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4.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7" r:id="rId5"/>
    <p:sldMasterId id="2147483731" r:id="rId6"/>
    <p:sldMasterId id="2147483772" r:id="rId7"/>
    <p:sldMasterId id="2147483823" r:id="rId8"/>
  </p:sldMasterIdLst>
  <p:notesMasterIdLst>
    <p:notesMasterId r:id="rId35"/>
  </p:notesMasterIdLst>
  <p:sldIdLst>
    <p:sldId id="2652" r:id="rId9"/>
    <p:sldId id="2673" r:id="rId10"/>
    <p:sldId id="2130" r:id="rId11"/>
    <p:sldId id="2690" r:id="rId12"/>
    <p:sldId id="2656" r:id="rId13"/>
    <p:sldId id="2707" r:id="rId14"/>
    <p:sldId id="2662" r:id="rId15"/>
    <p:sldId id="2665" r:id="rId16"/>
    <p:sldId id="2664" r:id="rId17"/>
    <p:sldId id="2708" r:id="rId18"/>
    <p:sldId id="2147468794" r:id="rId19"/>
    <p:sldId id="2710" r:id="rId20"/>
    <p:sldId id="2667" r:id="rId21"/>
    <p:sldId id="2515" r:id="rId22"/>
    <p:sldId id="2657" r:id="rId23"/>
    <p:sldId id="2711" r:id="rId24"/>
    <p:sldId id="2147468793" r:id="rId25"/>
    <p:sldId id="2660" r:id="rId26"/>
    <p:sldId id="2680" r:id="rId27"/>
    <p:sldId id="2668" r:id="rId28"/>
    <p:sldId id="2669" r:id="rId29"/>
    <p:sldId id="2674" r:id="rId30"/>
    <p:sldId id="2671" r:id="rId31"/>
    <p:sldId id="2675" r:id="rId32"/>
    <p:sldId id="2688" r:id="rId33"/>
    <p:sldId id="267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3A1E3-BB91-6C98-D7C6-22619946C8E4}" name="Lucas Held" initials="LH" userId="S::LHeld@wallacefoundation.org::d7f1de36-27e3-464b-9d19-dd42e641d8f8" providerId="AD"/>
  <p188:author id="{09425DE8-9FE8-D2CB-80D7-E3A99322F54A}" name="Melissa Connerton" initials="MC" userId="S::mconnerton@wallacefoundation.org::a0bcd32f-1607-4b00-9291-50049ef9374a" providerId="AD"/>
  <p188:author id="{CF269FF2-1EAA-86FC-2C91-E0045961E424}" name="Will Miller" initials="WM" userId="S::wmiller@wallacefoundation.org::e39259ae-e6b8-4bcd-894b-61f53d8c80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5" autoAdjust="0"/>
    <p:restoredTop sz="96283" autoAdjust="0"/>
  </p:normalViewPr>
  <p:slideViewPr>
    <p:cSldViewPr snapToGrid="0">
      <p:cViewPr varScale="1">
        <p:scale>
          <a:sx n="114" d="100"/>
          <a:sy n="114" d="100"/>
        </p:scale>
        <p:origin x="222" y="114"/>
      </p:cViewPr>
      <p:guideLst/>
    </p:cSldViewPr>
  </p:slideViewPr>
  <p:notesTextViewPr>
    <p:cViewPr>
      <p:scale>
        <a:sx n="1" d="1"/>
        <a:sy n="1" d="1"/>
      </p:scale>
      <p:origin x="0" y="0"/>
    </p:cViewPr>
  </p:notesTextViewPr>
  <p:sorterViewPr>
    <p:cViewPr>
      <p:scale>
        <a:sx n="100" d="100"/>
        <a:sy n="100" d="100"/>
      </p:scale>
      <p:origin x="0" y="-6922"/>
    </p:cViewPr>
  </p:sorterViewPr>
  <p:notesViewPr>
    <p:cSldViewPr snapToGrid="0">
      <p:cViewPr varScale="1">
        <p:scale>
          <a:sx n="66" d="100"/>
          <a:sy n="66" d="100"/>
        </p:scale>
        <p:origin x="319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37CE7-12AD-4C07-A273-CE305642C9B1}" type="doc">
      <dgm:prSet loTypeId="urn:microsoft.com/office/officeart/2005/8/layout/venn1" loCatId="relationship" qsTypeId="urn:microsoft.com/office/officeart/2005/8/quickstyle/simple1" qsCatId="simple" csTypeId="urn:microsoft.com/office/officeart/2005/8/colors/accent1_2" csCatId="accent1" phldr="1"/>
      <dgm:spPr/>
    </dgm:pt>
    <dgm:pt modelId="{9DBAD424-2F42-46D2-A1C9-8C004B178884}">
      <dgm:prSet phldrT="[Text]" custT="1"/>
      <dgm:spPr>
        <a:solidFill>
          <a:schemeClr val="bg2">
            <a:alpha val="50000"/>
          </a:schemeClr>
        </a:solidFill>
      </dgm:spPr>
      <dgm:t>
        <a:bodyPr/>
        <a:lstStyle/>
        <a:p>
          <a:r>
            <a:rPr lang="en-US" sz="2000" dirty="0"/>
            <a:t>Insert Text Here</a:t>
          </a:r>
        </a:p>
      </dgm:t>
    </dgm:pt>
    <dgm:pt modelId="{2EEE15E9-8AB2-4E64-9D7B-4BEAAE9AD926}" type="parTrans" cxnId="{67A9ECEB-782E-42F1-80F6-4DB4D33D6D8D}">
      <dgm:prSet/>
      <dgm:spPr/>
      <dgm:t>
        <a:bodyPr/>
        <a:lstStyle/>
        <a:p>
          <a:endParaRPr lang="en-US"/>
        </a:p>
      </dgm:t>
    </dgm:pt>
    <dgm:pt modelId="{EA6E7E86-E30D-4326-9395-12CA19EE66D8}" type="sibTrans" cxnId="{67A9ECEB-782E-42F1-80F6-4DB4D33D6D8D}">
      <dgm:prSet/>
      <dgm:spPr/>
      <dgm:t>
        <a:bodyPr/>
        <a:lstStyle/>
        <a:p>
          <a:endParaRPr lang="en-US"/>
        </a:p>
      </dgm:t>
    </dgm:pt>
    <dgm:pt modelId="{171F6263-89CE-41D0-9F52-A58F37EF7522}">
      <dgm:prSet phldrT="[Text]" custT="1"/>
      <dgm:spPr>
        <a:solidFill>
          <a:schemeClr val="bg2">
            <a:alpha val="50000"/>
          </a:schemeClr>
        </a:solidFill>
      </dgm:spPr>
      <dgm:t>
        <a:bodyPr/>
        <a:lstStyle/>
        <a:p>
          <a:r>
            <a:rPr lang="en-US" sz="2000" dirty="0"/>
            <a:t>Insert Text Here</a:t>
          </a:r>
        </a:p>
      </dgm:t>
    </dgm:pt>
    <dgm:pt modelId="{8F13C954-F04C-4880-8B24-14243FCD801D}" type="parTrans" cxnId="{16C7B3E4-74F0-4035-9C64-1C7F2875270C}">
      <dgm:prSet/>
      <dgm:spPr/>
      <dgm:t>
        <a:bodyPr/>
        <a:lstStyle/>
        <a:p>
          <a:endParaRPr lang="en-US"/>
        </a:p>
      </dgm:t>
    </dgm:pt>
    <dgm:pt modelId="{EF06F3EB-3350-4316-BD39-FD599F25DC58}" type="sibTrans" cxnId="{16C7B3E4-74F0-4035-9C64-1C7F2875270C}">
      <dgm:prSet/>
      <dgm:spPr/>
      <dgm:t>
        <a:bodyPr/>
        <a:lstStyle/>
        <a:p>
          <a:endParaRPr lang="en-US"/>
        </a:p>
      </dgm:t>
    </dgm:pt>
    <dgm:pt modelId="{C33FAFAE-34A1-41F8-84AF-D010823913D6}" type="pres">
      <dgm:prSet presAssocID="{65037CE7-12AD-4C07-A273-CE305642C9B1}" presName="compositeShape" presStyleCnt="0">
        <dgm:presLayoutVars>
          <dgm:chMax val="7"/>
          <dgm:dir/>
          <dgm:resizeHandles val="exact"/>
        </dgm:presLayoutVars>
      </dgm:prSet>
      <dgm:spPr/>
    </dgm:pt>
    <dgm:pt modelId="{8DABA6AD-B118-4669-A04C-D761885DE94A}" type="pres">
      <dgm:prSet presAssocID="{9DBAD424-2F42-46D2-A1C9-8C004B178884}" presName="circ1" presStyleLbl="vennNode1" presStyleIdx="0" presStyleCnt="2"/>
      <dgm:spPr/>
    </dgm:pt>
    <dgm:pt modelId="{304943E4-676B-4B57-9B25-CE4C5CF7CB08}" type="pres">
      <dgm:prSet presAssocID="{9DBAD424-2F42-46D2-A1C9-8C004B178884}" presName="circ1Tx" presStyleLbl="revTx" presStyleIdx="0" presStyleCnt="0">
        <dgm:presLayoutVars>
          <dgm:chMax val="0"/>
          <dgm:chPref val="0"/>
          <dgm:bulletEnabled val="1"/>
        </dgm:presLayoutVars>
      </dgm:prSet>
      <dgm:spPr/>
    </dgm:pt>
    <dgm:pt modelId="{5AA632EC-C58A-46BE-950C-937F5153785A}" type="pres">
      <dgm:prSet presAssocID="{171F6263-89CE-41D0-9F52-A58F37EF7522}" presName="circ2" presStyleLbl="vennNode1" presStyleIdx="1" presStyleCnt="2"/>
      <dgm:spPr/>
    </dgm:pt>
    <dgm:pt modelId="{991496BF-CD82-4F19-8F70-77F2FF4C6CF3}" type="pres">
      <dgm:prSet presAssocID="{171F6263-89CE-41D0-9F52-A58F37EF7522}" presName="circ2Tx" presStyleLbl="revTx" presStyleIdx="0" presStyleCnt="0">
        <dgm:presLayoutVars>
          <dgm:chMax val="0"/>
          <dgm:chPref val="0"/>
          <dgm:bulletEnabled val="1"/>
        </dgm:presLayoutVars>
      </dgm:prSet>
      <dgm:spPr/>
    </dgm:pt>
  </dgm:ptLst>
  <dgm:cxnLst>
    <dgm:cxn modelId="{D0D50927-322B-46BF-9A9B-CC64E513A39E}" type="presOf" srcId="{9DBAD424-2F42-46D2-A1C9-8C004B178884}" destId="{8DABA6AD-B118-4669-A04C-D761885DE94A}" srcOrd="0" destOrd="0" presId="urn:microsoft.com/office/officeart/2005/8/layout/venn1"/>
    <dgm:cxn modelId="{223A0C39-667F-4C8B-9CEB-CA4F915DDD68}" type="presOf" srcId="{9DBAD424-2F42-46D2-A1C9-8C004B178884}" destId="{304943E4-676B-4B57-9B25-CE4C5CF7CB08}" srcOrd="1" destOrd="0" presId="urn:microsoft.com/office/officeart/2005/8/layout/venn1"/>
    <dgm:cxn modelId="{8B5B1C5B-4C45-4172-BBBF-022D4D29F706}" type="presOf" srcId="{171F6263-89CE-41D0-9F52-A58F37EF7522}" destId="{991496BF-CD82-4F19-8F70-77F2FF4C6CF3}" srcOrd="1" destOrd="0" presId="urn:microsoft.com/office/officeart/2005/8/layout/venn1"/>
    <dgm:cxn modelId="{DA848E54-7CC6-4609-81E7-2A3F5A0E03EB}" type="presOf" srcId="{171F6263-89CE-41D0-9F52-A58F37EF7522}" destId="{5AA632EC-C58A-46BE-950C-937F5153785A}" srcOrd="0" destOrd="0" presId="urn:microsoft.com/office/officeart/2005/8/layout/venn1"/>
    <dgm:cxn modelId="{2AB985C9-9298-479F-9DE0-805EB70F1E86}" type="presOf" srcId="{65037CE7-12AD-4C07-A273-CE305642C9B1}" destId="{C33FAFAE-34A1-41F8-84AF-D010823913D6}" srcOrd="0" destOrd="0" presId="urn:microsoft.com/office/officeart/2005/8/layout/venn1"/>
    <dgm:cxn modelId="{16C7B3E4-74F0-4035-9C64-1C7F2875270C}" srcId="{65037CE7-12AD-4C07-A273-CE305642C9B1}" destId="{171F6263-89CE-41D0-9F52-A58F37EF7522}" srcOrd="1" destOrd="0" parTransId="{8F13C954-F04C-4880-8B24-14243FCD801D}" sibTransId="{EF06F3EB-3350-4316-BD39-FD599F25DC58}"/>
    <dgm:cxn modelId="{67A9ECEB-782E-42F1-80F6-4DB4D33D6D8D}" srcId="{65037CE7-12AD-4C07-A273-CE305642C9B1}" destId="{9DBAD424-2F42-46D2-A1C9-8C004B178884}" srcOrd="0" destOrd="0" parTransId="{2EEE15E9-8AB2-4E64-9D7B-4BEAAE9AD926}" sibTransId="{EA6E7E86-E30D-4326-9395-12CA19EE66D8}"/>
    <dgm:cxn modelId="{D78F7C76-97C1-42B9-AAF2-05D20C8FF869}" type="presParOf" srcId="{C33FAFAE-34A1-41F8-84AF-D010823913D6}" destId="{8DABA6AD-B118-4669-A04C-D761885DE94A}" srcOrd="0" destOrd="0" presId="urn:microsoft.com/office/officeart/2005/8/layout/venn1"/>
    <dgm:cxn modelId="{04AD8F79-097B-4321-A387-09173ED5EE47}" type="presParOf" srcId="{C33FAFAE-34A1-41F8-84AF-D010823913D6}" destId="{304943E4-676B-4B57-9B25-CE4C5CF7CB08}" srcOrd="1" destOrd="0" presId="urn:microsoft.com/office/officeart/2005/8/layout/venn1"/>
    <dgm:cxn modelId="{8FC7A548-55D2-432B-84CD-2193B1142FB7}" type="presParOf" srcId="{C33FAFAE-34A1-41F8-84AF-D010823913D6}" destId="{5AA632EC-C58A-46BE-950C-937F5153785A}" srcOrd="2" destOrd="0" presId="urn:microsoft.com/office/officeart/2005/8/layout/venn1"/>
    <dgm:cxn modelId="{81EA0FD5-ED76-4D64-B585-858DFF9475F1}" type="presParOf" srcId="{C33FAFAE-34A1-41F8-84AF-D010823913D6}" destId="{991496BF-CD82-4F19-8F70-77F2FF4C6CF3}"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037CE7-12AD-4C07-A273-CE305642C9B1}" type="doc">
      <dgm:prSet loTypeId="urn:microsoft.com/office/officeart/2005/8/layout/venn1" loCatId="relationship" qsTypeId="urn:microsoft.com/office/officeart/2005/8/quickstyle/simple1" qsCatId="simple" csTypeId="urn:microsoft.com/office/officeart/2005/8/colors/accent1_2" csCatId="accent1" phldr="1"/>
      <dgm:spPr/>
    </dgm:pt>
    <dgm:pt modelId="{9DBAD424-2F42-46D2-A1C9-8C004B178884}">
      <dgm:prSet phldrT="[Text]" custT="1"/>
      <dgm:spPr>
        <a:solidFill>
          <a:schemeClr val="bg2">
            <a:alpha val="50000"/>
          </a:schemeClr>
        </a:solidFill>
      </dgm:spPr>
      <dgm:t>
        <a:bodyPr/>
        <a:lstStyle/>
        <a:p>
          <a:r>
            <a:rPr lang="en-US" sz="2000" dirty="0"/>
            <a:t>Insert Text Here</a:t>
          </a:r>
        </a:p>
      </dgm:t>
    </dgm:pt>
    <dgm:pt modelId="{2EEE15E9-8AB2-4E64-9D7B-4BEAAE9AD926}" type="parTrans" cxnId="{67A9ECEB-782E-42F1-80F6-4DB4D33D6D8D}">
      <dgm:prSet/>
      <dgm:spPr/>
      <dgm:t>
        <a:bodyPr/>
        <a:lstStyle/>
        <a:p>
          <a:endParaRPr lang="en-US"/>
        </a:p>
      </dgm:t>
    </dgm:pt>
    <dgm:pt modelId="{EA6E7E86-E30D-4326-9395-12CA19EE66D8}" type="sibTrans" cxnId="{67A9ECEB-782E-42F1-80F6-4DB4D33D6D8D}">
      <dgm:prSet/>
      <dgm:spPr/>
      <dgm:t>
        <a:bodyPr/>
        <a:lstStyle/>
        <a:p>
          <a:endParaRPr lang="en-US"/>
        </a:p>
      </dgm:t>
    </dgm:pt>
    <dgm:pt modelId="{171F6263-89CE-41D0-9F52-A58F37EF7522}">
      <dgm:prSet phldrT="[Text]" custT="1"/>
      <dgm:spPr>
        <a:solidFill>
          <a:schemeClr val="bg2">
            <a:alpha val="50000"/>
          </a:schemeClr>
        </a:solidFill>
      </dgm:spPr>
      <dgm:t>
        <a:bodyPr/>
        <a:lstStyle/>
        <a:p>
          <a:r>
            <a:rPr lang="en-US" sz="2000" dirty="0"/>
            <a:t>Insert Text Here</a:t>
          </a:r>
        </a:p>
      </dgm:t>
    </dgm:pt>
    <dgm:pt modelId="{8F13C954-F04C-4880-8B24-14243FCD801D}" type="parTrans" cxnId="{16C7B3E4-74F0-4035-9C64-1C7F2875270C}">
      <dgm:prSet/>
      <dgm:spPr/>
      <dgm:t>
        <a:bodyPr/>
        <a:lstStyle/>
        <a:p>
          <a:endParaRPr lang="en-US"/>
        </a:p>
      </dgm:t>
    </dgm:pt>
    <dgm:pt modelId="{EF06F3EB-3350-4316-BD39-FD599F25DC58}" type="sibTrans" cxnId="{16C7B3E4-74F0-4035-9C64-1C7F2875270C}">
      <dgm:prSet/>
      <dgm:spPr/>
      <dgm:t>
        <a:bodyPr/>
        <a:lstStyle/>
        <a:p>
          <a:endParaRPr lang="en-US"/>
        </a:p>
      </dgm:t>
    </dgm:pt>
    <dgm:pt modelId="{C33FAFAE-34A1-41F8-84AF-D010823913D6}" type="pres">
      <dgm:prSet presAssocID="{65037CE7-12AD-4C07-A273-CE305642C9B1}" presName="compositeShape" presStyleCnt="0">
        <dgm:presLayoutVars>
          <dgm:chMax val="7"/>
          <dgm:dir/>
          <dgm:resizeHandles val="exact"/>
        </dgm:presLayoutVars>
      </dgm:prSet>
      <dgm:spPr/>
    </dgm:pt>
    <dgm:pt modelId="{8DABA6AD-B118-4669-A04C-D761885DE94A}" type="pres">
      <dgm:prSet presAssocID="{9DBAD424-2F42-46D2-A1C9-8C004B178884}" presName="circ1" presStyleLbl="vennNode1" presStyleIdx="0" presStyleCnt="2"/>
      <dgm:spPr/>
    </dgm:pt>
    <dgm:pt modelId="{304943E4-676B-4B57-9B25-CE4C5CF7CB08}" type="pres">
      <dgm:prSet presAssocID="{9DBAD424-2F42-46D2-A1C9-8C004B178884}" presName="circ1Tx" presStyleLbl="revTx" presStyleIdx="0" presStyleCnt="0">
        <dgm:presLayoutVars>
          <dgm:chMax val="0"/>
          <dgm:chPref val="0"/>
          <dgm:bulletEnabled val="1"/>
        </dgm:presLayoutVars>
      </dgm:prSet>
      <dgm:spPr/>
    </dgm:pt>
    <dgm:pt modelId="{5AA632EC-C58A-46BE-950C-937F5153785A}" type="pres">
      <dgm:prSet presAssocID="{171F6263-89CE-41D0-9F52-A58F37EF7522}" presName="circ2" presStyleLbl="vennNode1" presStyleIdx="1" presStyleCnt="2"/>
      <dgm:spPr/>
    </dgm:pt>
    <dgm:pt modelId="{991496BF-CD82-4F19-8F70-77F2FF4C6CF3}" type="pres">
      <dgm:prSet presAssocID="{171F6263-89CE-41D0-9F52-A58F37EF7522}" presName="circ2Tx" presStyleLbl="revTx" presStyleIdx="0" presStyleCnt="0">
        <dgm:presLayoutVars>
          <dgm:chMax val="0"/>
          <dgm:chPref val="0"/>
          <dgm:bulletEnabled val="1"/>
        </dgm:presLayoutVars>
      </dgm:prSet>
      <dgm:spPr/>
    </dgm:pt>
  </dgm:ptLst>
  <dgm:cxnLst>
    <dgm:cxn modelId="{D0D50927-322B-46BF-9A9B-CC64E513A39E}" type="presOf" srcId="{9DBAD424-2F42-46D2-A1C9-8C004B178884}" destId="{8DABA6AD-B118-4669-A04C-D761885DE94A}" srcOrd="0" destOrd="0" presId="urn:microsoft.com/office/officeart/2005/8/layout/venn1"/>
    <dgm:cxn modelId="{223A0C39-667F-4C8B-9CEB-CA4F915DDD68}" type="presOf" srcId="{9DBAD424-2F42-46D2-A1C9-8C004B178884}" destId="{304943E4-676B-4B57-9B25-CE4C5CF7CB08}" srcOrd="1" destOrd="0" presId="urn:microsoft.com/office/officeart/2005/8/layout/venn1"/>
    <dgm:cxn modelId="{8B5B1C5B-4C45-4172-BBBF-022D4D29F706}" type="presOf" srcId="{171F6263-89CE-41D0-9F52-A58F37EF7522}" destId="{991496BF-CD82-4F19-8F70-77F2FF4C6CF3}" srcOrd="1" destOrd="0" presId="urn:microsoft.com/office/officeart/2005/8/layout/venn1"/>
    <dgm:cxn modelId="{DA848E54-7CC6-4609-81E7-2A3F5A0E03EB}" type="presOf" srcId="{171F6263-89CE-41D0-9F52-A58F37EF7522}" destId="{5AA632EC-C58A-46BE-950C-937F5153785A}" srcOrd="0" destOrd="0" presId="urn:microsoft.com/office/officeart/2005/8/layout/venn1"/>
    <dgm:cxn modelId="{2AB985C9-9298-479F-9DE0-805EB70F1E86}" type="presOf" srcId="{65037CE7-12AD-4C07-A273-CE305642C9B1}" destId="{C33FAFAE-34A1-41F8-84AF-D010823913D6}" srcOrd="0" destOrd="0" presId="urn:microsoft.com/office/officeart/2005/8/layout/venn1"/>
    <dgm:cxn modelId="{16C7B3E4-74F0-4035-9C64-1C7F2875270C}" srcId="{65037CE7-12AD-4C07-A273-CE305642C9B1}" destId="{171F6263-89CE-41D0-9F52-A58F37EF7522}" srcOrd="1" destOrd="0" parTransId="{8F13C954-F04C-4880-8B24-14243FCD801D}" sibTransId="{EF06F3EB-3350-4316-BD39-FD599F25DC58}"/>
    <dgm:cxn modelId="{67A9ECEB-782E-42F1-80F6-4DB4D33D6D8D}" srcId="{65037CE7-12AD-4C07-A273-CE305642C9B1}" destId="{9DBAD424-2F42-46D2-A1C9-8C004B178884}" srcOrd="0" destOrd="0" parTransId="{2EEE15E9-8AB2-4E64-9D7B-4BEAAE9AD926}" sibTransId="{EA6E7E86-E30D-4326-9395-12CA19EE66D8}"/>
    <dgm:cxn modelId="{D78F7C76-97C1-42B9-AAF2-05D20C8FF869}" type="presParOf" srcId="{C33FAFAE-34A1-41F8-84AF-D010823913D6}" destId="{8DABA6AD-B118-4669-A04C-D761885DE94A}" srcOrd="0" destOrd="0" presId="urn:microsoft.com/office/officeart/2005/8/layout/venn1"/>
    <dgm:cxn modelId="{04AD8F79-097B-4321-A387-09173ED5EE47}" type="presParOf" srcId="{C33FAFAE-34A1-41F8-84AF-D010823913D6}" destId="{304943E4-676B-4B57-9B25-CE4C5CF7CB08}" srcOrd="1" destOrd="0" presId="urn:microsoft.com/office/officeart/2005/8/layout/venn1"/>
    <dgm:cxn modelId="{8FC7A548-55D2-432B-84CD-2193B1142FB7}" type="presParOf" srcId="{C33FAFAE-34A1-41F8-84AF-D010823913D6}" destId="{5AA632EC-C58A-46BE-950C-937F5153785A}" srcOrd="2" destOrd="0" presId="urn:microsoft.com/office/officeart/2005/8/layout/venn1"/>
    <dgm:cxn modelId="{81EA0FD5-ED76-4D64-B585-858DFF9475F1}" type="presParOf" srcId="{C33FAFAE-34A1-41F8-84AF-D010823913D6}" destId="{991496BF-CD82-4F19-8F70-77F2FF4C6CF3}"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037CE7-12AD-4C07-A273-CE305642C9B1}" type="doc">
      <dgm:prSet loTypeId="urn:microsoft.com/office/officeart/2005/8/layout/venn1" loCatId="relationship" qsTypeId="urn:microsoft.com/office/officeart/2005/8/quickstyle/simple1" qsCatId="simple" csTypeId="urn:microsoft.com/office/officeart/2005/8/colors/accent1_2" csCatId="accent1" phldr="1"/>
      <dgm:spPr/>
    </dgm:pt>
    <dgm:pt modelId="{9DBAD424-2F42-46D2-A1C9-8C004B178884}">
      <dgm:prSet phldrT="[Text]" custT="1"/>
      <dgm:spPr>
        <a:solidFill>
          <a:schemeClr val="bg2">
            <a:alpha val="50000"/>
          </a:schemeClr>
        </a:solidFill>
      </dgm:spPr>
      <dgm:t>
        <a:bodyPr/>
        <a:lstStyle/>
        <a:p>
          <a:r>
            <a:rPr lang="en-US" sz="2000" dirty="0"/>
            <a:t>Insert Text Here</a:t>
          </a:r>
        </a:p>
      </dgm:t>
    </dgm:pt>
    <dgm:pt modelId="{2EEE15E9-8AB2-4E64-9D7B-4BEAAE9AD926}" type="parTrans" cxnId="{67A9ECEB-782E-42F1-80F6-4DB4D33D6D8D}">
      <dgm:prSet/>
      <dgm:spPr/>
      <dgm:t>
        <a:bodyPr/>
        <a:lstStyle/>
        <a:p>
          <a:endParaRPr lang="en-US"/>
        </a:p>
      </dgm:t>
    </dgm:pt>
    <dgm:pt modelId="{EA6E7E86-E30D-4326-9395-12CA19EE66D8}" type="sibTrans" cxnId="{67A9ECEB-782E-42F1-80F6-4DB4D33D6D8D}">
      <dgm:prSet/>
      <dgm:spPr/>
      <dgm:t>
        <a:bodyPr/>
        <a:lstStyle/>
        <a:p>
          <a:endParaRPr lang="en-US"/>
        </a:p>
      </dgm:t>
    </dgm:pt>
    <dgm:pt modelId="{171F6263-89CE-41D0-9F52-A58F37EF7522}">
      <dgm:prSet phldrT="[Text]" custT="1"/>
      <dgm:spPr>
        <a:solidFill>
          <a:schemeClr val="bg2">
            <a:alpha val="50000"/>
          </a:schemeClr>
        </a:solidFill>
      </dgm:spPr>
      <dgm:t>
        <a:bodyPr/>
        <a:lstStyle/>
        <a:p>
          <a:r>
            <a:rPr lang="en-US" sz="2000" dirty="0"/>
            <a:t>Insert Text Here</a:t>
          </a:r>
        </a:p>
      </dgm:t>
    </dgm:pt>
    <dgm:pt modelId="{8F13C954-F04C-4880-8B24-14243FCD801D}" type="parTrans" cxnId="{16C7B3E4-74F0-4035-9C64-1C7F2875270C}">
      <dgm:prSet/>
      <dgm:spPr/>
      <dgm:t>
        <a:bodyPr/>
        <a:lstStyle/>
        <a:p>
          <a:endParaRPr lang="en-US"/>
        </a:p>
      </dgm:t>
    </dgm:pt>
    <dgm:pt modelId="{EF06F3EB-3350-4316-BD39-FD599F25DC58}" type="sibTrans" cxnId="{16C7B3E4-74F0-4035-9C64-1C7F2875270C}">
      <dgm:prSet/>
      <dgm:spPr/>
      <dgm:t>
        <a:bodyPr/>
        <a:lstStyle/>
        <a:p>
          <a:endParaRPr lang="en-US"/>
        </a:p>
      </dgm:t>
    </dgm:pt>
    <dgm:pt modelId="{C33FAFAE-34A1-41F8-84AF-D010823913D6}" type="pres">
      <dgm:prSet presAssocID="{65037CE7-12AD-4C07-A273-CE305642C9B1}" presName="compositeShape" presStyleCnt="0">
        <dgm:presLayoutVars>
          <dgm:chMax val="7"/>
          <dgm:dir/>
          <dgm:resizeHandles val="exact"/>
        </dgm:presLayoutVars>
      </dgm:prSet>
      <dgm:spPr/>
    </dgm:pt>
    <dgm:pt modelId="{8DABA6AD-B118-4669-A04C-D761885DE94A}" type="pres">
      <dgm:prSet presAssocID="{9DBAD424-2F42-46D2-A1C9-8C004B178884}" presName="circ1" presStyleLbl="vennNode1" presStyleIdx="0" presStyleCnt="2"/>
      <dgm:spPr/>
    </dgm:pt>
    <dgm:pt modelId="{304943E4-676B-4B57-9B25-CE4C5CF7CB08}" type="pres">
      <dgm:prSet presAssocID="{9DBAD424-2F42-46D2-A1C9-8C004B178884}" presName="circ1Tx" presStyleLbl="revTx" presStyleIdx="0" presStyleCnt="0">
        <dgm:presLayoutVars>
          <dgm:chMax val="0"/>
          <dgm:chPref val="0"/>
          <dgm:bulletEnabled val="1"/>
        </dgm:presLayoutVars>
      </dgm:prSet>
      <dgm:spPr/>
    </dgm:pt>
    <dgm:pt modelId="{5AA632EC-C58A-46BE-950C-937F5153785A}" type="pres">
      <dgm:prSet presAssocID="{171F6263-89CE-41D0-9F52-A58F37EF7522}" presName="circ2" presStyleLbl="vennNode1" presStyleIdx="1" presStyleCnt="2"/>
      <dgm:spPr/>
    </dgm:pt>
    <dgm:pt modelId="{991496BF-CD82-4F19-8F70-77F2FF4C6CF3}" type="pres">
      <dgm:prSet presAssocID="{171F6263-89CE-41D0-9F52-A58F37EF7522}" presName="circ2Tx" presStyleLbl="revTx" presStyleIdx="0" presStyleCnt="0">
        <dgm:presLayoutVars>
          <dgm:chMax val="0"/>
          <dgm:chPref val="0"/>
          <dgm:bulletEnabled val="1"/>
        </dgm:presLayoutVars>
      </dgm:prSet>
      <dgm:spPr/>
    </dgm:pt>
  </dgm:ptLst>
  <dgm:cxnLst>
    <dgm:cxn modelId="{D0D50927-322B-46BF-9A9B-CC64E513A39E}" type="presOf" srcId="{9DBAD424-2F42-46D2-A1C9-8C004B178884}" destId="{8DABA6AD-B118-4669-A04C-D761885DE94A}" srcOrd="0" destOrd="0" presId="urn:microsoft.com/office/officeart/2005/8/layout/venn1"/>
    <dgm:cxn modelId="{223A0C39-667F-4C8B-9CEB-CA4F915DDD68}" type="presOf" srcId="{9DBAD424-2F42-46D2-A1C9-8C004B178884}" destId="{304943E4-676B-4B57-9B25-CE4C5CF7CB08}" srcOrd="1" destOrd="0" presId="urn:microsoft.com/office/officeart/2005/8/layout/venn1"/>
    <dgm:cxn modelId="{8B5B1C5B-4C45-4172-BBBF-022D4D29F706}" type="presOf" srcId="{171F6263-89CE-41D0-9F52-A58F37EF7522}" destId="{991496BF-CD82-4F19-8F70-77F2FF4C6CF3}" srcOrd="1" destOrd="0" presId="urn:microsoft.com/office/officeart/2005/8/layout/venn1"/>
    <dgm:cxn modelId="{DA848E54-7CC6-4609-81E7-2A3F5A0E03EB}" type="presOf" srcId="{171F6263-89CE-41D0-9F52-A58F37EF7522}" destId="{5AA632EC-C58A-46BE-950C-937F5153785A}" srcOrd="0" destOrd="0" presId="urn:microsoft.com/office/officeart/2005/8/layout/venn1"/>
    <dgm:cxn modelId="{2AB985C9-9298-479F-9DE0-805EB70F1E86}" type="presOf" srcId="{65037CE7-12AD-4C07-A273-CE305642C9B1}" destId="{C33FAFAE-34A1-41F8-84AF-D010823913D6}" srcOrd="0" destOrd="0" presId="urn:microsoft.com/office/officeart/2005/8/layout/venn1"/>
    <dgm:cxn modelId="{16C7B3E4-74F0-4035-9C64-1C7F2875270C}" srcId="{65037CE7-12AD-4C07-A273-CE305642C9B1}" destId="{171F6263-89CE-41D0-9F52-A58F37EF7522}" srcOrd="1" destOrd="0" parTransId="{8F13C954-F04C-4880-8B24-14243FCD801D}" sibTransId="{EF06F3EB-3350-4316-BD39-FD599F25DC58}"/>
    <dgm:cxn modelId="{67A9ECEB-782E-42F1-80F6-4DB4D33D6D8D}" srcId="{65037CE7-12AD-4C07-A273-CE305642C9B1}" destId="{9DBAD424-2F42-46D2-A1C9-8C004B178884}" srcOrd="0" destOrd="0" parTransId="{2EEE15E9-8AB2-4E64-9D7B-4BEAAE9AD926}" sibTransId="{EA6E7E86-E30D-4326-9395-12CA19EE66D8}"/>
    <dgm:cxn modelId="{D78F7C76-97C1-42B9-AAF2-05D20C8FF869}" type="presParOf" srcId="{C33FAFAE-34A1-41F8-84AF-D010823913D6}" destId="{8DABA6AD-B118-4669-A04C-D761885DE94A}" srcOrd="0" destOrd="0" presId="urn:microsoft.com/office/officeart/2005/8/layout/venn1"/>
    <dgm:cxn modelId="{04AD8F79-097B-4321-A387-09173ED5EE47}" type="presParOf" srcId="{C33FAFAE-34A1-41F8-84AF-D010823913D6}" destId="{304943E4-676B-4B57-9B25-CE4C5CF7CB08}" srcOrd="1" destOrd="0" presId="urn:microsoft.com/office/officeart/2005/8/layout/venn1"/>
    <dgm:cxn modelId="{8FC7A548-55D2-432B-84CD-2193B1142FB7}" type="presParOf" srcId="{C33FAFAE-34A1-41F8-84AF-D010823913D6}" destId="{5AA632EC-C58A-46BE-950C-937F5153785A}" srcOrd="2" destOrd="0" presId="urn:microsoft.com/office/officeart/2005/8/layout/venn1"/>
    <dgm:cxn modelId="{81EA0FD5-ED76-4D64-B585-858DFF9475F1}" type="presParOf" srcId="{C33FAFAE-34A1-41F8-84AF-D010823913D6}" destId="{991496BF-CD82-4F19-8F70-77F2FF4C6CF3}"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BA6AD-B118-4669-A04C-D761885DE94A}">
      <dsp:nvSpPr>
        <dsp:cNvPr id="0" name=""/>
        <dsp:cNvSpPr/>
      </dsp:nvSpPr>
      <dsp:spPr>
        <a:xfrm>
          <a:off x="179216" y="317095"/>
          <a:ext cx="4420683" cy="4420683"/>
        </a:xfrm>
        <a:prstGeom prst="ellipse">
          <a:avLst/>
        </a:prstGeom>
        <a:solidFill>
          <a:schemeClr val="bg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Insert Text Here</a:t>
          </a:r>
        </a:p>
      </dsp:txBody>
      <dsp:txXfrm>
        <a:off x="796519" y="838388"/>
        <a:ext cx="2548862" cy="3378096"/>
      </dsp:txXfrm>
    </dsp:sp>
    <dsp:sp modelId="{5AA632EC-C58A-46BE-950C-937F5153785A}">
      <dsp:nvSpPr>
        <dsp:cNvPr id="0" name=""/>
        <dsp:cNvSpPr/>
      </dsp:nvSpPr>
      <dsp:spPr>
        <a:xfrm>
          <a:off x="3365294" y="317095"/>
          <a:ext cx="4420683" cy="4420683"/>
        </a:xfrm>
        <a:prstGeom prst="ellipse">
          <a:avLst/>
        </a:prstGeom>
        <a:solidFill>
          <a:schemeClr val="bg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Insert Text Here</a:t>
          </a:r>
        </a:p>
      </dsp:txBody>
      <dsp:txXfrm>
        <a:off x="4619813" y="838388"/>
        <a:ext cx="2548862" cy="3378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BA6AD-B118-4669-A04C-D761885DE94A}">
      <dsp:nvSpPr>
        <dsp:cNvPr id="0" name=""/>
        <dsp:cNvSpPr/>
      </dsp:nvSpPr>
      <dsp:spPr>
        <a:xfrm>
          <a:off x="179216" y="317095"/>
          <a:ext cx="4420683" cy="4420683"/>
        </a:xfrm>
        <a:prstGeom prst="ellipse">
          <a:avLst/>
        </a:prstGeom>
        <a:solidFill>
          <a:schemeClr val="bg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Insert Text Here</a:t>
          </a:r>
        </a:p>
      </dsp:txBody>
      <dsp:txXfrm>
        <a:off x="796519" y="838388"/>
        <a:ext cx="2548862" cy="3378096"/>
      </dsp:txXfrm>
    </dsp:sp>
    <dsp:sp modelId="{5AA632EC-C58A-46BE-950C-937F5153785A}">
      <dsp:nvSpPr>
        <dsp:cNvPr id="0" name=""/>
        <dsp:cNvSpPr/>
      </dsp:nvSpPr>
      <dsp:spPr>
        <a:xfrm>
          <a:off x="3365294" y="317095"/>
          <a:ext cx="4420683" cy="4420683"/>
        </a:xfrm>
        <a:prstGeom prst="ellipse">
          <a:avLst/>
        </a:prstGeom>
        <a:solidFill>
          <a:schemeClr val="bg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Insert Text Here</a:t>
          </a:r>
        </a:p>
      </dsp:txBody>
      <dsp:txXfrm>
        <a:off x="4619813" y="838388"/>
        <a:ext cx="2548862" cy="3378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BA6AD-B118-4669-A04C-D761885DE94A}">
      <dsp:nvSpPr>
        <dsp:cNvPr id="0" name=""/>
        <dsp:cNvSpPr/>
      </dsp:nvSpPr>
      <dsp:spPr>
        <a:xfrm>
          <a:off x="179216" y="317095"/>
          <a:ext cx="4420683" cy="4420683"/>
        </a:xfrm>
        <a:prstGeom prst="ellipse">
          <a:avLst/>
        </a:prstGeom>
        <a:solidFill>
          <a:schemeClr val="bg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Insert Text Here</a:t>
          </a:r>
        </a:p>
      </dsp:txBody>
      <dsp:txXfrm>
        <a:off x="796519" y="838388"/>
        <a:ext cx="2548862" cy="3378096"/>
      </dsp:txXfrm>
    </dsp:sp>
    <dsp:sp modelId="{5AA632EC-C58A-46BE-950C-937F5153785A}">
      <dsp:nvSpPr>
        <dsp:cNvPr id="0" name=""/>
        <dsp:cNvSpPr/>
      </dsp:nvSpPr>
      <dsp:spPr>
        <a:xfrm>
          <a:off x="3365294" y="317095"/>
          <a:ext cx="4420683" cy="4420683"/>
        </a:xfrm>
        <a:prstGeom prst="ellipse">
          <a:avLst/>
        </a:prstGeom>
        <a:solidFill>
          <a:schemeClr val="bg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Insert Text Here</a:t>
          </a:r>
        </a:p>
      </dsp:txBody>
      <dsp:txXfrm>
        <a:off x="4619813" y="838388"/>
        <a:ext cx="2548862" cy="337809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B3A44-D589-4A5B-A988-151D34AA1B0E}"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1C9A3-B12E-4AA8-B420-4EE7D0DE606E}" type="slidenum">
              <a:rPr lang="en-US" smtClean="0"/>
              <a:t>‹#›</a:t>
            </a:fld>
            <a:endParaRPr lang="en-US"/>
          </a:p>
        </p:txBody>
      </p:sp>
    </p:spTree>
    <p:extLst>
      <p:ext uri="{BB962C8B-B14F-4D97-AF65-F5344CB8AC3E}">
        <p14:creationId xmlns:p14="http://schemas.microsoft.com/office/powerpoint/2010/main" val="3651170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Wallace </a:t>
            </a:r>
          </a:p>
          <a:p>
            <a:endParaRPr lang="en-US" dirty="0"/>
          </a:p>
          <a:p>
            <a:r>
              <a:rPr lang="en-US" dirty="0"/>
              <a:t>Public policy principles</a:t>
            </a:r>
          </a:p>
          <a:p>
            <a:endParaRPr lang="en-US" dirty="0"/>
          </a:p>
          <a:p>
            <a:r>
              <a:rPr lang="en-US" dirty="0"/>
              <a:t>Include goals for meeting:</a:t>
            </a:r>
          </a:p>
          <a:p>
            <a:endParaRPr lang="en-US" dirty="0"/>
          </a:p>
          <a:p>
            <a:r>
              <a:rPr lang="en-US" dirty="0"/>
              <a:t>We are here today because of our work in </a:t>
            </a:r>
            <a:r>
              <a:rPr lang="en-US" sz="2800" dirty="0">
                <a:solidFill>
                  <a:schemeClr val="tx1"/>
                </a:solidFill>
                <a:latin typeface="Calibri" panose="020F0502020204030204" pitchFamily="34" charset="0"/>
              </a:rPr>
              <a:t>education. We seek to improve equitable opportunities and outcomes through long-term work in areas including:</a:t>
            </a:r>
          </a:p>
          <a:p>
            <a:pPr lvl="1"/>
            <a:r>
              <a:rPr lang="en-US" sz="2400" dirty="0">
                <a:solidFill>
                  <a:schemeClr val="tx1"/>
                </a:solidFill>
                <a:latin typeface="Calibri" panose="020F0502020204030204" pitchFamily="34" charset="0"/>
              </a:rPr>
              <a:t>School leadership, summer learning and afterschool</a:t>
            </a:r>
          </a:p>
          <a:p>
            <a:endParaRPr lang="en-US" sz="2800" dirty="0"/>
          </a:p>
          <a:p>
            <a:r>
              <a:rPr lang="en-US" sz="2800" dirty="0"/>
              <a:t>We hope the non-partisan research we’ve commissioned can continue to be a helpful resource to policymakers</a:t>
            </a:r>
          </a:p>
          <a:p>
            <a:endParaRPr lang="en-US" dirty="0"/>
          </a:p>
        </p:txBody>
      </p:sp>
      <p:sp>
        <p:nvSpPr>
          <p:cNvPr id="4" name="Slide Number Placeholder 3"/>
          <p:cNvSpPr>
            <a:spLocks noGrp="1"/>
          </p:cNvSpPr>
          <p:nvPr>
            <p:ph type="sldNum" sz="quarter" idx="5"/>
          </p:nvPr>
        </p:nvSpPr>
        <p:spPr/>
        <p:txBody>
          <a:bodyPr/>
          <a:lstStyle/>
          <a:p>
            <a:fld id="{5081C9A3-B12E-4AA8-B420-4EE7D0DE606E}" type="slidenum">
              <a:rPr lang="en-US" smtClean="0"/>
              <a:t>2</a:t>
            </a:fld>
            <a:endParaRPr lang="en-US"/>
          </a:p>
        </p:txBody>
      </p:sp>
    </p:spTree>
    <p:extLst>
      <p:ext uri="{BB962C8B-B14F-4D97-AF65-F5344CB8AC3E}">
        <p14:creationId xmlns:p14="http://schemas.microsoft.com/office/powerpoint/2010/main" val="2092693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1C9A3-B12E-4AA8-B420-4EE7D0DE606E}" type="slidenum">
              <a:rPr lang="en-US" smtClean="0"/>
              <a:t>14</a:t>
            </a:fld>
            <a:endParaRPr lang="en-US"/>
          </a:p>
        </p:txBody>
      </p:sp>
    </p:spTree>
    <p:extLst>
      <p:ext uri="{BB962C8B-B14F-4D97-AF65-F5344CB8AC3E}">
        <p14:creationId xmlns:p14="http://schemas.microsoft.com/office/powerpoint/2010/main" val="2617941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1C9A3-B12E-4AA8-B420-4EE7D0DE606E}" type="slidenum">
              <a:rPr lang="en-US" smtClean="0"/>
              <a:t>15</a:t>
            </a:fld>
            <a:endParaRPr lang="en-US"/>
          </a:p>
        </p:txBody>
      </p:sp>
    </p:spTree>
    <p:extLst>
      <p:ext uri="{BB962C8B-B14F-4D97-AF65-F5344CB8AC3E}">
        <p14:creationId xmlns:p14="http://schemas.microsoft.com/office/powerpoint/2010/main" val="220960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than 20 years, we have w</a:t>
            </a:r>
            <a:r>
              <a:rPr lang="en-US" sz="1200" dirty="0"/>
              <a:t>orked with districts, community-based organizations, independent researchers and national organizations to develop evidence about benefits of afterschool and summer learning and how to achieve them. </a:t>
            </a:r>
          </a:p>
          <a:p>
            <a:endParaRPr lang="en-US" sz="1200" dirty="0"/>
          </a:p>
          <a:p>
            <a:r>
              <a:rPr lang="en-US" sz="1200" dirty="0"/>
              <a:t>Then talk about what we have learned as noted here</a:t>
            </a:r>
          </a:p>
          <a:p>
            <a:endParaRPr lang="en-US" dirty="0"/>
          </a:p>
        </p:txBody>
      </p:sp>
      <p:sp>
        <p:nvSpPr>
          <p:cNvPr id="4" name="Slide Number Placeholder 3"/>
          <p:cNvSpPr>
            <a:spLocks noGrp="1"/>
          </p:cNvSpPr>
          <p:nvPr>
            <p:ph type="sldNum" sz="quarter" idx="5"/>
          </p:nvPr>
        </p:nvSpPr>
        <p:spPr/>
        <p:txBody>
          <a:bodyPr/>
          <a:lstStyle/>
          <a:p>
            <a:fld id="{5081C9A3-B12E-4AA8-B420-4EE7D0DE606E}" type="slidenum">
              <a:rPr lang="en-US" smtClean="0"/>
              <a:t>16</a:t>
            </a:fld>
            <a:endParaRPr lang="en-US"/>
          </a:p>
        </p:txBody>
      </p:sp>
    </p:spTree>
    <p:extLst>
      <p:ext uri="{BB962C8B-B14F-4D97-AF65-F5344CB8AC3E}">
        <p14:creationId xmlns:p14="http://schemas.microsoft.com/office/powerpoint/2010/main" val="1863742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1C9A3-B12E-4AA8-B420-4EE7D0DE606E}" type="slidenum">
              <a:rPr lang="en-US" smtClean="0"/>
              <a:t>18</a:t>
            </a:fld>
            <a:endParaRPr lang="en-US"/>
          </a:p>
        </p:txBody>
      </p:sp>
    </p:spTree>
    <p:extLst>
      <p:ext uri="{BB962C8B-B14F-4D97-AF65-F5344CB8AC3E}">
        <p14:creationId xmlns:p14="http://schemas.microsoft.com/office/powerpoint/2010/main" val="1556143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081C9A3-B12E-4AA8-B420-4EE7D0DE606E}" type="slidenum">
              <a:rPr lang="en-US" smtClean="0"/>
              <a:t>19</a:t>
            </a:fld>
            <a:endParaRPr lang="en-US"/>
          </a:p>
        </p:txBody>
      </p:sp>
    </p:spTree>
    <p:extLst>
      <p:ext uri="{BB962C8B-B14F-4D97-AF65-F5344CB8AC3E}">
        <p14:creationId xmlns:p14="http://schemas.microsoft.com/office/powerpoint/2010/main" val="981908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here about field leadership focus, Gina, Alliance, Bianca Baldwin. </a:t>
            </a:r>
          </a:p>
          <a:p>
            <a:endParaRPr lang="en-US" dirty="0"/>
          </a:p>
          <a:p>
            <a:r>
              <a:rPr lang="en-US" dirty="0"/>
              <a:t>Efforts in other fields all inside the frame about how stabilizing the workforce can impact the quality of OST programs across the board. </a:t>
            </a:r>
          </a:p>
        </p:txBody>
      </p:sp>
      <p:sp>
        <p:nvSpPr>
          <p:cNvPr id="4" name="Slide Number Placeholder 3"/>
          <p:cNvSpPr>
            <a:spLocks noGrp="1"/>
          </p:cNvSpPr>
          <p:nvPr>
            <p:ph type="sldNum" sz="quarter" idx="5"/>
          </p:nvPr>
        </p:nvSpPr>
        <p:spPr/>
        <p:txBody>
          <a:bodyPr/>
          <a:lstStyle/>
          <a:p>
            <a:fld id="{5081C9A3-B12E-4AA8-B420-4EE7D0DE606E}" type="slidenum">
              <a:rPr lang="en-US" smtClean="0"/>
              <a:t>21</a:t>
            </a:fld>
            <a:endParaRPr lang="en-US"/>
          </a:p>
        </p:txBody>
      </p:sp>
    </p:spTree>
    <p:extLst>
      <p:ext uri="{BB962C8B-B14F-4D97-AF65-F5344CB8AC3E}">
        <p14:creationId xmlns:p14="http://schemas.microsoft.com/office/powerpoint/2010/main" val="2608830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1C9A3-B12E-4AA8-B420-4EE7D0DE606E}" type="slidenum">
              <a:rPr lang="en-US" smtClean="0"/>
              <a:t>22</a:t>
            </a:fld>
            <a:endParaRPr lang="en-US"/>
          </a:p>
        </p:txBody>
      </p:sp>
    </p:spTree>
    <p:extLst>
      <p:ext uri="{BB962C8B-B14F-4D97-AF65-F5344CB8AC3E}">
        <p14:creationId xmlns:p14="http://schemas.microsoft.com/office/powerpoint/2010/main" val="4062904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1C9A3-B12E-4AA8-B420-4EE7D0DE606E}" type="slidenum">
              <a:rPr lang="en-US" smtClean="0"/>
              <a:t>23</a:t>
            </a:fld>
            <a:endParaRPr lang="en-US"/>
          </a:p>
        </p:txBody>
      </p:sp>
    </p:spTree>
    <p:extLst>
      <p:ext uri="{BB962C8B-B14F-4D97-AF65-F5344CB8AC3E}">
        <p14:creationId xmlns:p14="http://schemas.microsoft.com/office/powerpoint/2010/main" val="2341162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1C9A3-B12E-4AA8-B420-4EE7D0DE606E}" type="slidenum">
              <a:rPr lang="en-US" smtClean="0"/>
              <a:t>3</a:t>
            </a:fld>
            <a:endParaRPr lang="en-US"/>
          </a:p>
        </p:txBody>
      </p:sp>
    </p:spTree>
    <p:extLst>
      <p:ext uri="{BB962C8B-B14F-4D97-AF65-F5344CB8AC3E}">
        <p14:creationId xmlns:p14="http://schemas.microsoft.com/office/powerpoint/2010/main" val="69899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1C9A3-B12E-4AA8-B420-4EE7D0DE606E}" type="slidenum">
              <a:rPr lang="en-US" smtClean="0"/>
              <a:t>6</a:t>
            </a:fld>
            <a:endParaRPr lang="en-US"/>
          </a:p>
        </p:txBody>
      </p:sp>
    </p:spTree>
    <p:extLst>
      <p:ext uri="{BB962C8B-B14F-4D97-AF65-F5344CB8AC3E}">
        <p14:creationId xmlns:p14="http://schemas.microsoft.com/office/powerpoint/2010/main" val="4022805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We have w</a:t>
            </a:r>
            <a:r>
              <a:rPr lang="en-US" sz="2400" dirty="0"/>
              <a:t>orked with 174 districts, states, universities on principals as a lever for school improvement, and on systematic approaches to develop and support them </a:t>
            </a:r>
            <a:endParaRPr lang="en-US" sz="2400" dirty="0">
              <a:highlight>
                <a:srgbClr val="FFFF00"/>
              </a:highligh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have learned that effective school leadership is crucial, and we have evidence showing us how to get there</a:t>
            </a:r>
          </a:p>
          <a:p>
            <a:endParaRPr lang="en-US" dirty="0"/>
          </a:p>
          <a:p>
            <a:r>
              <a:rPr lang="en-US" dirty="0"/>
              <a:t>In particular, we understand the critical role of the principal: for student and staff success, as well as for teacher retention</a:t>
            </a:r>
          </a:p>
          <a:p>
            <a:endParaRPr lang="en-US" dirty="0"/>
          </a:p>
        </p:txBody>
      </p:sp>
      <p:sp>
        <p:nvSpPr>
          <p:cNvPr id="4" name="Slide Number Placeholder 3"/>
          <p:cNvSpPr>
            <a:spLocks noGrp="1"/>
          </p:cNvSpPr>
          <p:nvPr>
            <p:ph type="sldNum" sz="quarter" idx="5"/>
          </p:nvPr>
        </p:nvSpPr>
        <p:spPr/>
        <p:txBody>
          <a:bodyPr/>
          <a:lstStyle/>
          <a:p>
            <a:fld id="{5081C9A3-B12E-4AA8-B420-4EE7D0DE606E}" type="slidenum">
              <a:rPr lang="en-US" smtClean="0"/>
              <a:t>8</a:t>
            </a:fld>
            <a:endParaRPr lang="en-US"/>
          </a:p>
        </p:txBody>
      </p:sp>
    </p:spTree>
    <p:extLst>
      <p:ext uri="{BB962C8B-B14F-4D97-AF65-F5344CB8AC3E}">
        <p14:creationId xmlns:p14="http://schemas.microsoft.com/office/powerpoint/2010/main" val="338314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algn="ctr"/>
            <a:r>
              <a:rPr lang="en-US" dirty="0"/>
              <a:t>“…when states embrace well-crafted standards and make them relevant by tying them to other policy levers that bear on principal training, licensing, support, and evaluation…they can foster coherence and quality and increase the chances that all students are well-served.”</a:t>
            </a:r>
          </a:p>
          <a:p>
            <a:pPr marL="182880" algn="ctr"/>
            <a:r>
              <a:rPr lang="en-US" dirty="0"/>
              <a:t>- Paul Manna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NC/Foxx meeting, note that </a:t>
            </a:r>
            <a:r>
              <a:rPr lang="en-US" b="0" dirty="0"/>
              <a:t>North Carolina State University </a:t>
            </a:r>
            <a:r>
              <a:rPr lang="en-US" dirty="0"/>
              <a:t>has worked with local districts to create specific programs for urban, suburban and rural districts</a:t>
            </a:r>
          </a:p>
          <a:p>
            <a:endParaRPr lang="en-US" dirty="0"/>
          </a:p>
        </p:txBody>
      </p:sp>
      <p:sp>
        <p:nvSpPr>
          <p:cNvPr id="4" name="Slide Number Placeholder 3"/>
          <p:cNvSpPr>
            <a:spLocks noGrp="1"/>
          </p:cNvSpPr>
          <p:nvPr>
            <p:ph type="sldNum" sz="quarter" idx="5"/>
          </p:nvPr>
        </p:nvSpPr>
        <p:spPr/>
        <p:txBody>
          <a:bodyPr/>
          <a:lstStyle/>
          <a:p>
            <a:fld id="{5081C9A3-B12E-4AA8-B420-4EE7D0DE606E}" type="slidenum">
              <a:rPr lang="en-US" smtClean="0"/>
              <a:t>9</a:t>
            </a:fld>
            <a:endParaRPr lang="en-US"/>
          </a:p>
        </p:txBody>
      </p:sp>
    </p:spTree>
    <p:extLst>
      <p:ext uri="{BB962C8B-B14F-4D97-AF65-F5344CB8AC3E}">
        <p14:creationId xmlns:p14="http://schemas.microsoft.com/office/powerpoint/2010/main" val="2272927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1C9A3-B12E-4AA8-B420-4EE7D0DE606E}" type="slidenum">
              <a:rPr lang="en-US" smtClean="0"/>
              <a:t>10</a:t>
            </a:fld>
            <a:endParaRPr lang="en-US"/>
          </a:p>
        </p:txBody>
      </p:sp>
    </p:spTree>
    <p:extLst>
      <p:ext uri="{BB962C8B-B14F-4D97-AF65-F5344CB8AC3E}">
        <p14:creationId xmlns:p14="http://schemas.microsoft.com/office/powerpoint/2010/main" val="13311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1C9A3-B12E-4AA8-B420-4EE7D0DE606E}" type="slidenum">
              <a:rPr lang="en-US" smtClean="0"/>
              <a:t>11</a:t>
            </a:fld>
            <a:endParaRPr lang="en-US"/>
          </a:p>
        </p:txBody>
      </p:sp>
    </p:spTree>
    <p:extLst>
      <p:ext uri="{BB962C8B-B14F-4D97-AF65-F5344CB8AC3E}">
        <p14:creationId xmlns:p14="http://schemas.microsoft.com/office/powerpoint/2010/main" val="2336520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1C9A3-B12E-4AA8-B420-4EE7D0DE606E}" type="slidenum">
              <a:rPr lang="en-US" smtClean="0"/>
              <a:t>12</a:t>
            </a:fld>
            <a:endParaRPr lang="en-US"/>
          </a:p>
        </p:txBody>
      </p:sp>
    </p:spTree>
    <p:extLst>
      <p:ext uri="{BB962C8B-B14F-4D97-AF65-F5344CB8AC3E}">
        <p14:creationId xmlns:p14="http://schemas.microsoft.com/office/powerpoint/2010/main" val="226152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Principal preparation is getting more attention – but many programs may not be employing evidence-informed practices</a:t>
            </a:r>
          </a:p>
          <a:p>
            <a:endParaRPr lang="en-US" dirty="0"/>
          </a:p>
        </p:txBody>
      </p:sp>
      <p:sp>
        <p:nvSpPr>
          <p:cNvPr id="4" name="Slide Number Placeholder 3"/>
          <p:cNvSpPr>
            <a:spLocks noGrp="1"/>
          </p:cNvSpPr>
          <p:nvPr>
            <p:ph type="sldNum" sz="quarter" idx="5"/>
          </p:nvPr>
        </p:nvSpPr>
        <p:spPr/>
        <p:txBody>
          <a:bodyPr/>
          <a:lstStyle/>
          <a:p>
            <a:fld id="{5081C9A3-B12E-4AA8-B420-4EE7D0DE606E}" type="slidenum">
              <a:rPr lang="en-US" smtClean="0"/>
              <a:t>13</a:t>
            </a:fld>
            <a:endParaRPr lang="en-US"/>
          </a:p>
        </p:txBody>
      </p:sp>
    </p:spTree>
    <p:extLst>
      <p:ext uri="{BB962C8B-B14F-4D97-AF65-F5344CB8AC3E}">
        <p14:creationId xmlns:p14="http://schemas.microsoft.com/office/powerpoint/2010/main" val="1040991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06ED99-D901-2447-B44B-437CBF15331E}"/>
              </a:ext>
            </a:extLst>
          </p:cNvPr>
          <p:cNvSpPr/>
          <p:nvPr/>
        </p:nvSpPr>
        <p:spPr>
          <a:xfrm>
            <a:off x="0" y="-76200"/>
            <a:ext cx="12209489" cy="6934200"/>
          </a:xfrm>
          <a:prstGeom prst="rect">
            <a:avLst/>
          </a:prstGeom>
          <a:solidFill>
            <a:srgbClr val="12216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98489" y="381000"/>
            <a:ext cx="11430000" cy="2438400"/>
          </a:xfrm>
        </p:spPr>
        <p:txBody>
          <a:bodyPr anchor="t" anchorCtr="0">
            <a:noAutofit/>
          </a:bodyPr>
          <a:lstStyle>
            <a:lvl1pPr algn="l">
              <a:lnSpc>
                <a:spcPts val="6200"/>
              </a:lnSpc>
              <a:defRPr sz="6600" b="0" i="0" cap="none" spc="0">
                <a:ln w="0"/>
                <a:solidFill>
                  <a:schemeClr val="bg1"/>
                </a:solidFill>
                <a:effectLst/>
                <a:latin typeface="Rockwell" charset="0"/>
                <a:ea typeface="Rockwell" charset="0"/>
                <a:cs typeface="Rockwell" charset="0"/>
              </a:defRPr>
            </a:lvl1pPr>
          </a:lstStyle>
          <a:p>
            <a:r>
              <a:rPr lang="en-US" dirty="0"/>
              <a:t>Title Slide</a:t>
            </a:r>
            <a:br>
              <a:rPr lang="en-US" dirty="0"/>
            </a:br>
            <a:endParaRPr lang="en-US" dirty="0"/>
          </a:p>
        </p:txBody>
      </p:sp>
      <p:sp>
        <p:nvSpPr>
          <p:cNvPr id="3" name="Subtitle 2"/>
          <p:cNvSpPr>
            <a:spLocks noGrp="1"/>
          </p:cNvSpPr>
          <p:nvPr>
            <p:ph type="subTitle" idx="1" hasCustomPrompt="1"/>
          </p:nvPr>
        </p:nvSpPr>
        <p:spPr>
          <a:xfrm>
            <a:off x="398489" y="3657600"/>
            <a:ext cx="9507511" cy="914399"/>
          </a:xfrm>
          <a:prstGeom prst="rect">
            <a:avLst/>
          </a:prstGeom>
        </p:spPr>
        <p:txBody>
          <a:bodyPr anchor="t" anchorCtr="0">
            <a:noAutofit/>
          </a:bodyPr>
          <a:lstStyle>
            <a:lvl1pPr marL="0" indent="0" algn="l">
              <a:lnSpc>
                <a:spcPts val="3400"/>
              </a:lnSpc>
              <a:spcBef>
                <a:spcPts val="0"/>
              </a:spcBef>
              <a:buNone/>
              <a:defRPr sz="2800" b="0" i="0" cap="none" spc="0" baseline="0">
                <a:ln w="0"/>
                <a:solidFill>
                  <a:schemeClr val="bg2"/>
                </a:solidFill>
                <a:effectLst/>
                <a:latin typeface="Calibri Light" panose="020F0502020204030204" pitchFamily="34" charset="0"/>
                <a:cs typeface="Calibri Light"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a:p>
            <a:r>
              <a:rPr lang="en-US" dirty="0"/>
              <a:t>Date</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pic>
        <p:nvPicPr>
          <p:cNvPr id="10" name="Picture 9">
            <a:extLst>
              <a:ext uri="{FF2B5EF4-FFF2-40B4-BE49-F238E27FC236}">
                <a16:creationId xmlns:a16="http://schemas.microsoft.com/office/drawing/2014/main" id="{986E1CE7-5A6F-4F77-8775-6318AFEB44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96940" y="6111498"/>
            <a:ext cx="1435799" cy="379947"/>
          </a:xfrm>
          <a:prstGeom prst="rect">
            <a:avLst/>
          </a:prstGeom>
        </p:spPr>
      </p:pic>
    </p:spTree>
    <p:extLst>
      <p:ext uri="{BB962C8B-B14F-4D97-AF65-F5344CB8AC3E}">
        <p14:creationId xmlns:p14="http://schemas.microsoft.com/office/powerpoint/2010/main" val="375225063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914400"/>
          </a:xfrm>
        </p:spPr>
        <p:txBody>
          <a:bodyPr/>
          <a:lstStyle>
            <a:lvl1pPr>
              <a:defRPr baseline="0"/>
            </a:lvl1pPr>
          </a:lstStyle>
          <a:p>
            <a:r>
              <a:rPr lang="en-US" dirty="0"/>
              <a:t>Single Column Page with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5" name="Content Placeholder 2">
            <a:extLst>
              <a:ext uri="{FF2B5EF4-FFF2-40B4-BE49-F238E27FC236}">
                <a16:creationId xmlns:a16="http://schemas.microsoft.com/office/drawing/2014/main" id="{0E46CE5E-22E0-4B6A-867C-D4BDD8AE0D60}"/>
              </a:ext>
            </a:extLst>
          </p:cNvPr>
          <p:cNvSpPr>
            <a:spLocks noGrp="1"/>
          </p:cNvSpPr>
          <p:nvPr>
            <p:ph sz="half" idx="13" hasCustomPrompt="1"/>
          </p:nvPr>
        </p:nvSpPr>
        <p:spPr>
          <a:xfrm>
            <a:off x="386687" y="1258389"/>
            <a:ext cx="9519313" cy="4295820"/>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33555075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58400" y="228600"/>
            <a:ext cx="1762198" cy="5562600"/>
          </a:xfrm>
        </p:spPr>
        <p:txBody>
          <a:bodyPr vert="eaVert"/>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7" name="Content Placeholder 2">
            <a:extLst>
              <a:ext uri="{FF2B5EF4-FFF2-40B4-BE49-F238E27FC236}">
                <a16:creationId xmlns:a16="http://schemas.microsoft.com/office/drawing/2014/main" id="{39B3F637-4403-4F0D-B54D-CE3445E8DEF3}"/>
              </a:ext>
            </a:extLst>
          </p:cNvPr>
          <p:cNvSpPr>
            <a:spLocks noGrp="1"/>
          </p:cNvSpPr>
          <p:nvPr>
            <p:ph sz="half" idx="17" hasCustomPrompt="1"/>
          </p:nvPr>
        </p:nvSpPr>
        <p:spPr>
          <a:xfrm rot="5400000">
            <a:off x="1409700" y="-809700"/>
            <a:ext cx="5638802" cy="7715401"/>
          </a:xfrm>
          <a:noFill/>
        </p:spPr>
        <p:txBody>
          <a:bodyPr/>
          <a:lstStyle>
            <a:lvl1pPr marL="228600" indent="-228600">
              <a:spcBef>
                <a:spcPts val="1200"/>
              </a:spcBef>
              <a:buClr>
                <a:schemeClr val="bg2"/>
              </a:buClr>
              <a:buSzPct val="12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20000"/>
              <a:buFont typeface="Arial" panose="020B0604020202020204" pitchFamily="34" charset="0"/>
              <a:buChar char="•"/>
              <a:tabLst/>
              <a:defRPr sz="2000">
                <a:solidFill>
                  <a:schemeClr val="tx2"/>
                </a:solidFill>
              </a:defRPr>
            </a:lvl2pPr>
            <a:lvl3pPr marL="682625" indent="-220663">
              <a:spcBef>
                <a:spcPts val="600"/>
              </a:spcBef>
              <a:buClr>
                <a:schemeClr val="bg2"/>
              </a:buClr>
              <a:buSzPct val="120000"/>
              <a:defRPr sz="1800">
                <a:solidFill>
                  <a:schemeClr val="tx2"/>
                </a:solidFill>
              </a:defRPr>
            </a:lvl3pPr>
            <a:lvl4pPr marL="914400" indent="-231775">
              <a:spcBef>
                <a:spcPts val="600"/>
              </a:spcBef>
              <a:buClr>
                <a:schemeClr val="bg2"/>
              </a:buClr>
              <a:buSzPct val="120000"/>
              <a:buFont typeface="Arial" panose="020B0604020202020204" pitchFamily="34" charset="0"/>
              <a:buChar char="•"/>
              <a:defRPr sz="1600">
                <a:solidFill>
                  <a:schemeClr val="tx2"/>
                </a:solidFill>
              </a:defRPr>
            </a:lvl4pPr>
            <a:lvl5pPr marL="1146175" indent="-231775">
              <a:spcBef>
                <a:spcPts val="600"/>
              </a:spcBef>
              <a:buClr>
                <a:schemeClr val="bg2"/>
              </a:buClr>
              <a:buSzPct val="12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4272215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C758E5-1117-8F46-92FF-27709CF2476C}"/>
              </a:ext>
            </a:extLst>
          </p:cNvPr>
          <p:cNvSpPr/>
          <p:nvPr/>
        </p:nvSpPr>
        <p:spPr>
          <a:xfrm>
            <a:off x="0" y="0"/>
            <a:ext cx="12192000" cy="6858000"/>
          </a:xfrm>
          <a:prstGeom prst="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8121" y="402770"/>
            <a:ext cx="9517879" cy="1578429"/>
          </a:xfrm>
        </p:spPr>
        <p:txBody>
          <a:bodyPr>
            <a:normAutofit/>
          </a:bodyPr>
          <a:lstStyle>
            <a:lvl1pPr algn="l">
              <a:defRPr sz="6600" b="0" i="0">
                <a:solidFill>
                  <a:schemeClr val="bg1"/>
                </a:solidFill>
                <a:latin typeface="Rockwell" charset="0"/>
                <a:ea typeface="Rockwell" charset="0"/>
                <a:cs typeface="Rockwell" charset="0"/>
              </a:defRPr>
            </a:lvl1pPr>
          </a:lstStyle>
          <a:p>
            <a:r>
              <a:rPr lang="en-US" dirty="0"/>
              <a:t>Thank You</a:t>
            </a:r>
          </a:p>
        </p:txBody>
      </p:sp>
      <p:sp>
        <p:nvSpPr>
          <p:cNvPr id="5" name="Slide Number Placeholder 4"/>
          <p:cNvSpPr>
            <a:spLocks noGrp="1"/>
          </p:cNvSpPr>
          <p:nvPr>
            <p:ph type="sldNum" sz="quarter" idx="12"/>
          </p:nvPr>
        </p:nvSpPr>
        <p:spPr/>
        <p:txBody>
          <a:bodyPr/>
          <a:lstStyle/>
          <a:p>
            <a:fld id="{86041808-903E-4473-8F6E-2D3806F8029C}" type="slidenum">
              <a:rPr lang="en-US" smtClean="0"/>
              <a:t>‹#›</a:t>
            </a:fld>
            <a:endParaRPr lang="en-US"/>
          </a:p>
        </p:txBody>
      </p:sp>
      <p:pic>
        <p:nvPicPr>
          <p:cNvPr id="7" name="Picture 6">
            <a:extLst>
              <a:ext uri="{FF2B5EF4-FFF2-40B4-BE49-F238E27FC236}">
                <a16:creationId xmlns:a16="http://schemas.microsoft.com/office/drawing/2014/main" id="{CC05D329-D8BB-7D44-944B-2CE79CD1B8A2}"/>
              </a:ext>
            </a:extLst>
          </p:cNvPr>
          <p:cNvPicPr>
            <a:picLocks noChangeAspect="1"/>
          </p:cNvPicPr>
          <p:nvPr/>
        </p:nvPicPr>
        <p:blipFill>
          <a:blip r:embed="rId2"/>
          <a:stretch>
            <a:fillRect/>
          </a:stretch>
        </p:blipFill>
        <p:spPr>
          <a:xfrm>
            <a:off x="398490" y="6096000"/>
            <a:ext cx="1430311" cy="389045"/>
          </a:xfrm>
          <a:prstGeom prst="rect">
            <a:avLst/>
          </a:prstGeom>
        </p:spPr>
      </p:pic>
    </p:spTree>
    <p:extLst>
      <p:ext uri="{BB962C8B-B14F-4D97-AF65-F5344CB8AC3E}">
        <p14:creationId xmlns:p14="http://schemas.microsoft.com/office/powerpoint/2010/main" val="36906628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C51B08-57A2-419C-A28D-71AC4871C138}" type="datetime1">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extLst>
      <p:ext uri="{BB962C8B-B14F-4D97-AF65-F5344CB8AC3E}">
        <p14:creationId xmlns:p14="http://schemas.microsoft.com/office/powerpoint/2010/main" val="14736418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32364"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2364" y="2347417"/>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34761"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4761" y="2347417"/>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96DBEEFB-C8B2-4E1D-B595-0D93FA145944}" type="datetime1">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31990829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06ED99-D901-2447-B44B-437CBF15331E}"/>
              </a:ext>
            </a:extLst>
          </p:cNvPr>
          <p:cNvSpPr/>
          <p:nvPr/>
        </p:nvSpPr>
        <p:spPr>
          <a:xfrm>
            <a:off x="0" y="-76200"/>
            <a:ext cx="12209489" cy="6934200"/>
          </a:xfrm>
          <a:prstGeom prst="rect">
            <a:avLst/>
          </a:prstGeom>
          <a:solidFill>
            <a:srgbClr val="12216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98489" y="381000"/>
            <a:ext cx="11430000" cy="2438400"/>
          </a:xfrm>
        </p:spPr>
        <p:txBody>
          <a:bodyPr anchor="t" anchorCtr="0">
            <a:noAutofit/>
          </a:bodyPr>
          <a:lstStyle>
            <a:lvl1pPr algn="l">
              <a:lnSpc>
                <a:spcPts val="6200"/>
              </a:lnSpc>
              <a:defRPr sz="6600" b="0" i="0" cap="none" spc="0">
                <a:ln w="0"/>
                <a:solidFill>
                  <a:schemeClr val="bg1"/>
                </a:solidFill>
                <a:effectLst/>
                <a:latin typeface="Rockwell" charset="0"/>
                <a:ea typeface="Rockwell" charset="0"/>
                <a:cs typeface="Rockwell" charset="0"/>
              </a:defRPr>
            </a:lvl1pPr>
          </a:lstStyle>
          <a:p>
            <a:r>
              <a:rPr lang="en-US" dirty="0"/>
              <a:t>Title Slide</a:t>
            </a:r>
            <a:br>
              <a:rPr lang="en-US" dirty="0"/>
            </a:br>
            <a:endParaRPr lang="en-US" dirty="0"/>
          </a:p>
        </p:txBody>
      </p:sp>
      <p:sp>
        <p:nvSpPr>
          <p:cNvPr id="3" name="Subtitle 2"/>
          <p:cNvSpPr>
            <a:spLocks noGrp="1"/>
          </p:cNvSpPr>
          <p:nvPr>
            <p:ph type="subTitle" idx="1" hasCustomPrompt="1"/>
          </p:nvPr>
        </p:nvSpPr>
        <p:spPr>
          <a:xfrm>
            <a:off x="398489" y="3657600"/>
            <a:ext cx="9507511" cy="914399"/>
          </a:xfrm>
          <a:prstGeom prst="rect">
            <a:avLst/>
          </a:prstGeom>
        </p:spPr>
        <p:txBody>
          <a:bodyPr anchor="t" anchorCtr="0">
            <a:noAutofit/>
          </a:bodyPr>
          <a:lstStyle>
            <a:lvl1pPr marL="0" indent="0" algn="l">
              <a:lnSpc>
                <a:spcPts val="3400"/>
              </a:lnSpc>
              <a:spcBef>
                <a:spcPts val="0"/>
              </a:spcBef>
              <a:buNone/>
              <a:defRPr sz="2800" b="0" i="0" cap="none" spc="0" baseline="0">
                <a:ln w="0"/>
                <a:solidFill>
                  <a:schemeClr val="bg2"/>
                </a:solidFill>
                <a:effectLst/>
                <a:latin typeface="Calibri Light" panose="020F0502020204030204" pitchFamily="34" charset="0"/>
                <a:cs typeface="Calibri Light"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a:p>
            <a:r>
              <a:rPr lang="en-US" dirty="0"/>
              <a:t>Date</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pic>
        <p:nvPicPr>
          <p:cNvPr id="9" name="Picture 8">
            <a:extLst>
              <a:ext uri="{FF2B5EF4-FFF2-40B4-BE49-F238E27FC236}">
                <a16:creationId xmlns:a16="http://schemas.microsoft.com/office/drawing/2014/main" id="{CC05D329-D8BB-7D44-944B-2CE79CD1B8A2}"/>
              </a:ext>
            </a:extLst>
          </p:cNvPr>
          <p:cNvPicPr>
            <a:picLocks noChangeAspect="1"/>
          </p:cNvPicPr>
          <p:nvPr/>
        </p:nvPicPr>
        <p:blipFill>
          <a:blip r:embed="rId2"/>
          <a:stretch>
            <a:fillRect/>
          </a:stretch>
        </p:blipFill>
        <p:spPr>
          <a:xfrm>
            <a:off x="398490" y="6102844"/>
            <a:ext cx="1430311" cy="375357"/>
          </a:xfrm>
          <a:prstGeom prst="rect">
            <a:avLst/>
          </a:prstGeom>
        </p:spPr>
      </p:pic>
    </p:spTree>
    <p:extLst>
      <p:ext uri="{BB962C8B-B14F-4D97-AF65-F5344CB8AC3E}">
        <p14:creationId xmlns:p14="http://schemas.microsoft.com/office/powerpoint/2010/main" val="2183589644"/>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 Column, Bullet List, Long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371600"/>
          </a:xfrm>
        </p:spPr>
        <p:txBody>
          <a:bodyPr>
            <a:noAutofit/>
          </a:bodyPr>
          <a:lstStyle>
            <a:lvl1pPr>
              <a:defRPr baseline="0"/>
            </a:lvl1pPr>
          </a:lstStyle>
          <a:p>
            <a:r>
              <a:rPr lang="en-US" dirty="0"/>
              <a:t>Bulleted List with</a:t>
            </a:r>
            <a:br>
              <a:rPr lang="en-US" dirty="0"/>
            </a:br>
            <a:r>
              <a:rPr lang="en-US" dirty="0"/>
              <a:t>Extra Long Heading</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6041808-903E-4473-8F6E-2D3806F8029C}" type="slidenum">
              <a:rPr lang="en-US" smtClean="0"/>
              <a:pPr/>
              <a:t>‹#›</a:t>
            </a:fld>
            <a:endParaRPr lang="en-US" dirty="0"/>
          </a:p>
        </p:txBody>
      </p:sp>
      <p:sp>
        <p:nvSpPr>
          <p:cNvPr id="7" name="Content Placeholder 2">
            <a:extLst>
              <a:ext uri="{FF2B5EF4-FFF2-40B4-BE49-F238E27FC236}">
                <a16:creationId xmlns:a16="http://schemas.microsoft.com/office/drawing/2014/main" id="{25717853-E61F-014B-989F-B5BB387161F8}"/>
              </a:ext>
            </a:extLst>
          </p:cNvPr>
          <p:cNvSpPr>
            <a:spLocks noGrp="1"/>
          </p:cNvSpPr>
          <p:nvPr>
            <p:ph sz="half" idx="13" hasCustomPrompt="1"/>
          </p:nvPr>
        </p:nvSpPr>
        <p:spPr>
          <a:xfrm>
            <a:off x="386687" y="1705020"/>
            <a:ext cx="9519313" cy="3810000"/>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36239943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 Column, Bullet List, Long Heading, Subhea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A5E83E-6A7A-4FE0-B7A2-45F313AB14A5}"/>
              </a:ext>
            </a:extLst>
          </p:cNvPr>
          <p:cNvSpPr>
            <a:spLocks noGrp="1"/>
          </p:cNvSpPr>
          <p:nvPr>
            <p:ph type="sldNum" sz="quarter" idx="10"/>
          </p:nvPr>
        </p:nvSpPr>
        <p:spPr/>
        <p:txBody>
          <a:bodyPr/>
          <a:lstStyle/>
          <a:p>
            <a:fld id="{86041808-903E-4473-8F6E-2D3806F8029C}" type="slidenum">
              <a:rPr lang="en-US" smtClean="0"/>
              <a:t>‹#›</a:t>
            </a:fld>
            <a:endParaRPr lang="en-US"/>
          </a:p>
        </p:txBody>
      </p:sp>
      <p:sp>
        <p:nvSpPr>
          <p:cNvPr id="5" name="Title 1">
            <a:extLst>
              <a:ext uri="{FF2B5EF4-FFF2-40B4-BE49-F238E27FC236}">
                <a16:creationId xmlns:a16="http://schemas.microsoft.com/office/drawing/2014/main" id="{4B8CBDB4-2288-41FA-9631-78B7B3FBF7F0}"/>
              </a:ext>
            </a:extLst>
          </p:cNvPr>
          <p:cNvSpPr>
            <a:spLocks noGrp="1"/>
          </p:cNvSpPr>
          <p:nvPr>
            <p:ph type="title" hasCustomPrompt="1"/>
          </p:nvPr>
        </p:nvSpPr>
        <p:spPr>
          <a:xfrm>
            <a:off x="386687" y="304800"/>
            <a:ext cx="11424313" cy="1371600"/>
          </a:xfrm>
        </p:spPr>
        <p:txBody>
          <a:bodyPr>
            <a:noAutofit/>
          </a:bodyPr>
          <a:lstStyle>
            <a:lvl1pPr>
              <a:defRPr baseline="0"/>
            </a:lvl1pPr>
          </a:lstStyle>
          <a:p>
            <a:r>
              <a:rPr lang="en-US" dirty="0"/>
              <a:t>Bulleted List with</a:t>
            </a:r>
            <a:br>
              <a:rPr lang="en-US" dirty="0"/>
            </a:br>
            <a:r>
              <a:rPr lang="en-US" dirty="0"/>
              <a:t>Extra Long Heading with Subhead</a:t>
            </a:r>
          </a:p>
        </p:txBody>
      </p:sp>
      <p:sp>
        <p:nvSpPr>
          <p:cNvPr id="10" name="Text Placeholder 2">
            <a:extLst>
              <a:ext uri="{FF2B5EF4-FFF2-40B4-BE49-F238E27FC236}">
                <a16:creationId xmlns:a16="http://schemas.microsoft.com/office/drawing/2014/main" id="{A2FF1C04-1918-45E4-B9DC-A8588D7DE536}"/>
              </a:ext>
            </a:extLst>
          </p:cNvPr>
          <p:cNvSpPr>
            <a:spLocks noGrp="1"/>
          </p:cNvSpPr>
          <p:nvPr>
            <p:ph type="body" idx="1" hasCustomPrompt="1"/>
          </p:nvPr>
        </p:nvSpPr>
        <p:spPr>
          <a:xfrm>
            <a:off x="381000" y="1710029"/>
            <a:ext cx="7772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7" name="Content Placeholder 2">
            <a:extLst>
              <a:ext uri="{FF2B5EF4-FFF2-40B4-BE49-F238E27FC236}">
                <a16:creationId xmlns:a16="http://schemas.microsoft.com/office/drawing/2014/main" id="{71A434AE-B7B3-49BF-8969-0C44D2268100}"/>
              </a:ext>
            </a:extLst>
          </p:cNvPr>
          <p:cNvSpPr>
            <a:spLocks noGrp="1"/>
          </p:cNvSpPr>
          <p:nvPr>
            <p:ph sz="half" idx="13" hasCustomPrompt="1"/>
          </p:nvPr>
        </p:nvSpPr>
        <p:spPr>
          <a:xfrm>
            <a:off x="381000" y="2279233"/>
            <a:ext cx="9519313" cy="3172968"/>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40948512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 Column, Bullet List, Long Heading ">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7FCB28-4F9D-4AAC-BDA8-50C0B7ECA211}"/>
              </a:ext>
            </a:extLst>
          </p:cNvPr>
          <p:cNvSpPr>
            <a:spLocks noGrp="1"/>
          </p:cNvSpPr>
          <p:nvPr>
            <p:ph type="sldNum" sz="quarter" idx="10"/>
          </p:nvPr>
        </p:nvSpPr>
        <p:spPr/>
        <p:txBody>
          <a:bodyPr/>
          <a:lstStyle/>
          <a:p>
            <a:fld id="{86041808-903E-4473-8F6E-2D3806F8029C}" type="slidenum">
              <a:rPr lang="en-US" smtClean="0"/>
              <a:t>‹#›</a:t>
            </a:fld>
            <a:endParaRPr lang="en-US"/>
          </a:p>
        </p:txBody>
      </p:sp>
      <p:sp>
        <p:nvSpPr>
          <p:cNvPr id="4" name="Title 1">
            <a:extLst>
              <a:ext uri="{FF2B5EF4-FFF2-40B4-BE49-F238E27FC236}">
                <a16:creationId xmlns:a16="http://schemas.microsoft.com/office/drawing/2014/main" id="{02D2DF08-246B-4563-92F2-044F657E971C}"/>
              </a:ext>
            </a:extLst>
          </p:cNvPr>
          <p:cNvSpPr>
            <a:spLocks noGrp="1"/>
          </p:cNvSpPr>
          <p:nvPr>
            <p:ph type="title" hasCustomPrompt="1"/>
          </p:nvPr>
        </p:nvSpPr>
        <p:spPr>
          <a:xfrm>
            <a:off x="386687" y="304800"/>
            <a:ext cx="11424313" cy="914400"/>
          </a:xfrm>
        </p:spPr>
        <p:txBody>
          <a:bodyPr>
            <a:noAutofit/>
          </a:bodyPr>
          <a:lstStyle/>
          <a:p>
            <a:r>
              <a:rPr lang="en-US" dirty="0"/>
              <a:t>Bulleted List</a:t>
            </a:r>
          </a:p>
        </p:txBody>
      </p:sp>
      <p:sp>
        <p:nvSpPr>
          <p:cNvPr id="6" name="Content Placeholder 2">
            <a:extLst>
              <a:ext uri="{FF2B5EF4-FFF2-40B4-BE49-F238E27FC236}">
                <a16:creationId xmlns:a16="http://schemas.microsoft.com/office/drawing/2014/main" id="{6899F56B-A0F6-4E3C-A5D8-2796BCD130FA}"/>
              </a:ext>
            </a:extLst>
          </p:cNvPr>
          <p:cNvSpPr>
            <a:spLocks noGrp="1"/>
          </p:cNvSpPr>
          <p:nvPr>
            <p:ph sz="half" idx="13" hasCustomPrompt="1"/>
          </p:nvPr>
        </p:nvSpPr>
        <p:spPr>
          <a:xfrm>
            <a:off x="386687" y="1258389"/>
            <a:ext cx="9519313" cy="4295820"/>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11254119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 Column, Bullet List,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731520"/>
          </a:xfrm>
        </p:spPr>
        <p:txBody>
          <a:bodyPr>
            <a:noAutofit/>
          </a:bodyPr>
          <a:lstStyle>
            <a:lvl1pPr>
              <a:defRPr lang="en-US" dirty="0"/>
            </a:lvl1pPr>
          </a:lstStyle>
          <a:p>
            <a:r>
              <a:rPr lang="en-US" dirty="0"/>
              <a:t>Bulleted List with Subhead</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12" name="Text Placeholder 2">
            <a:extLst>
              <a:ext uri="{FF2B5EF4-FFF2-40B4-BE49-F238E27FC236}">
                <a16:creationId xmlns:a16="http://schemas.microsoft.com/office/drawing/2014/main" id="{B00A79DC-8239-453B-93D7-A1C4BD08E1DE}"/>
              </a:ext>
            </a:extLst>
          </p:cNvPr>
          <p:cNvSpPr>
            <a:spLocks noGrp="1"/>
          </p:cNvSpPr>
          <p:nvPr>
            <p:ph type="body" idx="15" hasCustomPrompt="1"/>
          </p:nvPr>
        </p:nvSpPr>
        <p:spPr>
          <a:xfrm>
            <a:off x="381000" y="1059808"/>
            <a:ext cx="7772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8" name="Content Placeholder 2">
            <a:extLst>
              <a:ext uri="{FF2B5EF4-FFF2-40B4-BE49-F238E27FC236}">
                <a16:creationId xmlns:a16="http://schemas.microsoft.com/office/drawing/2014/main" id="{442D9F1C-CBC3-49D6-BA7D-49164648667A}"/>
              </a:ext>
            </a:extLst>
          </p:cNvPr>
          <p:cNvSpPr>
            <a:spLocks noGrp="1"/>
          </p:cNvSpPr>
          <p:nvPr>
            <p:ph sz="half" idx="13" hasCustomPrompt="1"/>
          </p:nvPr>
        </p:nvSpPr>
        <p:spPr>
          <a:xfrm>
            <a:off x="380999" y="1634573"/>
            <a:ext cx="9519313" cy="3159491"/>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41218763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Column, Paragraphs, Long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371600"/>
          </a:xfrm>
        </p:spPr>
        <p:txBody>
          <a:bodyPr/>
          <a:lstStyle>
            <a:lvl1pPr>
              <a:defRPr baseline="0"/>
            </a:lvl1pPr>
          </a:lstStyle>
          <a:p>
            <a:r>
              <a:rPr lang="en-US" dirty="0"/>
              <a:t>Two Column Page with </a:t>
            </a:r>
            <a:br>
              <a:rPr lang="en-US" dirty="0"/>
            </a:br>
            <a:r>
              <a:rPr lang="en-US" dirty="0"/>
              <a:t>Extra Long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6" name="Content Placeholder 2">
            <a:extLst>
              <a:ext uri="{FF2B5EF4-FFF2-40B4-BE49-F238E27FC236}">
                <a16:creationId xmlns:a16="http://schemas.microsoft.com/office/drawing/2014/main" id="{0822A65D-CC43-4F3A-AFEB-011CCC3CB227}"/>
              </a:ext>
            </a:extLst>
          </p:cNvPr>
          <p:cNvSpPr>
            <a:spLocks noGrp="1"/>
          </p:cNvSpPr>
          <p:nvPr>
            <p:ph sz="half" idx="13" hasCustomPrompt="1"/>
          </p:nvPr>
        </p:nvSpPr>
        <p:spPr>
          <a:xfrm>
            <a:off x="386687" y="1702527"/>
            <a:ext cx="4820619" cy="3468189"/>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
        <p:nvSpPr>
          <p:cNvPr id="9" name="Content Placeholder 2">
            <a:extLst>
              <a:ext uri="{FF2B5EF4-FFF2-40B4-BE49-F238E27FC236}">
                <a16:creationId xmlns:a16="http://schemas.microsoft.com/office/drawing/2014/main" id="{1D456486-B97D-4A48-967B-0BAB04FE532D}"/>
              </a:ext>
            </a:extLst>
          </p:cNvPr>
          <p:cNvSpPr>
            <a:spLocks noGrp="1"/>
          </p:cNvSpPr>
          <p:nvPr>
            <p:ph sz="half" idx="16" hasCustomPrompt="1"/>
          </p:nvPr>
        </p:nvSpPr>
        <p:spPr>
          <a:xfrm>
            <a:off x="6172200" y="1702526"/>
            <a:ext cx="4820619" cy="3468189"/>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188292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Paragrap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731520"/>
          </a:xfrm>
        </p:spPr>
        <p:txBody>
          <a:bodyPr/>
          <a:lstStyle>
            <a:lvl1pPr>
              <a:defRPr baseline="0"/>
            </a:lvl1pPr>
          </a:lstStyle>
          <a:p>
            <a:r>
              <a:rPr lang="en-US" dirty="0"/>
              <a:t>Single Column Page with Heading, Subhead</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5" name="Text Placeholder 2">
            <a:extLst>
              <a:ext uri="{FF2B5EF4-FFF2-40B4-BE49-F238E27FC236}">
                <a16:creationId xmlns:a16="http://schemas.microsoft.com/office/drawing/2014/main" id="{821D894B-D223-42DA-A746-C79B3FB69C01}"/>
              </a:ext>
            </a:extLst>
          </p:cNvPr>
          <p:cNvSpPr>
            <a:spLocks noGrp="1"/>
          </p:cNvSpPr>
          <p:nvPr>
            <p:ph type="body" idx="1" hasCustomPrompt="1"/>
          </p:nvPr>
        </p:nvSpPr>
        <p:spPr>
          <a:xfrm>
            <a:off x="386687" y="1069291"/>
            <a:ext cx="7772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6" name="Content Placeholder 2">
            <a:extLst>
              <a:ext uri="{FF2B5EF4-FFF2-40B4-BE49-F238E27FC236}">
                <a16:creationId xmlns:a16="http://schemas.microsoft.com/office/drawing/2014/main" id="{2DCD0F9C-9B12-4476-B5EF-6BC560BFF381}"/>
              </a:ext>
            </a:extLst>
          </p:cNvPr>
          <p:cNvSpPr>
            <a:spLocks noGrp="1"/>
          </p:cNvSpPr>
          <p:nvPr>
            <p:ph sz="half" idx="13" hasCustomPrompt="1"/>
          </p:nvPr>
        </p:nvSpPr>
        <p:spPr>
          <a:xfrm>
            <a:off x="386687" y="1637839"/>
            <a:ext cx="9519313" cy="3877181"/>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3367361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Column, Paragraphs, Long Heading,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371600"/>
          </a:xfrm>
        </p:spPr>
        <p:txBody>
          <a:bodyPr/>
          <a:lstStyle>
            <a:lvl1pPr>
              <a:defRPr lang="en-US" dirty="0"/>
            </a:lvl1pPr>
          </a:lstStyle>
          <a:p>
            <a:r>
              <a:rPr lang="en-US" dirty="0"/>
              <a:t>Two Column Page with </a:t>
            </a:r>
            <a:br>
              <a:rPr lang="en-US" dirty="0"/>
            </a:br>
            <a:r>
              <a:rPr lang="en-US" dirty="0"/>
              <a:t>Extra Long Heading with Subhead</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6" name="Text Placeholder 2">
            <a:extLst>
              <a:ext uri="{FF2B5EF4-FFF2-40B4-BE49-F238E27FC236}">
                <a16:creationId xmlns:a16="http://schemas.microsoft.com/office/drawing/2014/main" id="{217E9B1F-1E52-4E6F-969F-AAAFDF66296A}"/>
              </a:ext>
            </a:extLst>
          </p:cNvPr>
          <p:cNvSpPr>
            <a:spLocks noGrp="1"/>
          </p:cNvSpPr>
          <p:nvPr>
            <p:ph type="body" idx="1" hasCustomPrompt="1"/>
          </p:nvPr>
        </p:nvSpPr>
        <p:spPr>
          <a:xfrm>
            <a:off x="386685" y="1715590"/>
            <a:ext cx="7772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10" name="Content Placeholder 2">
            <a:extLst>
              <a:ext uri="{FF2B5EF4-FFF2-40B4-BE49-F238E27FC236}">
                <a16:creationId xmlns:a16="http://schemas.microsoft.com/office/drawing/2014/main" id="{1C7F9136-C4D7-4135-A618-BCB49ECDA8DE}"/>
              </a:ext>
            </a:extLst>
          </p:cNvPr>
          <p:cNvSpPr>
            <a:spLocks noGrp="1"/>
          </p:cNvSpPr>
          <p:nvPr>
            <p:ph sz="half" idx="13" hasCustomPrompt="1"/>
          </p:nvPr>
        </p:nvSpPr>
        <p:spPr>
          <a:xfrm>
            <a:off x="386687" y="2290357"/>
            <a:ext cx="4820619" cy="2841170"/>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
        <p:nvSpPr>
          <p:cNvPr id="11" name="Content Placeholder 2">
            <a:extLst>
              <a:ext uri="{FF2B5EF4-FFF2-40B4-BE49-F238E27FC236}">
                <a16:creationId xmlns:a16="http://schemas.microsoft.com/office/drawing/2014/main" id="{7B67F465-2769-46C0-9AEE-E92BBF45FA1A}"/>
              </a:ext>
            </a:extLst>
          </p:cNvPr>
          <p:cNvSpPr>
            <a:spLocks noGrp="1"/>
          </p:cNvSpPr>
          <p:nvPr>
            <p:ph sz="half" idx="16" hasCustomPrompt="1"/>
          </p:nvPr>
        </p:nvSpPr>
        <p:spPr>
          <a:xfrm>
            <a:off x="6172200" y="2290356"/>
            <a:ext cx="4820619" cy="2841170"/>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19941617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 Column, Paragraph Long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371600"/>
          </a:xfrm>
        </p:spPr>
        <p:txBody>
          <a:bodyPr/>
          <a:lstStyle>
            <a:lvl1pPr>
              <a:defRPr baseline="0"/>
            </a:lvl1pPr>
          </a:lstStyle>
          <a:p>
            <a:r>
              <a:rPr lang="en-US" dirty="0"/>
              <a:t>Single Column Page with </a:t>
            </a:r>
            <a:br>
              <a:rPr lang="en-US" dirty="0"/>
            </a:br>
            <a:r>
              <a:rPr lang="en-US" dirty="0"/>
              <a:t>Extra Long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5" name="Content Placeholder 2">
            <a:extLst>
              <a:ext uri="{FF2B5EF4-FFF2-40B4-BE49-F238E27FC236}">
                <a16:creationId xmlns:a16="http://schemas.microsoft.com/office/drawing/2014/main" id="{FF84BCA0-7703-45D1-8FA1-B03704A043B9}"/>
              </a:ext>
            </a:extLst>
          </p:cNvPr>
          <p:cNvSpPr>
            <a:spLocks noGrp="1"/>
          </p:cNvSpPr>
          <p:nvPr>
            <p:ph sz="half" idx="13" hasCustomPrompt="1"/>
          </p:nvPr>
        </p:nvSpPr>
        <p:spPr>
          <a:xfrm>
            <a:off x="386687" y="1715589"/>
            <a:ext cx="9519313" cy="3838620"/>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29525978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 Column, Paragraph Long Heading,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371600"/>
          </a:xfrm>
        </p:spPr>
        <p:txBody>
          <a:bodyPr/>
          <a:lstStyle>
            <a:lvl1pPr>
              <a:defRPr baseline="0"/>
            </a:lvl1pPr>
          </a:lstStyle>
          <a:p>
            <a:r>
              <a:rPr lang="en-US" dirty="0"/>
              <a:t>Single Column Page with </a:t>
            </a:r>
            <a:br>
              <a:rPr lang="en-US" dirty="0"/>
            </a:br>
            <a:r>
              <a:rPr lang="en-US" dirty="0"/>
              <a:t>Extra Long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5" name="Text Placeholder 2">
            <a:extLst>
              <a:ext uri="{FF2B5EF4-FFF2-40B4-BE49-F238E27FC236}">
                <a16:creationId xmlns:a16="http://schemas.microsoft.com/office/drawing/2014/main" id="{BC030039-2515-417B-B395-82D98E020721}"/>
              </a:ext>
            </a:extLst>
          </p:cNvPr>
          <p:cNvSpPr>
            <a:spLocks noGrp="1"/>
          </p:cNvSpPr>
          <p:nvPr>
            <p:ph type="body" idx="1" hasCustomPrompt="1"/>
          </p:nvPr>
        </p:nvSpPr>
        <p:spPr>
          <a:xfrm>
            <a:off x="380999" y="1702527"/>
            <a:ext cx="7772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6" name="Content Placeholder 2">
            <a:extLst>
              <a:ext uri="{FF2B5EF4-FFF2-40B4-BE49-F238E27FC236}">
                <a16:creationId xmlns:a16="http://schemas.microsoft.com/office/drawing/2014/main" id="{83C453A2-6BE4-4621-839D-2139A6AF469A}"/>
              </a:ext>
            </a:extLst>
          </p:cNvPr>
          <p:cNvSpPr>
            <a:spLocks noGrp="1"/>
          </p:cNvSpPr>
          <p:nvPr>
            <p:ph sz="half" idx="13" hasCustomPrompt="1"/>
          </p:nvPr>
        </p:nvSpPr>
        <p:spPr>
          <a:xfrm>
            <a:off x="386687" y="2277294"/>
            <a:ext cx="9519313" cy="3237726"/>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30101760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 Column,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914400"/>
          </a:xfrm>
        </p:spPr>
        <p:txBody>
          <a:bodyPr/>
          <a:lstStyle>
            <a:lvl1pPr>
              <a:defRPr baseline="0"/>
            </a:lvl1pPr>
          </a:lstStyle>
          <a:p>
            <a:r>
              <a:rPr lang="en-US" dirty="0"/>
              <a:t>Single Column Page with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5" name="Content Placeholder 2">
            <a:extLst>
              <a:ext uri="{FF2B5EF4-FFF2-40B4-BE49-F238E27FC236}">
                <a16:creationId xmlns:a16="http://schemas.microsoft.com/office/drawing/2014/main" id="{0E46CE5E-22E0-4B6A-867C-D4BDD8AE0D60}"/>
              </a:ext>
            </a:extLst>
          </p:cNvPr>
          <p:cNvSpPr>
            <a:spLocks noGrp="1"/>
          </p:cNvSpPr>
          <p:nvPr>
            <p:ph sz="half" idx="13" hasCustomPrompt="1"/>
          </p:nvPr>
        </p:nvSpPr>
        <p:spPr>
          <a:xfrm>
            <a:off x="386687" y="1258389"/>
            <a:ext cx="9519313" cy="4295820"/>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17644534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 Column, Paragrap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731520"/>
          </a:xfrm>
        </p:spPr>
        <p:txBody>
          <a:bodyPr/>
          <a:lstStyle>
            <a:lvl1pPr>
              <a:defRPr baseline="0"/>
            </a:lvl1pPr>
          </a:lstStyle>
          <a:p>
            <a:r>
              <a:rPr lang="en-US" dirty="0"/>
              <a:t>Single Column Page with Heading, Subhead</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5" name="Text Placeholder 2">
            <a:extLst>
              <a:ext uri="{FF2B5EF4-FFF2-40B4-BE49-F238E27FC236}">
                <a16:creationId xmlns:a16="http://schemas.microsoft.com/office/drawing/2014/main" id="{821D894B-D223-42DA-A746-C79B3FB69C01}"/>
              </a:ext>
            </a:extLst>
          </p:cNvPr>
          <p:cNvSpPr>
            <a:spLocks noGrp="1"/>
          </p:cNvSpPr>
          <p:nvPr>
            <p:ph type="body" idx="1" hasCustomPrompt="1"/>
          </p:nvPr>
        </p:nvSpPr>
        <p:spPr>
          <a:xfrm>
            <a:off x="386687" y="1069291"/>
            <a:ext cx="7772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6" name="Content Placeholder 2">
            <a:extLst>
              <a:ext uri="{FF2B5EF4-FFF2-40B4-BE49-F238E27FC236}">
                <a16:creationId xmlns:a16="http://schemas.microsoft.com/office/drawing/2014/main" id="{2DCD0F9C-9B12-4476-B5EF-6BC560BFF381}"/>
              </a:ext>
            </a:extLst>
          </p:cNvPr>
          <p:cNvSpPr>
            <a:spLocks noGrp="1"/>
          </p:cNvSpPr>
          <p:nvPr>
            <p:ph sz="half" idx="13" hasCustomPrompt="1"/>
          </p:nvPr>
        </p:nvSpPr>
        <p:spPr>
          <a:xfrm>
            <a:off x="386687" y="1637839"/>
            <a:ext cx="9519313" cy="3877181"/>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39425891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Column, Paragraph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914400"/>
          </a:xfrm>
        </p:spPr>
        <p:txBody>
          <a:bodyPr/>
          <a:lstStyle>
            <a:lvl1pPr>
              <a:defRPr baseline="0"/>
            </a:lvl1pPr>
          </a:lstStyle>
          <a:p>
            <a:r>
              <a:rPr lang="en-US" dirty="0"/>
              <a:t>Two Column Page with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6" name="Content Placeholder 2">
            <a:extLst>
              <a:ext uri="{FF2B5EF4-FFF2-40B4-BE49-F238E27FC236}">
                <a16:creationId xmlns:a16="http://schemas.microsoft.com/office/drawing/2014/main" id="{AFB29439-00F8-4FB0-B07C-BC2D35743B58}"/>
              </a:ext>
            </a:extLst>
          </p:cNvPr>
          <p:cNvSpPr>
            <a:spLocks noGrp="1"/>
          </p:cNvSpPr>
          <p:nvPr>
            <p:ph sz="half" idx="13" hasCustomPrompt="1"/>
          </p:nvPr>
        </p:nvSpPr>
        <p:spPr>
          <a:xfrm>
            <a:off x="386687" y="1258390"/>
            <a:ext cx="4820619" cy="3925389"/>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
        <p:nvSpPr>
          <p:cNvPr id="8" name="Content Placeholder 2">
            <a:extLst>
              <a:ext uri="{FF2B5EF4-FFF2-40B4-BE49-F238E27FC236}">
                <a16:creationId xmlns:a16="http://schemas.microsoft.com/office/drawing/2014/main" id="{CDB0EF21-C896-4E91-91DD-E6F3DBDF1C41}"/>
              </a:ext>
            </a:extLst>
          </p:cNvPr>
          <p:cNvSpPr>
            <a:spLocks noGrp="1"/>
          </p:cNvSpPr>
          <p:nvPr>
            <p:ph sz="half" idx="16" hasCustomPrompt="1"/>
          </p:nvPr>
        </p:nvSpPr>
        <p:spPr>
          <a:xfrm>
            <a:off x="6172200" y="1258389"/>
            <a:ext cx="4820619" cy="3925389"/>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25593733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 Column, Paragraphs,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731520"/>
          </a:xfrm>
        </p:spPr>
        <p:txBody>
          <a:bodyPr/>
          <a:lstStyle>
            <a:lvl1pPr>
              <a:defRPr baseline="0"/>
            </a:lvl1pPr>
          </a:lstStyle>
          <a:p>
            <a:r>
              <a:rPr lang="en-US" dirty="0"/>
              <a:t>Two Column Page with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6" name="Text Placeholder 2">
            <a:extLst>
              <a:ext uri="{FF2B5EF4-FFF2-40B4-BE49-F238E27FC236}">
                <a16:creationId xmlns:a16="http://schemas.microsoft.com/office/drawing/2014/main" id="{7D58588E-D9E2-4A49-9BB5-13BF615402A0}"/>
              </a:ext>
            </a:extLst>
          </p:cNvPr>
          <p:cNvSpPr>
            <a:spLocks noGrp="1"/>
          </p:cNvSpPr>
          <p:nvPr>
            <p:ph type="body" idx="1" hasCustomPrompt="1"/>
          </p:nvPr>
        </p:nvSpPr>
        <p:spPr>
          <a:xfrm>
            <a:off x="381000" y="1072871"/>
            <a:ext cx="7772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12" name="Content Placeholder 2">
            <a:extLst>
              <a:ext uri="{FF2B5EF4-FFF2-40B4-BE49-F238E27FC236}">
                <a16:creationId xmlns:a16="http://schemas.microsoft.com/office/drawing/2014/main" id="{9BC91B7A-FAB1-4F34-91FC-58FF4DA41000}"/>
              </a:ext>
            </a:extLst>
          </p:cNvPr>
          <p:cNvSpPr>
            <a:spLocks noGrp="1"/>
          </p:cNvSpPr>
          <p:nvPr>
            <p:ph sz="half" idx="13" hasCustomPrompt="1"/>
          </p:nvPr>
        </p:nvSpPr>
        <p:spPr>
          <a:xfrm>
            <a:off x="381000" y="1658063"/>
            <a:ext cx="4820619" cy="3561804"/>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
        <p:nvSpPr>
          <p:cNvPr id="13" name="Content Placeholder 2">
            <a:extLst>
              <a:ext uri="{FF2B5EF4-FFF2-40B4-BE49-F238E27FC236}">
                <a16:creationId xmlns:a16="http://schemas.microsoft.com/office/drawing/2014/main" id="{06379B63-FFB1-4B2E-B659-72CAD57506D2}"/>
              </a:ext>
            </a:extLst>
          </p:cNvPr>
          <p:cNvSpPr>
            <a:spLocks noGrp="1"/>
          </p:cNvSpPr>
          <p:nvPr>
            <p:ph sz="half" idx="16" hasCustomPrompt="1"/>
          </p:nvPr>
        </p:nvSpPr>
        <p:spPr>
          <a:xfrm>
            <a:off x="6166513" y="1658062"/>
            <a:ext cx="4820619" cy="3561804"/>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13130331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 Columns, Bullet list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8" name="Title 1">
            <a:extLst>
              <a:ext uri="{FF2B5EF4-FFF2-40B4-BE49-F238E27FC236}">
                <a16:creationId xmlns:a16="http://schemas.microsoft.com/office/drawing/2014/main" id="{1E3E2DBF-FEDA-3C4F-8AED-61C7FBBABF15}"/>
              </a:ext>
            </a:extLst>
          </p:cNvPr>
          <p:cNvSpPr>
            <a:spLocks noGrp="1"/>
          </p:cNvSpPr>
          <p:nvPr>
            <p:ph type="title" hasCustomPrompt="1"/>
          </p:nvPr>
        </p:nvSpPr>
        <p:spPr>
          <a:xfrm>
            <a:off x="381000" y="304800"/>
            <a:ext cx="11430000" cy="914400"/>
          </a:xfrm>
        </p:spPr>
        <p:txBody>
          <a:bodyPr/>
          <a:lstStyle>
            <a:lvl1pPr>
              <a:defRPr>
                <a:latin typeface="Rockwell" panose="02060603020205020403" pitchFamily="18" charset="77"/>
              </a:defRPr>
            </a:lvl1pPr>
          </a:lstStyle>
          <a:p>
            <a:r>
              <a:rPr lang="en-US" dirty="0"/>
              <a:t>Two Column Bulleted Lists with Heading</a:t>
            </a:r>
          </a:p>
        </p:txBody>
      </p:sp>
      <p:sp>
        <p:nvSpPr>
          <p:cNvPr id="10" name="Content Placeholder 2">
            <a:extLst>
              <a:ext uri="{FF2B5EF4-FFF2-40B4-BE49-F238E27FC236}">
                <a16:creationId xmlns:a16="http://schemas.microsoft.com/office/drawing/2014/main" id="{223A0E2C-1BD9-4AE4-AFE5-D70AE1E0EECD}"/>
              </a:ext>
            </a:extLst>
          </p:cNvPr>
          <p:cNvSpPr>
            <a:spLocks noGrp="1"/>
          </p:cNvSpPr>
          <p:nvPr>
            <p:ph sz="half" idx="13" hasCustomPrompt="1"/>
          </p:nvPr>
        </p:nvSpPr>
        <p:spPr>
          <a:xfrm>
            <a:off x="380999" y="1258388"/>
            <a:ext cx="4800601" cy="4190998"/>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
        <p:nvSpPr>
          <p:cNvPr id="12" name="Content Placeholder 2">
            <a:extLst>
              <a:ext uri="{FF2B5EF4-FFF2-40B4-BE49-F238E27FC236}">
                <a16:creationId xmlns:a16="http://schemas.microsoft.com/office/drawing/2014/main" id="{DAA04A2F-98BF-4E9F-B1F5-4736BBFBD7F6}"/>
              </a:ext>
            </a:extLst>
          </p:cNvPr>
          <p:cNvSpPr>
            <a:spLocks noGrp="1"/>
          </p:cNvSpPr>
          <p:nvPr>
            <p:ph sz="half" idx="17" hasCustomPrompt="1"/>
          </p:nvPr>
        </p:nvSpPr>
        <p:spPr>
          <a:xfrm>
            <a:off x="6172199" y="1258388"/>
            <a:ext cx="4800601" cy="4190998"/>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1140248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Column, Bullets,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11430000" cy="731520"/>
          </a:xfrm>
        </p:spPr>
        <p:txBody>
          <a:bodyPr/>
          <a:lstStyle>
            <a:lvl1pPr>
              <a:defRPr>
                <a:latin typeface="Rockwell" panose="02060603020205020403" pitchFamily="18" charset="77"/>
              </a:defRPr>
            </a:lvl1pPr>
          </a:lstStyle>
          <a:p>
            <a:r>
              <a:rPr lang="en-US" dirty="0"/>
              <a:t>Two Column Bulleted Lists with Subheads</a:t>
            </a:r>
          </a:p>
        </p:txBody>
      </p:sp>
      <p:sp>
        <p:nvSpPr>
          <p:cNvPr id="3" name="Text Placeholder 2"/>
          <p:cNvSpPr>
            <a:spLocks noGrp="1"/>
          </p:cNvSpPr>
          <p:nvPr>
            <p:ph type="body" idx="1" hasCustomPrompt="1"/>
          </p:nvPr>
        </p:nvSpPr>
        <p:spPr>
          <a:xfrm>
            <a:off x="381000" y="1072871"/>
            <a:ext cx="5486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subtitle here</a:t>
            </a:r>
          </a:p>
        </p:txBody>
      </p:sp>
      <p:sp>
        <p:nvSpPr>
          <p:cNvPr id="5" name="Text Placeholder 4"/>
          <p:cNvSpPr>
            <a:spLocks noGrp="1"/>
          </p:cNvSpPr>
          <p:nvPr>
            <p:ph type="body" sz="quarter" idx="3" hasCustomPrompt="1"/>
          </p:nvPr>
        </p:nvSpPr>
        <p:spPr>
          <a:xfrm>
            <a:off x="6172200" y="1066258"/>
            <a:ext cx="5486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subtitle here</a:t>
            </a:r>
          </a:p>
        </p:txBody>
      </p:sp>
      <p:sp>
        <p:nvSpPr>
          <p:cNvPr id="9" name="Slide Number Placeholder 8"/>
          <p:cNvSpPr>
            <a:spLocks noGrp="1"/>
          </p:cNvSpPr>
          <p:nvPr>
            <p:ph type="sldNum" sz="quarter" idx="12"/>
          </p:nvPr>
        </p:nvSpPr>
        <p:spPr/>
        <p:txBody>
          <a:bodyPr/>
          <a:lstStyle/>
          <a:p>
            <a:fld id="{86041808-903E-4473-8F6E-2D3806F8029C}" type="slidenum">
              <a:rPr lang="en-US" smtClean="0"/>
              <a:t>‹#›</a:t>
            </a:fld>
            <a:endParaRPr lang="en-US"/>
          </a:p>
        </p:txBody>
      </p:sp>
      <p:sp>
        <p:nvSpPr>
          <p:cNvPr id="13" name="Content Placeholder 2">
            <a:extLst>
              <a:ext uri="{FF2B5EF4-FFF2-40B4-BE49-F238E27FC236}">
                <a16:creationId xmlns:a16="http://schemas.microsoft.com/office/drawing/2014/main" id="{D7029986-42DC-445C-9CE0-6F7EBB620246}"/>
              </a:ext>
            </a:extLst>
          </p:cNvPr>
          <p:cNvSpPr>
            <a:spLocks noGrp="1"/>
          </p:cNvSpPr>
          <p:nvPr>
            <p:ph sz="half" idx="13" hasCustomPrompt="1"/>
          </p:nvPr>
        </p:nvSpPr>
        <p:spPr>
          <a:xfrm>
            <a:off x="381000" y="1644999"/>
            <a:ext cx="4800601" cy="3440312"/>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
        <p:nvSpPr>
          <p:cNvPr id="14" name="Content Placeholder 2">
            <a:extLst>
              <a:ext uri="{FF2B5EF4-FFF2-40B4-BE49-F238E27FC236}">
                <a16:creationId xmlns:a16="http://schemas.microsoft.com/office/drawing/2014/main" id="{81D58D46-E2F1-437B-954C-0A2F27BB2297}"/>
              </a:ext>
            </a:extLst>
          </p:cNvPr>
          <p:cNvSpPr>
            <a:spLocks noGrp="1"/>
          </p:cNvSpPr>
          <p:nvPr>
            <p:ph sz="half" idx="17" hasCustomPrompt="1"/>
          </p:nvPr>
        </p:nvSpPr>
        <p:spPr>
          <a:xfrm>
            <a:off x="6172200" y="1631936"/>
            <a:ext cx="4800601" cy="3440312"/>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38642210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Columns, Bullet lists, Long Headin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8" name="Title 1">
            <a:extLst>
              <a:ext uri="{FF2B5EF4-FFF2-40B4-BE49-F238E27FC236}">
                <a16:creationId xmlns:a16="http://schemas.microsoft.com/office/drawing/2014/main" id="{1E3E2DBF-FEDA-3C4F-8AED-61C7FBBABF15}"/>
              </a:ext>
            </a:extLst>
          </p:cNvPr>
          <p:cNvSpPr>
            <a:spLocks noGrp="1"/>
          </p:cNvSpPr>
          <p:nvPr>
            <p:ph type="title" hasCustomPrompt="1"/>
          </p:nvPr>
        </p:nvSpPr>
        <p:spPr>
          <a:xfrm>
            <a:off x="381000" y="304800"/>
            <a:ext cx="11430000" cy="1371600"/>
          </a:xfrm>
        </p:spPr>
        <p:txBody>
          <a:bodyPr/>
          <a:lstStyle>
            <a:lvl1pPr>
              <a:defRPr baseline="0">
                <a:latin typeface="Rockwell" panose="02060603020205020403" pitchFamily="18" charset="77"/>
              </a:defRPr>
            </a:lvl1pPr>
          </a:lstStyle>
          <a:p>
            <a:r>
              <a:rPr lang="en-US" dirty="0"/>
              <a:t>Two Column Bulleted Lists with </a:t>
            </a:r>
            <a:br>
              <a:rPr lang="en-US" dirty="0"/>
            </a:br>
            <a:r>
              <a:rPr lang="en-US" dirty="0"/>
              <a:t>Extra Long Heading</a:t>
            </a:r>
          </a:p>
        </p:txBody>
      </p:sp>
      <p:sp>
        <p:nvSpPr>
          <p:cNvPr id="14" name="Content Placeholder 2">
            <a:extLst>
              <a:ext uri="{FF2B5EF4-FFF2-40B4-BE49-F238E27FC236}">
                <a16:creationId xmlns:a16="http://schemas.microsoft.com/office/drawing/2014/main" id="{CC2242B5-51B1-4EBA-AA3C-643E30D347BD}"/>
              </a:ext>
            </a:extLst>
          </p:cNvPr>
          <p:cNvSpPr>
            <a:spLocks noGrp="1"/>
          </p:cNvSpPr>
          <p:nvPr>
            <p:ph sz="half" idx="13" hasCustomPrompt="1"/>
          </p:nvPr>
        </p:nvSpPr>
        <p:spPr>
          <a:xfrm>
            <a:off x="380999" y="1708695"/>
            <a:ext cx="4800601" cy="3414413"/>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
        <p:nvSpPr>
          <p:cNvPr id="15" name="Content Placeholder 2">
            <a:extLst>
              <a:ext uri="{FF2B5EF4-FFF2-40B4-BE49-F238E27FC236}">
                <a16:creationId xmlns:a16="http://schemas.microsoft.com/office/drawing/2014/main" id="{CAC1B4D5-E14E-4693-B4D2-0670F69CB93D}"/>
              </a:ext>
            </a:extLst>
          </p:cNvPr>
          <p:cNvSpPr>
            <a:spLocks noGrp="1"/>
          </p:cNvSpPr>
          <p:nvPr>
            <p:ph sz="half" idx="17" hasCustomPrompt="1"/>
          </p:nvPr>
        </p:nvSpPr>
        <p:spPr>
          <a:xfrm>
            <a:off x="6172199" y="1708695"/>
            <a:ext cx="4800601" cy="3440609"/>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3217003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Paragraph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914400"/>
          </a:xfrm>
        </p:spPr>
        <p:txBody>
          <a:bodyPr/>
          <a:lstStyle>
            <a:lvl1pPr>
              <a:defRPr baseline="0"/>
            </a:lvl1pPr>
          </a:lstStyle>
          <a:p>
            <a:r>
              <a:rPr lang="en-US" dirty="0"/>
              <a:t>Two Column Page with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6" name="Content Placeholder 2">
            <a:extLst>
              <a:ext uri="{FF2B5EF4-FFF2-40B4-BE49-F238E27FC236}">
                <a16:creationId xmlns:a16="http://schemas.microsoft.com/office/drawing/2014/main" id="{AFB29439-00F8-4FB0-B07C-BC2D35743B58}"/>
              </a:ext>
            </a:extLst>
          </p:cNvPr>
          <p:cNvSpPr>
            <a:spLocks noGrp="1"/>
          </p:cNvSpPr>
          <p:nvPr>
            <p:ph sz="half" idx="13" hasCustomPrompt="1"/>
          </p:nvPr>
        </p:nvSpPr>
        <p:spPr>
          <a:xfrm>
            <a:off x="386687" y="1258390"/>
            <a:ext cx="4820619" cy="3925389"/>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
        <p:nvSpPr>
          <p:cNvPr id="8" name="Content Placeholder 2">
            <a:extLst>
              <a:ext uri="{FF2B5EF4-FFF2-40B4-BE49-F238E27FC236}">
                <a16:creationId xmlns:a16="http://schemas.microsoft.com/office/drawing/2014/main" id="{CDB0EF21-C896-4E91-91DD-E6F3DBDF1C41}"/>
              </a:ext>
            </a:extLst>
          </p:cNvPr>
          <p:cNvSpPr>
            <a:spLocks noGrp="1"/>
          </p:cNvSpPr>
          <p:nvPr>
            <p:ph sz="half" idx="16" hasCustomPrompt="1"/>
          </p:nvPr>
        </p:nvSpPr>
        <p:spPr>
          <a:xfrm>
            <a:off x="6172200" y="1258389"/>
            <a:ext cx="4820619" cy="3925389"/>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5830260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 Column, Bullets, Long,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11430000" cy="1371600"/>
          </a:xfrm>
        </p:spPr>
        <p:txBody>
          <a:bodyPr/>
          <a:lstStyle>
            <a:lvl1pPr>
              <a:defRPr>
                <a:latin typeface="Rockwell" panose="02060603020205020403" pitchFamily="18" charset="77"/>
              </a:defRPr>
            </a:lvl1pPr>
          </a:lstStyle>
          <a:p>
            <a:r>
              <a:rPr lang="en-US" dirty="0"/>
              <a:t>Two Column Bulleted Lists with </a:t>
            </a:r>
            <a:br>
              <a:rPr lang="en-US" dirty="0"/>
            </a:br>
            <a:r>
              <a:rPr lang="en-US" dirty="0"/>
              <a:t>Extra Long Heading, Subheads</a:t>
            </a:r>
          </a:p>
        </p:txBody>
      </p:sp>
      <p:sp>
        <p:nvSpPr>
          <p:cNvPr id="3" name="Text Placeholder 2"/>
          <p:cNvSpPr>
            <a:spLocks noGrp="1"/>
          </p:cNvSpPr>
          <p:nvPr>
            <p:ph type="body" idx="1" hasCustomPrompt="1"/>
          </p:nvPr>
        </p:nvSpPr>
        <p:spPr>
          <a:xfrm>
            <a:off x="381000" y="1705154"/>
            <a:ext cx="5486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subtitle here</a:t>
            </a:r>
          </a:p>
        </p:txBody>
      </p:sp>
      <p:sp>
        <p:nvSpPr>
          <p:cNvPr id="5" name="Text Placeholder 4"/>
          <p:cNvSpPr>
            <a:spLocks noGrp="1"/>
          </p:cNvSpPr>
          <p:nvPr>
            <p:ph type="body" sz="quarter" idx="3" hasCustomPrompt="1"/>
          </p:nvPr>
        </p:nvSpPr>
        <p:spPr>
          <a:xfrm>
            <a:off x="6172200" y="1709772"/>
            <a:ext cx="5486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subtitle here</a:t>
            </a:r>
          </a:p>
        </p:txBody>
      </p:sp>
      <p:sp>
        <p:nvSpPr>
          <p:cNvPr id="9" name="Slide Number Placeholder 8"/>
          <p:cNvSpPr>
            <a:spLocks noGrp="1"/>
          </p:cNvSpPr>
          <p:nvPr>
            <p:ph type="sldNum" sz="quarter" idx="12"/>
          </p:nvPr>
        </p:nvSpPr>
        <p:spPr/>
        <p:txBody>
          <a:bodyPr/>
          <a:lstStyle/>
          <a:p>
            <a:fld id="{86041808-903E-4473-8F6E-2D3806F8029C}" type="slidenum">
              <a:rPr lang="en-US" smtClean="0"/>
              <a:t>‹#›</a:t>
            </a:fld>
            <a:endParaRPr lang="en-US"/>
          </a:p>
        </p:txBody>
      </p:sp>
      <p:sp>
        <p:nvSpPr>
          <p:cNvPr id="8" name="Content Placeholder 2">
            <a:extLst>
              <a:ext uri="{FF2B5EF4-FFF2-40B4-BE49-F238E27FC236}">
                <a16:creationId xmlns:a16="http://schemas.microsoft.com/office/drawing/2014/main" id="{96A20B97-3E2D-457B-86D2-EBD22E376DAD}"/>
              </a:ext>
            </a:extLst>
          </p:cNvPr>
          <p:cNvSpPr>
            <a:spLocks noGrp="1"/>
          </p:cNvSpPr>
          <p:nvPr>
            <p:ph sz="half" idx="13" hasCustomPrompt="1"/>
          </p:nvPr>
        </p:nvSpPr>
        <p:spPr>
          <a:xfrm>
            <a:off x="381000" y="2261449"/>
            <a:ext cx="4800601" cy="2709607"/>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
        <p:nvSpPr>
          <p:cNvPr id="10" name="Content Placeholder 2">
            <a:extLst>
              <a:ext uri="{FF2B5EF4-FFF2-40B4-BE49-F238E27FC236}">
                <a16:creationId xmlns:a16="http://schemas.microsoft.com/office/drawing/2014/main" id="{0C0A8D51-EF69-4C72-90B5-00B6CED66316}"/>
              </a:ext>
            </a:extLst>
          </p:cNvPr>
          <p:cNvSpPr>
            <a:spLocks noGrp="1"/>
          </p:cNvSpPr>
          <p:nvPr>
            <p:ph sz="half" idx="17" hasCustomPrompt="1"/>
          </p:nvPr>
        </p:nvSpPr>
        <p:spPr>
          <a:xfrm>
            <a:off x="6172200" y="2266857"/>
            <a:ext cx="4800601" cy="2730395"/>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39171908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 Column, Bullets, Long,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0999" y="304800"/>
            <a:ext cx="11430001" cy="1371600"/>
          </a:xfrm>
        </p:spPr>
        <p:txBody>
          <a:bodyPr anchor="t" anchorCtr="0">
            <a:noAutofit/>
          </a:bodyPr>
          <a:lstStyle>
            <a:lvl1pPr>
              <a:defRPr sz="4400" baseline="0"/>
            </a:lvl1pPr>
          </a:lstStyle>
          <a:p>
            <a:r>
              <a:rPr lang="en-US" dirty="0"/>
              <a:t>Single Column Bulleted Lists with </a:t>
            </a:r>
            <a:br>
              <a:rPr lang="en-US" dirty="0"/>
            </a:br>
            <a:r>
              <a:rPr lang="en-US" dirty="0"/>
              <a:t>Extra Long Heading, Subhead</a:t>
            </a:r>
          </a:p>
        </p:txBody>
      </p:sp>
      <p:sp>
        <p:nvSpPr>
          <p:cNvPr id="4" name="Text Placeholder 3"/>
          <p:cNvSpPr>
            <a:spLocks noGrp="1"/>
          </p:cNvSpPr>
          <p:nvPr>
            <p:ph type="body" sz="half" idx="2" hasCustomPrompt="1"/>
          </p:nvPr>
        </p:nvSpPr>
        <p:spPr>
          <a:xfrm>
            <a:off x="381000" y="1706878"/>
            <a:ext cx="9509760" cy="548640"/>
          </a:xfrm>
          <a:prstGeom prst="rect">
            <a:avLst/>
          </a:prstGeom>
        </p:spPr>
        <p:txBody>
          <a:bodyPr>
            <a:norm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subtitle here</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12" name="Content Placeholder 2">
            <a:extLst>
              <a:ext uri="{FF2B5EF4-FFF2-40B4-BE49-F238E27FC236}">
                <a16:creationId xmlns:a16="http://schemas.microsoft.com/office/drawing/2014/main" id="{AF04BAD5-AE78-4E9C-B941-7A17AFD1DB89}"/>
              </a:ext>
            </a:extLst>
          </p:cNvPr>
          <p:cNvSpPr>
            <a:spLocks noGrp="1"/>
          </p:cNvSpPr>
          <p:nvPr>
            <p:ph sz="half" idx="14" hasCustomPrompt="1"/>
          </p:nvPr>
        </p:nvSpPr>
        <p:spPr>
          <a:xfrm>
            <a:off x="380999" y="2285996"/>
            <a:ext cx="9519313" cy="2653932"/>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21808514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C758E5-1117-8F46-92FF-27709CF2476C}"/>
              </a:ext>
            </a:extLst>
          </p:cNvPr>
          <p:cNvSpPr/>
          <p:nvPr/>
        </p:nvSpPr>
        <p:spPr>
          <a:xfrm>
            <a:off x="0" y="0"/>
            <a:ext cx="12192000" cy="6858000"/>
          </a:xfrm>
          <a:prstGeom prst="rect">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9" name="Text Placeholder 8">
            <a:extLst>
              <a:ext uri="{FF2B5EF4-FFF2-40B4-BE49-F238E27FC236}">
                <a16:creationId xmlns:a16="http://schemas.microsoft.com/office/drawing/2014/main" id="{6AF047BC-6B0D-2B46-BDE5-B0D8A4D3CE9F}"/>
              </a:ext>
            </a:extLst>
          </p:cNvPr>
          <p:cNvSpPr>
            <a:spLocks noGrp="1"/>
          </p:cNvSpPr>
          <p:nvPr>
            <p:ph type="body" sz="quarter" idx="13" hasCustomPrompt="1"/>
          </p:nvPr>
        </p:nvSpPr>
        <p:spPr>
          <a:xfrm>
            <a:off x="2286000" y="1219200"/>
            <a:ext cx="7620000" cy="4572000"/>
          </a:xfrm>
          <a:prstGeom prst="rect">
            <a:avLst/>
          </a:prstGeom>
        </p:spPr>
        <p:txBody>
          <a:bodyPr anchor="ctr" anchorCtr="0">
            <a:noAutofit/>
          </a:bodyPr>
          <a:lstStyle>
            <a:lvl1pPr marL="0" indent="0" algn="ctr">
              <a:buNone/>
              <a:defRPr sz="6000" b="0" i="0">
                <a:solidFill>
                  <a:schemeClr val="bg1"/>
                </a:solidFill>
                <a:latin typeface="Rockwell" charset="0"/>
                <a:ea typeface="Rockwell" charset="0"/>
                <a:cs typeface="Rockwell" charset="0"/>
              </a:defRPr>
            </a:lvl1pPr>
          </a:lstStyle>
          <a:p>
            <a:pPr lvl="0"/>
            <a:r>
              <a:rPr lang="en-US" dirty="0"/>
              <a:t>Transition Slide</a:t>
            </a:r>
          </a:p>
        </p:txBody>
      </p:sp>
    </p:spTree>
    <p:extLst>
      <p:ext uri="{BB962C8B-B14F-4D97-AF65-F5344CB8AC3E}">
        <p14:creationId xmlns:p14="http://schemas.microsoft.com/office/powerpoint/2010/main" val="7190498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Infographic,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19" name="Title 18">
            <a:extLst>
              <a:ext uri="{FF2B5EF4-FFF2-40B4-BE49-F238E27FC236}">
                <a16:creationId xmlns:a16="http://schemas.microsoft.com/office/drawing/2014/main" id="{7209B741-EB4E-854A-826E-C56A758342FF}"/>
              </a:ext>
            </a:extLst>
          </p:cNvPr>
          <p:cNvSpPr>
            <a:spLocks noGrp="1"/>
          </p:cNvSpPr>
          <p:nvPr>
            <p:ph type="title"/>
          </p:nvPr>
        </p:nvSpPr>
        <p:spPr/>
        <p:txBody>
          <a:bodyPr anchor="t" anchorCtr="0"/>
          <a:lstStyle/>
          <a:p>
            <a:r>
              <a:rPr lang="en-US"/>
              <a:t>Click to edit Master title style</a:t>
            </a:r>
            <a:endParaRPr lang="en-US" dirty="0"/>
          </a:p>
        </p:txBody>
      </p:sp>
      <p:sp>
        <p:nvSpPr>
          <p:cNvPr id="8" name="Text Placeholder 3">
            <a:extLst>
              <a:ext uri="{FF2B5EF4-FFF2-40B4-BE49-F238E27FC236}">
                <a16:creationId xmlns:a16="http://schemas.microsoft.com/office/drawing/2014/main" id="{8F4D3919-3591-4D02-A310-E6CCAE35FEB0}"/>
              </a:ext>
            </a:extLst>
          </p:cNvPr>
          <p:cNvSpPr>
            <a:spLocks noGrp="1"/>
          </p:cNvSpPr>
          <p:nvPr>
            <p:ph type="body" sz="half" idx="13" hasCustomPrompt="1"/>
          </p:nvPr>
        </p:nvSpPr>
        <p:spPr>
          <a:xfrm>
            <a:off x="8077200" y="1258389"/>
            <a:ext cx="3733800" cy="4191000"/>
          </a:xfrm>
          <a:prstGeom prst="rect">
            <a:avLst/>
          </a:prstGeom>
          <a:noFill/>
        </p:spPr>
        <p:txBody>
          <a:bodyPr>
            <a:normAutofit/>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Infographic Caption</a:t>
            </a:r>
          </a:p>
        </p:txBody>
      </p:sp>
      <p:sp>
        <p:nvSpPr>
          <p:cNvPr id="10" name="Chart Placeholder 10">
            <a:extLst>
              <a:ext uri="{FF2B5EF4-FFF2-40B4-BE49-F238E27FC236}">
                <a16:creationId xmlns:a16="http://schemas.microsoft.com/office/drawing/2014/main" id="{ECA11FCD-9F7F-4727-B1A1-99D1AB76B337}"/>
              </a:ext>
            </a:extLst>
          </p:cNvPr>
          <p:cNvSpPr>
            <a:spLocks noGrp="1"/>
          </p:cNvSpPr>
          <p:nvPr>
            <p:ph type="chart" sz="quarter" idx="14"/>
          </p:nvPr>
        </p:nvSpPr>
        <p:spPr>
          <a:xfrm>
            <a:off x="381000" y="1258389"/>
            <a:ext cx="7543800" cy="4191000"/>
          </a:xfrm>
          <a:prstGeom prst="rect">
            <a:avLst/>
          </a:prstGeom>
          <a:noFill/>
        </p:spPr>
        <p:txBody>
          <a:bodyPr/>
          <a:lstStyle>
            <a:lvl1pPr marL="0" indent="0">
              <a:buFontTx/>
              <a:buNone/>
              <a:defRPr>
                <a:solidFill>
                  <a:schemeClr val="tx2"/>
                </a:solidFill>
              </a:defRPr>
            </a:lvl1pPr>
          </a:lstStyle>
          <a:p>
            <a:r>
              <a:rPr lang="en-US" dirty="0"/>
              <a:t>Click icon to add chart</a:t>
            </a:r>
          </a:p>
        </p:txBody>
      </p:sp>
    </p:spTree>
    <p:extLst>
      <p:ext uri="{BB962C8B-B14F-4D97-AF65-F5344CB8AC3E}">
        <p14:creationId xmlns:p14="http://schemas.microsoft.com/office/powerpoint/2010/main" val="8277847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Infographic, subhead,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7" name="Text Placeholder 3">
            <a:extLst>
              <a:ext uri="{FF2B5EF4-FFF2-40B4-BE49-F238E27FC236}">
                <a16:creationId xmlns:a16="http://schemas.microsoft.com/office/drawing/2014/main" id="{A2C66BEE-E4A1-934E-835A-2C57C00C6254}"/>
              </a:ext>
            </a:extLst>
          </p:cNvPr>
          <p:cNvSpPr>
            <a:spLocks noGrp="1"/>
          </p:cNvSpPr>
          <p:nvPr>
            <p:ph type="body" sz="half" idx="2" hasCustomPrompt="1"/>
          </p:nvPr>
        </p:nvSpPr>
        <p:spPr>
          <a:xfrm>
            <a:off x="381000" y="1075507"/>
            <a:ext cx="9601200" cy="548640"/>
          </a:xfrm>
          <a:prstGeom prst="rect">
            <a:avLst/>
          </a:prstGeom>
        </p:spPr>
        <p:txBody>
          <a:bodyPr>
            <a:norm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
        <p:nvSpPr>
          <p:cNvPr id="9" name="Text Placeholder 3">
            <a:extLst>
              <a:ext uri="{FF2B5EF4-FFF2-40B4-BE49-F238E27FC236}">
                <a16:creationId xmlns:a16="http://schemas.microsoft.com/office/drawing/2014/main" id="{DA8C54EA-9D00-C546-BBB1-2E16F59B7FAA}"/>
              </a:ext>
            </a:extLst>
          </p:cNvPr>
          <p:cNvSpPr>
            <a:spLocks noGrp="1"/>
          </p:cNvSpPr>
          <p:nvPr>
            <p:ph type="body" sz="half" idx="13" hasCustomPrompt="1"/>
          </p:nvPr>
        </p:nvSpPr>
        <p:spPr>
          <a:xfrm>
            <a:off x="8077200" y="1650270"/>
            <a:ext cx="3733800" cy="3603173"/>
          </a:xfrm>
          <a:prstGeom prst="rect">
            <a:avLst/>
          </a:prstGeom>
          <a:noFill/>
        </p:spPr>
        <p:txBody>
          <a:bodyPr>
            <a:normAutofit/>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Infographic Caption</a:t>
            </a:r>
          </a:p>
        </p:txBody>
      </p:sp>
      <p:sp>
        <p:nvSpPr>
          <p:cNvPr id="11" name="Chart Placeholder 10">
            <a:extLst>
              <a:ext uri="{FF2B5EF4-FFF2-40B4-BE49-F238E27FC236}">
                <a16:creationId xmlns:a16="http://schemas.microsoft.com/office/drawing/2014/main" id="{66E4A309-AE4F-1D4A-B785-6A64EEA496C4}"/>
              </a:ext>
            </a:extLst>
          </p:cNvPr>
          <p:cNvSpPr>
            <a:spLocks noGrp="1"/>
          </p:cNvSpPr>
          <p:nvPr>
            <p:ph type="chart" sz="quarter" idx="14"/>
          </p:nvPr>
        </p:nvSpPr>
        <p:spPr>
          <a:xfrm>
            <a:off x="381000" y="1650270"/>
            <a:ext cx="7543800" cy="3603173"/>
          </a:xfrm>
          <a:prstGeom prst="rect">
            <a:avLst/>
          </a:prstGeom>
          <a:noFill/>
        </p:spPr>
        <p:txBody>
          <a:bodyPr/>
          <a:lstStyle>
            <a:lvl1pPr marL="0" indent="0">
              <a:buFontTx/>
              <a:buNone/>
              <a:defRPr>
                <a:solidFill>
                  <a:schemeClr val="tx2"/>
                </a:solidFill>
              </a:defRPr>
            </a:lvl1pPr>
          </a:lstStyle>
          <a:p>
            <a:r>
              <a:rPr lang="en-US" dirty="0"/>
              <a:t>Click icon to add chart</a:t>
            </a:r>
          </a:p>
        </p:txBody>
      </p:sp>
      <p:sp>
        <p:nvSpPr>
          <p:cNvPr id="19" name="Title 18">
            <a:extLst>
              <a:ext uri="{FF2B5EF4-FFF2-40B4-BE49-F238E27FC236}">
                <a16:creationId xmlns:a16="http://schemas.microsoft.com/office/drawing/2014/main" id="{7209B741-EB4E-854A-826E-C56A758342FF}"/>
              </a:ext>
            </a:extLst>
          </p:cNvPr>
          <p:cNvSpPr>
            <a:spLocks noGrp="1"/>
          </p:cNvSpPr>
          <p:nvPr>
            <p:ph type="title"/>
          </p:nvPr>
        </p:nvSpPr>
        <p:spPr>
          <a:xfrm>
            <a:off x="386687" y="304800"/>
            <a:ext cx="11424313" cy="731520"/>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17643521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040514B0-EF5C-42AD-A1F5-513BFEB85D3D}"/>
              </a:ext>
            </a:extLst>
          </p:cNvPr>
          <p:cNvGraphicFramePr/>
          <p:nvPr userDrawn="1">
            <p:extLst>
              <p:ext uri="{D42A27DB-BD31-4B8C-83A1-F6EECF244321}">
                <p14:modId xmlns:p14="http://schemas.microsoft.com/office/powerpoint/2010/main" val="14391585"/>
              </p:ext>
            </p:extLst>
          </p:nvPr>
        </p:nvGraphicFramePr>
        <p:xfrm>
          <a:off x="1652529" y="993386"/>
          <a:ext cx="7965195" cy="5054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hasCustomPrompt="1"/>
          </p:nvPr>
        </p:nvSpPr>
        <p:spPr>
          <a:xfrm>
            <a:off x="386687" y="313566"/>
            <a:ext cx="11424313" cy="838200"/>
          </a:xfrm>
        </p:spPr>
        <p:txBody>
          <a:bodyPr/>
          <a:lstStyle/>
          <a:p>
            <a:r>
              <a:rPr lang="en-US" dirty="0"/>
              <a:t>Venn Diagram</a:t>
            </a:r>
          </a:p>
        </p:txBody>
      </p:sp>
      <p:sp>
        <p:nvSpPr>
          <p:cNvPr id="5" name="Slide Number Placeholder 4"/>
          <p:cNvSpPr>
            <a:spLocks noGrp="1"/>
          </p:cNvSpPr>
          <p:nvPr>
            <p:ph type="sldNum" sz="quarter" idx="12"/>
          </p:nvPr>
        </p:nvSpPr>
        <p:spPr/>
        <p:txBody>
          <a:bodyPr/>
          <a:lstStyle/>
          <a:p>
            <a:fld id="{86041808-903E-4473-8F6E-2D3806F8029C}" type="slidenum">
              <a:rPr lang="en-US" smtClean="0"/>
              <a:t>‹#›</a:t>
            </a:fld>
            <a:endParaRPr lang="en-US"/>
          </a:p>
        </p:txBody>
      </p:sp>
      <p:sp>
        <p:nvSpPr>
          <p:cNvPr id="14" name="Text Placeholder 3">
            <a:extLst>
              <a:ext uri="{FF2B5EF4-FFF2-40B4-BE49-F238E27FC236}">
                <a16:creationId xmlns:a16="http://schemas.microsoft.com/office/drawing/2014/main" id="{C3AF81A5-04F1-F043-981B-6E1674C78CFB}"/>
              </a:ext>
            </a:extLst>
          </p:cNvPr>
          <p:cNvSpPr>
            <a:spLocks noGrp="1"/>
          </p:cNvSpPr>
          <p:nvPr>
            <p:ph type="body" sz="half" idx="13" hasCustomPrompt="1"/>
          </p:nvPr>
        </p:nvSpPr>
        <p:spPr>
          <a:xfrm>
            <a:off x="4802602" y="2947544"/>
            <a:ext cx="1665048" cy="1688031"/>
          </a:xfrm>
          <a:prstGeom prst="rect">
            <a:avLst/>
          </a:prstGeom>
        </p:spPr>
        <p:txBody>
          <a:bodyPr>
            <a:normAutofit/>
          </a:bodyPr>
          <a:lstStyle>
            <a:lvl1pPr marL="0" marR="0" indent="0" algn="ctr" defTabSz="457200" rtl="0" eaLnBrk="1" fontAlgn="auto" latinLnBrk="0" hangingPunct="1">
              <a:lnSpc>
                <a:spcPct val="90000"/>
              </a:lnSpc>
              <a:spcBef>
                <a:spcPts val="1000"/>
              </a:spcBef>
              <a:spcAft>
                <a:spcPts val="0"/>
              </a:spcAft>
              <a:buClrTx/>
              <a:buSzTx/>
              <a:buFont typeface="Arial"/>
              <a:buNone/>
              <a:tabLst/>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457200" rtl="0" eaLnBrk="1" fontAlgn="auto" latinLnBrk="0" hangingPunct="1">
              <a:lnSpc>
                <a:spcPct val="90000"/>
              </a:lnSpc>
              <a:spcBef>
                <a:spcPts val="1000"/>
              </a:spcBef>
              <a:spcAft>
                <a:spcPts val="0"/>
              </a:spcAft>
              <a:buClrTx/>
              <a:buSzTx/>
              <a:buFont typeface="Arial"/>
              <a:buNone/>
              <a:tabLst/>
              <a:defRPr/>
            </a:pPr>
            <a:r>
              <a:rPr lang="en-US" sz="2000" dirty="0">
                <a:solidFill>
                  <a:schemeClr val="accent1"/>
                </a:solidFill>
                <a:latin typeface="Calibri" panose="020F0502020204030204" pitchFamily="34" charset="0"/>
              </a:rPr>
              <a:t>Insert </a:t>
            </a:r>
          </a:p>
          <a:p>
            <a:pPr marL="0" marR="0" lvl="0" indent="0" algn="ctr" defTabSz="457200" rtl="0" eaLnBrk="1" fontAlgn="auto" latinLnBrk="0" hangingPunct="1">
              <a:lnSpc>
                <a:spcPct val="90000"/>
              </a:lnSpc>
              <a:spcBef>
                <a:spcPts val="1000"/>
              </a:spcBef>
              <a:spcAft>
                <a:spcPts val="0"/>
              </a:spcAft>
              <a:buClrTx/>
              <a:buSzTx/>
              <a:buFont typeface="Arial"/>
              <a:buNone/>
              <a:tabLst/>
              <a:defRPr/>
            </a:pPr>
            <a:r>
              <a:rPr lang="en-US" sz="2000" dirty="0">
                <a:solidFill>
                  <a:schemeClr val="accent1"/>
                </a:solidFill>
                <a:latin typeface="Calibri" panose="020F0502020204030204" pitchFamily="34" charset="0"/>
              </a:rPr>
              <a:t>text </a:t>
            </a:r>
          </a:p>
          <a:p>
            <a:pPr marL="0" marR="0" lvl="0" indent="0" algn="ctr" defTabSz="457200" rtl="0" eaLnBrk="1" fontAlgn="auto" latinLnBrk="0" hangingPunct="1">
              <a:lnSpc>
                <a:spcPct val="90000"/>
              </a:lnSpc>
              <a:spcBef>
                <a:spcPts val="1000"/>
              </a:spcBef>
              <a:spcAft>
                <a:spcPts val="0"/>
              </a:spcAft>
              <a:buClrTx/>
              <a:buSzTx/>
              <a:buFont typeface="Arial"/>
              <a:buNone/>
              <a:tabLst/>
              <a:defRPr/>
            </a:pPr>
            <a:r>
              <a:rPr lang="en-US" sz="2000" dirty="0">
                <a:solidFill>
                  <a:schemeClr val="accent1"/>
                </a:solidFill>
                <a:latin typeface="Calibri" panose="020F0502020204030204" pitchFamily="34" charset="0"/>
              </a:rPr>
              <a:t>here</a:t>
            </a:r>
          </a:p>
          <a:p>
            <a:pPr algn="ctr" defTabSz="457200"/>
            <a:endParaRPr lang="en-US" sz="20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26494449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yclic Diagram">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041808-903E-4473-8F6E-2D3806F8029C}" type="slidenum">
              <a:rPr lang="en-US" smtClean="0"/>
              <a:t>‹#›</a:t>
            </a:fld>
            <a:endParaRPr lang="en-US"/>
          </a:p>
        </p:txBody>
      </p:sp>
      <p:sp>
        <p:nvSpPr>
          <p:cNvPr id="12" name="Title 1">
            <a:extLst>
              <a:ext uri="{FF2B5EF4-FFF2-40B4-BE49-F238E27FC236}">
                <a16:creationId xmlns:a16="http://schemas.microsoft.com/office/drawing/2014/main" id="{2D3823E2-B3CB-6F4E-AC6E-B408DCA9BA6B}"/>
              </a:ext>
            </a:extLst>
          </p:cNvPr>
          <p:cNvSpPr>
            <a:spLocks noGrp="1"/>
          </p:cNvSpPr>
          <p:nvPr>
            <p:ph type="title" hasCustomPrompt="1"/>
          </p:nvPr>
        </p:nvSpPr>
        <p:spPr>
          <a:xfrm>
            <a:off x="386687" y="306379"/>
            <a:ext cx="11424313" cy="912821"/>
          </a:xfrm>
        </p:spPr>
        <p:txBody>
          <a:bodyPr/>
          <a:lstStyle/>
          <a:p>
            <a:r>
              <a:rPr lang="en-US" dirty="0"/>
              <a:t>Cyclic Diagram</a:t>
            </a:r>
          </a:p>
        </p:txBody>
      </p:sp>
      <p:sp>
        <p:nvSpPr>
          <p:cNvPr id="17" name="Text Placeholder 3">
            <a:extLst>
              <a:ext uri="{FF2B5EF4-FFF2-40B4-BE49-F238E27FC236}">
                <a16:creationId xmlns:a16="http://schemas.microsoft.com/office/drawing/2014/main" id="{5D41F4C2-453A-4180-B517-8FEE3327A1FA}"/>
              </a:ext>
            </a:extLst>
          </p:cNvPr>
          <p:cNvSpPr txBox="1">
            <a:spLocks/>
          </p:cNvSpPr>
          <p:nvPr userDrawn="1"/>
        </p:nvSpPr>
        <p:spPr>
          <a:xfrm>
            <a:off x="381000" y="3657600"/>
            <a:ext cx="3733800" cy="1752600"/>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18" name="Text Placeholder 3">
            <a:extLst>
              <a:ext uri="{FF2B5EF4-FFF2-40B4-BE49-F238E27FC236}">
                <a16:creationId xmlns:a16="http://schemas.microsoft.com/office/drawing/2014/main" id="{D23A478E-9C20-4163-A111-7F575BCCBAED}"/>
              </a:ext>
            </a:extLst>
          </p:cNvPr>
          <p:cNvSpPr txBox="1">
            <a:spLocks/>
          </p:cNvSpPr>
          <p:nvPr userDrawn="1"/>
        </p:nvSpPr>
        <p:spPr>
          <a:xfrm>
            <a:off x="8083446" y="3657600"/>
            <a:ext cx="3733800" cy="1752600"/>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19" name="Text Placeholder 3">
            <a:extLst>
              <a:ext uri="{FF2B5EF4-FFF2-40B4-BE49-F238E27FC236}">
                <a16:creationId xmlns:a16="http://schemas.microsoft.com/office/drawing/2014/main" id="{C0753DE2-7DCB-4AD8-A691-462B44CEEDDE}"/>
              </a:ext>
            </a:extLst>
          </p:cNvPr>
          <p:cNvSpPr txBox="1">
            <a:spLocks/>
          </p:cNvSpPr>
          <p:nvPr userDrawn="1"/>
        </p:nvSpPr>
        <p:spPr>
          <a:xfrm>
            <a:off x="4267200" y="1219200"/>
            <a:ext cx="3657600" cy="1752600"/>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20" name="Arrow: Bent 19">
            <a:extLst>
              <a:ext uri="{FF2B5EF4-FFF2-40B4-BE49-F238E27FC236}">
                <a16:creationId xmlns:a16="http://schemas.microsoft.com/office/drawing/2014/main" id="{A111C8AE-61DC-448B-ACCE-789FAAA33852}"/>
              </a:ext>
            </a:extLst>
          </p:cNvPr>
          <p:cNvSpPr/>
          <p:nvPr userDrawn="1"/>
        </p:nvSpPr>
        <p:spPr>
          <a:xfrm rot="5400000">
            <a:off x="9066812" y="1756956"/>
            <a:ext cx="1214845" cy="1214846"/>
          </a:xfrm>
          <a:prstGeom prst="ben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Arrow: Bent 20">
            <a:extLst>
              <a:ext uri="{FF2B5EF4-FFF2-40B4-BE49-F238E27FC236}">
                <a16:creationId xmlns:a16="http://schemas.microsoft.com/office/drawing/2014/main" id="{8655CA12-AFD6-4C90-94D4-F9EA736592DC}"/>
              </a:ext>
            </a:extLst>
          </p:cNvPr>
          <p:cNvSpPr/>
          <p:nvPr userDrawn="1"/>
        </p:nvSpPr>
        <p:spPr>
          <a:xfrm>
            <a:off x="1910344" y="1830280"/>
            <a:ext cx="1214845" cy="1214846"/>
          </a:xfrm>
          <a:prstGeom prst="ben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Arrow: Right 21">
            <a:extLst>
              <a:ext uri="{FF2B5EF4-FFF2-40B4-BE49-F238E27FC236}">
                <a16:creationId xmlns:a16="http://schemas.microsoft.com/office/drawing/2014/main" id="{00720E54-4CB3-4F0B-8C27-56531A6394F8}"/>
              </a:ext>
            </a:extLst>
          </p:cNvPr>
          <p:cNvSpPr/>
          <p:nvPr userDrawn="1"/>
        </p:nvSpPr>
        <p:spPr>
          <a:xfrm rot="10800000">
            <a:off x="5050971" y="4212763"/>
            <a:ext cx="2090058" cy="64227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884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low Diagram">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D3823E2-B3CB-6F4E-AC6E-B408DCA9BA6B}"/>
              </a:ext>
            </a:extLst>
          </p:cNvPr>
          <p:cNvSpPr>
            <a:spLocks noGrp="1"/>
          </p:cNvSpPr>
          <p:nvPr>
            <p:ph type="title" hasCustomPrompt="1"/>
          </p:nvPr>
        </p:nvSpPr>
        <p:spPr>
          <a:xfrm>
            <a:off x="386687" y="304799"/>
            <a:ext cx="11424313" cy="780289"/>
          </a:xfrm>
        </p:spPr>
        <p:txBody>
          <a:bodyPr/>
          <a:lstStyle>
            <a:lvl1pPr>
              <a:defRPr/>
            </a:lvl1pPr>
          </a:lstStyle>
          <a:p>
            <a:r>
              <a:rPr lang="en-US" dirty="0"/>
              <a:t>Flow Diagram</a:t>
            </a:r>
          </a:p>
        </p:txBody>
      </p:sp>
      <p:sp>
        <p:nvSpPr>
          <p:cNvPr id="14" name="Slide Number Placeholder 3"/>
          <p:cNvSpPr>
            <a:spLocks noGrp="1"/>
          </p:cNvSpPr>
          <p:nvPr>
            <p:ph type="sldNum" sz="quarter" idx="12"/>
          </p:nvPr>
        </p:nvSpPr>
        <p:spPr>
          <a:xfrm>
            <a:off x="9144000" y="6188075"/>
            <a:ext cx="2743200" cy="365125"/>
          </a:xfrm>
        </p:spPr>
        <p:txBody>
          <a:bodyPr/>
          <a:lstStyle/>
          <a:p>
            <a:fld id="{86041808-903E-4473-8F6E-2D3806F8029C}" type="slidenum">
              <a:rPr lang="en-US" smtClean="0"/>
              <a:t>‹#›</a:t>
            </a:fld>
            <a:endParaRPr lang="en-US"/>
          </a:p>
        </p:txBody>
      </p:sp>
      <p:sp>
        <p:nvSpPr>
          <p:cNvPr id="13" name="Text Placeholder 3">
            <a:extLst>
              <a:ext uri="{FF2B5EF4-FFF2-40B4-BE49-F238E27FC236}">
                <a16:creationId xmlns:a16="http://schemas.microsoft.com/office/drawing/2014/main" id="{6158C4C8-4341-4326-9C4C-164C7B2A5314}"/>
              </a:ext>
            </a:extLst>
          </p:cNvPr>
          <p:cNvSpPr txBox="1">
            <a:spLocks/>
          </p:cNvSpPr>
          <p:nvPr userDrawn="1"/>
        </p:nvSpPr>
        <p:spPr>
          <a:xfrm>
            <a:off x="371404" y="1219199"/>
            <a:ext cx="2813713" cy="3428999"/>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15" name="Text Placeholder 3">
            <a:extLst>
              <a:ext uri="{FF2B5EF4-FFF2-40B4-BE49-F238E27FC236}">
                <a16:creationId xmlns:a16="http://schemas.microsoft.com/office/drawing/2014/main" id="{E6680CD9-A96D-46C2-8C66-6576AF36F609}"/>
              </a:ext>
            </a:extLst>
          </p:cNvPr>
          <p:cNvSpPr txBox="1">
            <a:spLocks/>
          </p:cNvSpPr>
          <p:nvPr userDrawn="1"/>
        </p:nvSpPr>
        <p:spPr>
          <a:xfrm>
            <a:off x="4689143" y="1219198"/>
            <a:ext cx="2813713" cy="3428999"/>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16" name="Text Placeholder 3">
            <a:extLst>
              <a:ext uri="{FF2B5EF4-FFF2-40B4-BE49-F238E27FC236}">
                <a16:creationId xmlns:a16="http://schemas.microsoft.com/office/drawing/2014/main" id="{DCDF9A81-DE31-408F-A43D-E8CB9D4C4C75}"/>
              </a:ext>
            </a:extLst>
          </p:cNvPr>
          <p:cNvSpPr txBox="1">
            <a:spLocks/>
          </p:cNvSpPr>
          <p:nvPr userDrawn="1"/>
        </p:nvSpPr>
        <p:spPr>
          <a:xfrm>
            <a:off x="8993019" y="1230174"/>
            <a:ext cx="2813713" cy="3428999"/>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17" name="Arrow: Right 16">
            <a:extLst>
              <a:ext uri="{FF2B5EF4-FFF2-40B4-BE49-F238E27FC236}">
                <a16:creationId xmlns:a16="http://schemas.microsoft.com/office/drawing/2014/main" id="{CD7F2B50-4930-4B90-9954-2F2E609E32FD}"/>
              </a:ext>
            </a:extLst>
          </p:cNvPr>
          <p:cNvSpPr/>
          <p:nvPr userDrawn="1"/>
        </p:nvSpPr>
        <p:spPr>
          <a:xfrm>
            <a:off x="3416565" y="2623536"/>
            <a:ext cx="1054994" cy="64227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496FD18D-903C-4E13-9A3F-1D6A8B1AEDC5}"/>
              </a:ext>
            </a:extLst>
          </p:cNvPr>
          <p:cNvSpPr/>
          <p:nvPr userDrawn="1"/>
        </p:nvSpPr>
        <p:spPr>
          <a:xfrm>
            <a:off x="7720440" y="2623536"/>
            <a:ext cx="1054994" cy="64227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9360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low Diagram, Subhea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D3823E2-B3CB-6F4E-AC6E-B408DCA9BA6B}"/>
              </a:ext>
            </a:extLst>
          </p:cNvPr>
          <p:cNvSpPr>
            <a:spLocks noGrp="1"/>
          </p:cNvSpPr>
          <p:nvPr>
            <p:ph type="title" hasCustomPrompt="1"/>
          </p:nvPr>
        </p:nvSpPr>
        <p:spPr>
          <a:xfrm>
            <a:off x="386687" y="304799"/>
            <a:ext cx="11424313" cy="731520"/>
          </a:xfrm>
        </p:spPr>
        <p:txBody>
          <a:bodyPr/>
          <a:lstStyle>
            <a:lvl1pPr>
              <a:defRPr/>
            </a:lvl1pPr>
          </a:lstStyle>
          <a:p>
            <a:r>
              <a:rPr lang="en-US" dirty="0"/>
              <a:t>Flow Diagram</a:t>
            </a:r>
          </a:p>
        </p:txBody>
      </p:sp>
      <p:sp>
        <p:nvSpPr>
          <p:cNvPr id="25" name="Text Placeholder 3">
            <a:extLst>
              <a:ext uri="{FF2B5EF4-FFF2-40B4-BE49-F238E27FC236}">
                <a16:creationId xmlns:a16="http://schemas.microsoft.com/office/drawing/2014/main" id="{4D0B2EDD-5FA9-B14F-A6FF-19D90278CD52}"/>
              </a:ext>
            </a:extLst>
          </p:cNvPr>
          <p:cNvSpPr>
            <a:spLocks noGrp="1"/>
          </p:cNvSpPr>
          <p:nvPr>
            <p:ph type="body" sz="half" idx="14" hasCustomPrompt="1"/>
          </p:nvPr>
        </p:nvSpPr>
        <p:spPr>
          <a:xfrm>
            <a:off x="381000" y="1088570"/>
            <a:ext cx="9519313" cy="609600"/>
          </a:xfrm>
          <a:prstGeom prst="rect">
            <a:avLst/>
          </a:prstGeom>
        </p:spPr>
        <p:txBody>
          <a:bodyPr>
            <a:noAutofit/>
          </a:bodyPr>
          <a:lstStyle>
            <a:lvl1pPr marL="0" indent="0">
              <a:buNone/>
              <a:defRPr sz="2800" b="1"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
        <p:nvSpPr>
          <p:cNvPr id="14" name="Slide Number Placeholder 3"/>
          <p:cNvSpPr>
            <a:spLocks noGrp="1"/>
          </p:cNvSpPr>
          <p:nvPr>
            <p:ph type="sldNum" sz="quarter" idx="12"/>
          </p:nvPr>
        </p:nvSpPr>
        <p:spPr>
          <a:xfrm>
            <a:off x="9144000" y="6188075"/>
            <a:ext cx="2743200" cy="365125"/>
          </a:xfrm>
        </p:spPr>
        <p:txBody>
          <a:bodyPr/>
          <a:lstStyle/>
          <a:p>
            <a:fld id="{86041808-903E-4473-8F6E-2D3806F8029C}" type="slidenum">
              <a:rPr lang="en-US" smtClean="0"/>
              <a:t>‹#›</a:t>
            </a:fld>
            <a:endParaRPr lang="en-US"/>
          </a:p>
        </p:txBody>
      </p:sp>
      <p:sp>
        <p:nvSpPr>
          <p:cNvPr id="15" name="Text Placeholder 3">
            <a:extLst>
              <a:ext uri="{FF2B5EF4-FFF2-40B4-BE49-F238E27FC236}">
                <a16:creationId xmlns:a16="http://schemas.microsoft.com/office/drawing/2014/main" id="{841FFC6E-517D-4497-A0BB-00A049E5AC02}"/>
              </a:ext>
            </a:extLst>
          </p:cNvPr>
          <p:cNvSpPr txBox="1">
            <a:spLocks/>
          </p:cNvSpPr>
          <p:nvPr userDrawn="1"/>
        </p:nvSpPr>
        <p:spPr>
          <a:xfrm>
            <a:off x="371404" y="1861545"/>
            <a:ext cx="2813713" cy="3428999"/>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16" name="Text Placeholder 3">
            <a:extLst>
              <a:ext uri="{FF2B5EF4-FFF2-40B4-BE49-F238E27FC236}">
                <a16:creationId xmlns:a16="http://schemas.microsoft.com/office/drawing/2014/main" id="{B39913FB-7D62-4C78-8A1B-F07D875BF0E4}"/>
              </a:ext>
            </a:extLst>
          </p:cNvPr>
          <p:cNvSpPr txBox="1">
            <a:spLocks/>
          </p:cNvSpPr>
          <p:nvPr userDrawn="1"/>
        </p:nvSpPr>
        <p:spPr>
          <a:xfrm>
            <a:off x="4689143" y="1861544"/>
            <a:ext cx="2813713" cy="3428999"/>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17" name="Text Placeholder 3">
            <a:extLst>
              <a:ext uri="{FF2B5EF4-FFF2-40B4-BE49-F238E27FC236}">
                <a16:creationId xmlns:a16="http://schemas.microsoft.com/office/drawing/2014/main" id="{7A9D1509-B664-49EE-93B2-51956A45DD21}"/>
              </a:ext>
            </a:extLst>
          </p:cNvPr>
          <p:cNvSpPr txBox="1">
            <a:spLocks/>
          </p:cNvSpPr>
          <p:nvPr userDrawn="1"/>
        </p:nvSpPr>
        <p:spPr>
          <a:xfrm>
            <a:off x="8993019" y="1872520"/>
            <a:ext cx="2813713" cy="3428999"/>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20" name="Arrow: Right 19">
            <a:extLst>
              <a:ext uri="{FF2B5EF4-FFF2-40B4-BE49-F238E27FC236}">
                <a16:creationId xmlns:a16="http://schemas.microsoft.com/office/drawing/2014/main" id="{2602C03D-C315-4979-A523-14AFA4820293}"/>
              </a:ext>
            </a:extLst>
          </p:cNvPr>
          <p:cNvSpPr/>
          <p:nvPr userDrawn="1"/>
        </p:nvSpPr>
        <p:spPr>
          <a:xfrm>
            <a:off x="3409633" y="3291060"/>
            <a:ext cx="1054994" cy="64227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F400C016-C5ED-4A21-9A00-D11ADFAB344A}"/>
              </a:ext>
            </a:extLst>
          </p:cNvPr>
          <p:cNvSpPr/>
          <p:nvPr userDrawn="1"/>
        </p:nvSpPr>
        <p:spPr>
          <a:xfrm>
            <a:off x="7713508" y="3291060"/>
            <a:ext cx="1054994" cy="64227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2893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lide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6285" y="304800"/>
            <a:ext cx="11424313" cy="914400"/>
          </a:xfrm>
        </p:spPr>
        <p:txBody>
          <a:bodyPr/>
          <a:lstStyle/>
          <a:p>
            <a:r>
              <a:rPr lang="en-US" dirty="0"/>
              <a:t>Large Image</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9" name="Picture Placeholder 8">
            <a:extLst>
              <a:ext uri="{FF2B5EF4-FFF2-40B4-BE49-F238E27FC236}">
                <a16:creationId xmlns:a16="http://schemas.microsoft.com/office/drawing/2014/main" id="{C0C3F08C-8541-6D48-8B1B-B90825B8C02F}"/>
              </a:ext>
            </a:extLst>
          </p:cNvPr>
          <p:cNvSpPr>
            <a:spLocks noGrp="1"/>
          </p:cNvSpPr>
          <p:nvPr>
            <p:ph type="pic" sz="quarter" idx="13" hasCustomPrompt="1"/>
          </p:nvPr>
        </p:nvSpPr>
        <p:spPr>
          <a:xfrm>
            <a:off x="381000" y="1219200"/>
            <a:ext cx="11439598" cy="4191000"/>
          </a:xfrm>
          <a:prstGeom prst="rect">
            <a:avLst/>
          </a:prstGeom>
          <a:noFill/>
          <a:ln>
            <a:noFill/>
          </a:ln>
        </p:spPr>
        <p:txBody>
          <a:bodyPr/>
          <a:lstStyle>
            <a:lvl1pPr marL="0" indent="0">
              <a:buNone/>
              <a:defRPr/>
            </a:lvl1pPr>
          </a:lstStyle>
          <a:p>
            <a:r>
              <a:rPr lang="en-US" dirty="0"/>
              <a:t> </a:t>
            </a:r>
          </a:p>
        </p:txBody>
      </p:sp>
    </p:spTree>
    <p:extLst>
      <p:ext uri="{BB962C8B-B14F-4D97-AF65-F5344CB8AC3E}">
        <p14:creationId xmlns:p14="http://schemas.microsoft.com/office/powerpoint/2010/main" val="1226863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Paragraphs,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731520"/>
          </a:xfrm>
        </p:spPr>
        <p:txBody>
          <a:bodyPr/>
          <a:lstStyle>
            <a:lvl1pPr>
              <a:defRPr baseline="0"/>
            </a:lvl1pPr>
          </a:lstStyle>
          <a:p>
            <a:r>
              <a:rPr lang="en-US" dirty="0"/>
              <a:t>Two Column Page with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6" name="Text Placeholder 2">
            <a:extLst>
              <a:ext uri="{FF2B5EF4-FFF2-40B4-BE49-F238E27FC236}">
                <a16:creationId xmlns:a16="http://schemas.microsoft.com/office/drawing/2014/main" id="{7D58588E-D9E2-4A49-9BB5-13BF615402A0}"/>
              </a:ext>
            </a:extLst>
          </p:cNvPr>
          <p:cNvSpPr>
            <a:spLocks noGrp="1"/>
          </p:cNvSpPr>
          <p:nvPr>
            <p:ph type="body" idx="1" hasCustomPrompt="1"/>
          </p:nvPr>
        </p:nvSpPr>
        <p:spPr>
          <a:xfrm>
            <a:off x="381000" y="1072871"/>
            <a:ext cx="7772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12" name="Content Placeholder 2">
            <a:extLst>
              <a:ext uri="{FF2B5EF4-FFF2-40B4-BE49-F238E27FC236}">
                <a16:creationId xmlns:a16="http://schemas.microsoft.com/office/drawing/2014/main" id="{9BC91B7A-FAB1-4F34-91FC-58FF4DA41000}"/>
              </a:ext>
            </a:extLst>
          </p:cNvPr>
          <p:cNvSpPr>
            <a:spLocks noGrp="1"/>
          </p:cNvSpPr>
          <p:nvPr>
            <p:ph sz="half" idx="13" hasCustomPrompt="1"/>
          </p:nvPr>
        </p:nvSpPr>
        <p:spPr>
          <a:xfrm>
            <a:off x="381000" y="1658063"/>
            <a:ext cx="4820619" cy="3561804"/>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
        <p:nvSpPr>
          <p:cNvPr id="13" name="Content Placeholder 2">
            <a:extLst>
              <a:ext uri="{FF2B5EF4-FFF2-40B4-BE49-F238E27FC236}">
                <a16:creationId xmlns:a16="http://schemas.microsoft.com/office/drawing/2014/main" id="{06379B63-FFB1-4B2E-B659-72CAD57506D2}"/>
              </a:ext>
            </a:extLst>
          </p:cNvPr>
          <p:cNvSpPr>
            <a:spLocks noGrp="1"/>
          </p:cNvSpPr>
          <p:nvPr>
            <p:ph sz="half" idx="16" hasCustomPrompt="1"/>
          </p:nvPr>
        </p:nvSpPr>
        <p:spPr>
          <a:xfrm>
            <a:off x="6166513" y="1658062"/>
            <a:ext cx="4820619" cy="3561804"/>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585779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Slide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6285" y="304800"/>
            <a:ext cx="11424313" cy="914400"/>
          </a:xfrm>
        </p:spPr>
        <p:txBody>
          <a:bodyPr/>
          <a:lstStyle>
            <a:lvl1pPr>
              <a:defRPr/>
            </a:lvl1pPr>
          </a:lstStyle>
          <a:p>
            <a:r>
              <a:rPr lang="en-US" dirty="0"/>
              <a:t>Blank Slide with Space for Large Image</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Tree>
    <p:extLst>
      <p:ext uri="{BB962C8B-B14F-4D97-AF65-F5344CB8AC3E}">
        <p14:creationId xmlns:p14="http://schemas.microsoft.com/office/powerpoint/2010/main" val="4381718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Slide with image,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6285" y="304800"/>
            <a:ext cx="11424313" cy="731520"/>
          </a:xfrm>
        </p:spPr>
        <p:txBody>
          <a:bodyPr/>
          <a:lstStyle/>
          <a:p>
            <a:r>
              <a:rPr lang="en-US" dirty="0"/>
              <a:t>Large Image</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9" name="Picture Placeholder 8">
            <a:extLst>
              <a:ext uri="{FF2B5EF4-FFF2-40B4-BE49-F238E27FC236}">
                <a16:creationId xmlns:a16="http://schemas.microsoft.com/office/drawing/2014/main" id="{C0C3F08C-8541-6D48-8B1B-B90825B8C02F}"/>
              </a:ext>
            </a:extLst>
          </p:cNvPr>
          <p:cNvSpPr>
            <a:spLocks noGrp="1"/>
          </p:cNvSpPr>
          <p:nvPr>
            <p:ph type="pic" sz="quarter" idx="13" hasCustomPrompt="1"/>
          </p:nvPr>
        </p:nvSpPr>
        <p:spPr>
          <a:xfrm>
            <a:off x="381000" y="1624147"/>
            <a:ext cx="11439598" cy="3642360"/>
          </a:xfrm>
          <a:prstGeom prst="rect">
            <a:avLst/>
          </a:prstGeom>
          <a:noFill/>
          <a:ln>
            <a:noFill/>
          </a:ln>
        </p:spPr>
        <p:txBody>
          <a:bodyPr/>
          <a:lstStyle>
            <a:lvl1pPr marL="0" indent="0">
              <a:buNone/>
              <a:defRPr/>
            </a:lvl1pPr>
          </a:lstStyle>
          <a:p>
            <a:r>
              <a:rPr lang="en-US"/>
              <a:t> </a:t>
            </a:r>
            <a:endParaRPr lang="en-US" dirty="0"/>
          </a:p>
        </p:txBody>
      </p:sp>
      <p:sp>
        <p:nvSpPr>
          <p:cNvPr id="5" name="Text Placeholder 3">
            <a:extLst>
              <a:ext uri="{FF2B5EF4-FFF2-40B4-BE49-F238E27FC236}">
                <a16:creationId xmlns:a16="http://schemas.microsoft.com/office/drawing/2014/main" id="{FBE3A814-1A4C-4ADB-A7A2-6E001C917DE4}"/>
              </a:ext>
            </a:extLst>
          </p:cNvPr>
          <p:cNvSpPr>
            <a:spLocks noGrp="1"/>
          </p:cNvSpPr>
          <p:nvPr>
            <p:ph type="body" sz="half" idx="14" hasCustomPrompt="1"/>
          </p:nvPr>
        </p:nvSpPr>
        <p:spPr>
          <a:xfrm>
            <a:off x="381000" y="1075507"/>
            <a:ext cx="9519313" cy="548640"/>
          </a:xfrm>
          <a:prstGeom prst="rect">
            <a:avLst/>
          </a:prstGeom>
        </p:spPr>
        <p:txBody>
          <a:bodyPr>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Tree>
    <p:extLst>
      <p:ext uri="{BB962C8B-B14F-4D97-AF65-F5344CB8AC3E}">
        <p14:creationId xmlns:p14="http://schemas.microsoft.com/office/powerpoint/2010/main" val="23925184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Slide with image,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6285" y="304800"/>
            <a:ext cx="11424313" cy="731520"/>
          </a:xfrm>
        </p:spPr>
        <p:txBody>
          <a:bodyPr/>
          <a:lstStyle>
            <a:lvl1pPr>
              <a:defRPr/>
            </a:lvl1pPr>
          </a:lstStyle>
          <a:p>
            <a:r>
              <a:rPr lang="en-US" dirty="0"/>
              <a:t>Blank Slide, Subhead, Space Large Image</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5" name="Text Placeholder 3">
            <a:extLst>
              <a:ext uri="{FF2B5EF4-FFF2-40B4-BE49-F238E27FC236}">
                <a16:creationId xmlns:a16="http://schemas.microsoft.com/office/drawing/2014/main" id="{FBE3A814-1A4C-4ADB-A7A2-6E001C917DE4}"/>
              </a:ext>
            </a:extLst>
          </p:cNvPr>
          <p:cNvSpPr>
            <a:spLocks noGrp="1"/>
          </p:cNvSpPr>
          <p:nvPr>
            <p:ph type="body" sz="half" idx="14" hasCustomPrompt="1"/>
          </p:nvPr>
        </p:nvSpPr>
        <p:spPr>
          <a:xfrm>
            <a:off x="381000" y="1075507"/>
            <a:ext cx="9519313" cy="548640"/>
          </a:xfrm>
          <a:prstGeom prst="rect">
            <a:avLst/>
          </a:prstGeom>
        </p:spPr>
        <p:txBody>
          <a:bodyPr>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Tree>
    <p:extLst>
      <p:ext uri="{BB962C8B-B14F-4D97-AF65-F5344CB8AC3E}">
        <p14:creationId xmlns:p14="http://schemas.microsoft.com/office/powerpoint/2010/main" val="27740052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11430000" cy="914400"/>
          </a:xfrm>
        </p:spPr>
        <p:txBody>
          <a:bodyPr anchor="t" anchorCtr="0">
            <a:noAutofit/>
          </a:bodyPr>
          <a:lstStyle>
            <a:lvl1pPr>
              <a:defRPr sz="4400" b="0" i="0">
                <a:latin typeface="Rockwell" panose="02060603020205020403" pitchFamily="18" charset="77"/>
              </a:defRPr>
            </a:lvl1pPr>
          </a:lstStyle>
          <a:p>
            <a:r>
              <a:rPr lang="en-US" dirty="0"/>
              <a:t>Image </a:t>
            </a:r>
            <a:r>
              <a:rPr lang="en-US"/>
              <a:t>with bulleted list</a:t>
            </a:r>
            <a:endParaRPr lang="en-US" dirty="0"/>
          </a:p>
        </p:txBody>
      </p:sp>
      <p:sp>
        <p:nvSpPr>
          <p:cNvPr id="3" name="Picture Placeholder 2"/>
          <p:cNvSpPr>
            <a:spLocks noGrp="1"/>
          </p:cNvSpPr>
          <p:nvPr>
            <p:ph type="pic" idx="1"/>
          </p:nvPr>
        </p:nvSpPr>
        <p:spPr>
          <a:xfrm>
            <a:off x="6172200" y="1258389"/>
            <a:ext cx="5638800" cy="4191000"/>
          </a:xfrm>
          <a:prstGeom prst="rect">
            <a:avLst/>
          </a:prstGeo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9" name="Content Placeholder 2">
            <a:extLst>
              <a:ext uri="{FF2B5EF4-FFF2-40B4-BE49-F238E27FC236}">
                <a16:creationId xmlns:a16="http://schemas.microsoft.com/office/drawing/2014/main" id="{9629A8DE-C4D0-49C3-81EB-FA365995902B}"/>
              </a:ext>
            </a:extLst>
          </p:cNvPr>
          <p:cNvSpPr>
            <a:spLocks noGrp="1"/>
          </p:cNvSpPr>
          <p:nvPr>
            <p:ph sz="half" idx="14" hasCustomPrompt="1"/>
          </p:nvPr>
        </p:nvSpPr>
        <p:spPr>
          <a:xfrm>
            <a:off x="381000" y="1258386"/>
            <a:ext cx="5334000" cy="4191000"/>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38245317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mage with Bulleted List, Caption,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11430000" cy="731520"/>
          </a:xfrm>
        </p:spPr>
        <p:txBody>
          <a:bodyPr anchor="t" anchorCtr="0">
            <a:noAutofit/>
          </a:bodyPr>
          <a:lstStyle>
            <a:lvl1pPr>
              <a:defRPr sz="4400" b="0" i="0">
                <a:latin typeface="Rockwell" panose="02060603020205020403" pitchFamily="18" charset="77"/>
              </a:defRPr>
            </a:lvl1pPr>
          </a:lstStyle>
          <a:p>
            <a:r>
              <a:rPr lang="en-US" dirty="0"/>
              <a:t>Image </a:t>
            </a:r>
            <a:r>
              <a:rPr lang="en-US"/>
              <a:t>with bulleted list</a:t>
            </a:r>
            <a:endParaRPr lang="en-US" dirty="0"/>
          </a:p>
        </p:txBody>
      </p:sp>
      <p:sp>
        <p:nvSpPr>
          <p:cNvPr id="3" name="Picture Placeholder 2"/>
          <p:cNvSpPr>
            <a:spLocks noGrp="1"/>
          </p:cNvSpPr>
          <p:nvPr>
            <p:ph type="pic" idx="1"/>
          </p:nvPr>
        </p:nvSpPr>
        <p:spPr>
          <a:xfrm>
            <a:off x="6172200" y="1650278"/>
            <a:ext cx="5638800" cy="3629293"/>
          </a:xfrm>
          <a:prstGeom prst="rect">
            <a:avLst/>
          </a:prstGeo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6" name="Text Placeholder 3">
            <a:extLst>
              <a:ext uri="{FF2B5EF4-FFF2-40B4-BE49-F238E27FC236}">
                <a16:creationId xmlns:a16="http://schemas.microsoft.com/office/drawing/2014/main" id="{D581C783-56E3-4F85-AF6A-573CA9D2CCBD}"/>
              </a:ext>
            </a:extLst>
          </p:cNvPr>
          <p:cNvSpPr>
            <a:spLocks noGrp="1"/>
          </p:cNvSpPr>
          <p:nvPr>
            <p:ph type="body" sz="half" idx="14" hasCustomPrompt="1"/>
          </p:nvPr>
        </p:nvSpPr>
        <p:spPr>
          <a:xfrm>
            <a:off x="381000" y="1075509"/>
            <a:ext cx="9519313" cy="548640"/>
          </a:xfrm>
          <a:prstGeom prst="rect">
            <a:avLst/>
          </a:prstGeom>
        </p:spPr>
        <p:txBody>
          <a:bodyPr>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
        <p:nvSpPr>
          <p:cNvPr id="9" name="Content Placeholder 2">
            <a:extLst>
              <a:ext uri="{FF2B5EF4-FFF2-40B4-BE49-F238E27FC236}">
                <a16:creationId xmlns:a16="http://schemas.microsoft.com/office/drawing/2014/main" id="{945EF96B-4CE5-4A77-A47A-46CE005214D3}"/>
              </a:ext>
            </a:extLst>
          </p:cNvPr>
          <p:cNvSpPr>
            <a:spLocks noGrp="1"/>
          </p:cNvSpPr>
          <p:nvPr>
            <p:ph sz="half" idx="17" hasCustomPrompt="1"/>
          </p:nvPr>
        </p:nvSpPr>
        <p:spPr>
          <a:xfrm>
            <a:off x="381000" y="1650275"/>
            <a:ext cx="4800600" cy="3629294"/>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1808268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Imag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9524999" cy="914400"/>
          </a:xfrm>
        </p:spPr>
        <p:txBody>
          <a:bodyPr anchor="t" anchorCtr="0">
            <a:noAutofit/>
          </a:bodyPr>
          <a:lstStyle>
            <a:lvl1pPr>
              <a:defRPr sz="4400" b="0" i="0">
                <a:latin typeface="Rockwell" panose="02060603020205020403" pitchFamily="18" charset="77"/>
              </a:defRPr>
            </a:lvl1pPr>
          </a:lstStyle>
          <a:p>
            <a:r>
              <a:rPr lang="en-US" dirty="0"/>
              <a:t>Image with paragraph</a:t>
            </a:r>
          </a:p>
        </p:txBody>
      </p:sp>
      <p:sp>
        <p:nvSpPr>
          <p:cNvPr id="3" name="Picture Placeholder 2"/>
          <p:cNvSpPr>
            <a:spLocks noGrp="1"/>
          </p:cNvSpPr>
          <p:nvPr>
            <p:ph type="pic" idx="1"/>
          </p:nvPr>
        </p:nvSpPr>
        <p:spPr>
          <a:xfrm>
            <a:off x="6172200" y="1245326"/>
            <a:ext cx="5638800" cy="4191000"/>
          </a:xfrm>
          <a:prstGeom prst="rect">
            <a:avLst/>
          </a:prstGeo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10" name="Content Placeholder 2">
            <a:extLst>
              <a:ext uri="{FF2B5EF4-FFF2-40B4-BE49-F238E27FC236}">
                <a16:creationId xmlns:a16="http://schemas.microsoft.com/office/drawing/2014/main" id="{B5B27915-95A9-4993-B6D2-077B46561B12}"/>
              </a:ext>
            </a:extLst>
          </p:cNvPr>
          <p:cNvSpPr>
            <a:spLocks noGrp="1"/>
          </p:cNvSpPr>
          <p:nvPr>
            <p:ph sz="half" idx="13" hasCustomPrompt="1"/>
          </p:nvPr>
        </p:nvSpPr>
        <p:spPr>
          <a:xfrm>
            <a:off x="386687" y="1245325"/>
            <a:ext cx="4820619" cy="4217125"/>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8169535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mage with Caption,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9524999" cy="731520"/>
          </a:xfrm>
        </p:spPr>
        <p:txBody>
          <a:bodyPr anchor="t" anchorCtr="0">
            <a:noAutofit/>
          </a:bodyPr>
          <a:lstStyle>
            <a:lvl1pPr>
              <a:defRPr sz="4400" b="0" i="0">
                <a:latin typeface="Rockwell" panose="02060603020205020403" pitchFamily="18" charset="77"/>
              </a:defRPr>
            </a:lvl1pPr>
          </a:lstStyle>
          <a:p>
            <a:r>
              <a:rPr lang="en-US" dirty="0"/>
              <a:t>Image with paragraph</a:t>
            </a:r>
          </a:p>
        </p:txBody>
      </p:sp>
      <p:sp>
        <p:nvSpPr>
          <p:cNvPr id="3" name="Picture Placeholder 2"/>
          <p:cNvSpPr>
            <a:spLocks noGrp="1"/>
          </p:cNvSpPr>
          <p:nvPr>
            <p:ph type="pic" idx="1"/>
          </p:nvPr>
        </p:nvSpPr>
        <p:spPr>
          <a:xfrm>
            <a:off x="6172200" y="1624148"/>
            <a:ext cx="5638800" cy="3642359"/>
          </a:xfrm>
          <a:prstGeom prst="rect">
            <a:avLst/>
          </a:prstGeo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6" name="Text Placeholder 3">
            <a:extLst>
              <a:ext uri="{FF2B5EF4-FFF2-40B4-BE49-F238E27FC236}">
                <a16:creationId xmlns:a16="http://schemas.microsoft.com/office/drawing/2014/main" id="{678A8AA9-CF8D-4E81-BA3C-42EA3728F24D}"/>
              </a:ext>
            </a:extLst>
          </p:cNvPr>
          <p:cNvSpPr>
            <a:spLocks noGrp="1"/>
          </p:cNvSpPr>
          <p:nvPr>
            <p:ph type="body" sz="half" idx="15" hasCustomPrompt="1"/>
          </p:nvPr>
        </p:nvSpPr>
        <p:spPr>
          <a:xfrm>
            <a:off x="381000" y="1075507"/>
            <a:ext cx="9519313" cy="548640"/>
          </a:xfrm>
          <a:prstGeom prst="rect">
            <a:avLst/>
          </a:prstGeom>
        </p:spPr>
        <p:txBody>
          <a:bodyPr>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
        <p:nvSpPr>
          <p:cNvPr id="9" name="Content Placeholder 2">
            <a:extLst>
              <a:ext uri="{FF2B5EF4-FFF2-40B4-BE49-F238E27FC236}">
                <a16:creationId xmlns:a16="http://schemas.microsoft.com/office/drawing/2014/main" id="{5745AEE5-DB2A-4160-BF54-6EB357F4BB25}"/>
              </a:ext>
            </a:extLst>
          </p:cNvPr>
          <p:cNvSpPr>
            <a:spLocks noGrp="1"/>
          </p:cNvSpPr>
          <p:nvPr>
            <p:ph sz="half" idx="13" hasCustomPrompt="1"/>
          </p:nvPr>
        </p:nvSpPr>
        <p:spPr>
          <a:xfrm>
            <a:off x="386687" y="1624147"/>
            <a:ext cx="5328311" cy="3642359"/>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4236150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ublication Slide With Bulle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235DC3-2D66-4182-B017-A744DCF769CA}"/>
              </a:ext>
            </a:extLst>
          </p:cNvPr>
          <p:cNvSpPr>
            <a:spLocks noGrp="1"/>
          </p:cNvSpPr>
          <p:nvPr>
            <p:ph type="sldNum" sz="quarter" idx="10"/>
          </p:nvPr>
        </p:nvSpPr>
        <p:spPr/>
        <p:txBody>
          <a:bodyPr/>
          <a:lstStyle/>
          <a:p>
            <a:fld id="{86041808-903E-4473-8F6E-2D3806F8029C}" type="slidenum">
              <a:rPr lang="en-US" smtClean="0"/>
              <a:pPr/>
              <a:t>‹#›</a:t>
            </a:fld>
            <a:endParaRPr lang="en-US" dirty="0"/>
          </a:p>
        </p:txBody>
      </p:sp>
      <p:sp>
        <p:nvSpPr>
          <p:cNvPr id="4" name="Title 1">
            <a:extLst>
              <a:ext uri="{FF2B5EF4-FFF2-40B4-BE49-F238E27FC236}">
                <a16:creationId xmlns:a16="http://schemas.microsoft.com/office/drawing/2014/main" id="{4A9AF0F1-D63F-4E6E-B895-D4E56A08E086}"/>
              </a:ext>
            </a:extLst>
          </p:cNvPr>
          <p:cNvSpPr>
            <a:spLocks noGrp="1"/>
          </p:cNvSpPr>
          <p:nvPr>
            <p:ph type="title" hasCustomPrompt="1"/>
          </p:nvPr>
        </p:nvSpPr>
        <p:spPr>
          <a:xfrm>
            <a:off x="381000" y="304800"/>
            <a:ext cx="11430000" cy="914400"/>
          </a:xfrm>
        </p:spPr>
        <p:txBody>
          <a:bodyPr anchor="t" anchorCtr="0">
            <a:noAutofit/>
          </a:bodyPr>
          <a:lstStyle>
            <a:lvl1pPr>
              <a:defRPr sz="4400" b="0" i="0">
                <a:latin typeface="Rockwell" panose="02060603020205020403" pitchFamily="18" charset="77"/>
              </a:defRPr>
            </a:lvl1pPr>
          </a:lstStyle>
          <a:p>
            <a:r>
              <a:rPr lang="en-US" dirty="0"/>
              <a:t>Publication Slide With Bullets</a:t>
            </a:r>
          </a:p>
        </p:txBody>
      </p:sp>
      <p:sp>
        <p:nvSpPr>
          <p:cNvPr id="5" name="Picture Placeholder 2">
            <a:extLst>
              <a:ext uri="{FF2B5EF4-FFF2-40B4-BE49-F238E27FC236}">
                <a16:creationId xmlns:a16="http://schemas.microsoft.com/office/drawing/2014/main" id="{5032286C-9928-4124-BBE7-F0513B38CD76}"/>
              </a:ext>
            </a:extLst>
          </p:cNvPr>
          <p:cNvSpPr>
            <a:spLocks noGrp="1"/>
          </p:cNvSpPr>
          <p:nvPr>
            <p:ph type="pic" idx="1" hasCustomPrompt="1"/>
          </p:nvPr>
        </p:nvSpPr>
        <p:spPr>
          <a:xfrm>
            <a:off x="8830491" y="1258389"/>
            <a:ext cx="2980509" cy="4058039"/>
          </a:xfrm>
          <a:prstGeom prst="rect">
            <a:avLst/>
          </a:prstGeo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publication cover</a:t>
            </a:r>
          </a:p>
        </p:txBody>
      </p:sp>
      <p:sp>
        <p:nvSpPr>
          <p:cNvPr id="6" name="Content Placeholder 2">
            <a:extLst>
              <a:ext uri="{FF2B5EF4-FFF2-40B4-BE49-F238E27FC236}">
                <a16:creationId xmlns:a16="http://schemas.microsoft.com/office/drawing/2014/main" id="{A6C2EC69-7FEF-463B-8D75-F6DBC64B82DF}"/>
              </a:ext>
            </a:extLst>
          </p:cNvPr>
          <p:cNvSpPr>
            <a:spLocks noGrp="1"/>
          </p:cNvSpPr>
          <p:nvPr>
            <p:ph sz="half" idx="14" hasCustomPrompt="1"/>
          </p:nvPr>
        </p:nvSpPr>
        <p:spPr>
          <a:xfrm>
            <a:off x="381000" y="1258385"/>
            <a:ext cx="7992292" cy="3457305"/>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
        <p:nvSpPr>
          <p:cNvPr id="9" name="Text Placeholder 7">
            <a:extLst>
              <a:ext uri="{FF2B5EF4-FFF2-40B4-BE49-F238E27FC236}">
                <a16:creationId xmlns:a16="http://schemas.microsoft.com/office/drawing/2014/main" id="{B2F5E5A5-BFAD-4A99-B18F-F5DDE308948B}"/>
              </a:ext>
            </a:extLst>
          </p:cNvPr>
          <p:cNvSpPr>
            <a:spLocks noGrp="1"/>
          </p:cNvSpPr>
          <p:nvPr>
            <p:ph type="body" sz="quarter" idx="15" hasCustomPrompt="1"/>
          </p:nvPr>
        </p:nvSpPr>
        <p:spPr>
          <a:xfrm>
            <a:off x="381000" y="5154361"/>
            <a:ext cx="7732576" cy="588962"/>
          </a:xfr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i="1" dirty="0">
                <a:solidFill>
                  <a:schemeClr val="bg1">
                    <a:lumMod val="50000"/>
                  </a:schemeClr>
                </a:solidFill>
              </a:rPr>
              <a:t>Footnote text. Text box can be copied and pasted onto other slides</a:t>
            </a:r>
          </a:p>
          <a:p>
            <a:pPr lvl="0"/>
            <a:endParaRPr lang="en-US" dirty="0"/>
          </a:p>
        </p:txBody>
      </p:sp>
    </p:spTree>
    <p:extLst>
      <p:ext uri="{BB962C8B-B14F-4D97-AF65-F5344CB8AC3E}">
        <p14:creationId xmlns:p14="http://schemas.microsoft.com/office/powerpoint/2010/main" val="22851587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ublication Slide With Paragraph">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235DC3-2D66-4182-B017-A744DCF769CA}"/>
              </a:ext>
            </a:extLst>
          </p:cNvPr>
          <p:cNvSpPr>
            <a:spLocks noGrp="1"/>
          </p:cNvSpPr>
          <p:nvPr>
            <p:ph type="sldNum" sz="quarter" idx="10"/>
          </p:nvPr>
        </p:nvSpPr>
        <p:spPr/>
        <p:txBody>
          <a:bodyPr/>
          <a:lstStyle/>
          <a:p>
            <a:fld id="{86041808-903E-4473-8F6E-2D3806F8029C}" type="slidenum">
              <a:rPr lang="en-US" smtClean="0"/>
              <a:pPr/>
              <a:t>‹#›</a:t>
            </a:fld>
            <a:endParaRPr lang="en-US" dirty="0"/>
          </a:p>
        </p:txBody>
      </p:sp>
      <p:sp>
        <p:nvSpPr>
          <p:cNvPr id="4" name="Title 1">
            <a:extLst>
              <a:ext uri="{FF2B5EF4-FFF2-40B4-BE49-F238E27FC236}">
                <a16:creationId xmlns:a16="http://schemas.microsoft.com/office/drawing/2014/main" id="{4A9AF0F1-D63F-4E6E-B895-D4E56A08E086}"/>
              </a:ext>
            </a:extLst>
          </p:cNvPr>
          <p:cNvSpPr>
            <a:spLocks noGrp="1"/>
          </p:cNvSpPr>
          <p:nvPr>
            <p:ph type="title" hasCustomPrompt="1"/>
          </p:nvPr>
        </p:nvSpPr>
        <p:spPr>
          <a:xfrm>
            <a:off x="381000" y="304800"/>
            <a:ext cx="11430000" cy="914400"/>
          </a:xfrm>
        </p:spPr>
        <p:txBody>
          <a:bodyPr anchor="t" anchorCtr="0">
            <a:noAutofit/>
          </a:bodyPr>
          <a:lstStyle>
            <a:lvl1pPr>
              <a:defRPr sz="4400" b="0" i="0">
                <a:latin typeface="Rockwell" panose="02060603020205020403" pitchFamily="18" charset="77"/>
              </a:defRPr>
            </a:lvl1pPr>
          </a:lstStyle>
          <a:p>
            <a:r>
              <a:rPr lang="en-US" dirty="0"/>
              <a:t>Publication Slide With Paragraph</a:t>
            </a:r>
          </a:p>
        </p:txBody>
      </p:sp>
      <p:sp>
        <p:nvSpPr>
          <p:cNvPr id="5" name="Picture Placeholder 2">
            <a:extLst>
              <a:ext uri="{FF2B5EF4-FFF2-40B4-BE49-F238E27FC236}">
                <a16:creationId xmlns:a16="http://schemas.microsoft.com/office/drawing/2014/main" id="{5032286C-9928-4124-BBE7-F0513B38CD76}"/>
              </a:ext>
            </a:extLst>
          </p:cNvPr>
          <p:cNvSpPr>
            <a:spLocks noGrp="1"/>
          </p:cNvSpPr>
          <p:nvPr>
            <p:ph type="pic" idx="1" hasCustomPrompt="1"/>
          </p:nvPr>
        </p:nvSpPr>
        <p:spPr>
          <a:xfrm>
            <a:off x="8830491" y="1258389"/>
            <a:ext cx="2980509" cy="4058039"/>
          </a:xfrm>
          <a:prstGeom prst="rect">
            <a:avLst/>
          </a:prstGeo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publication cover</a:t>
            </a:r>
          </a:p>
        </p:txBody>
      </p:sp>
      <p:sp>
        <p:nvSpPr>
          <p:cNvPr id="10" name="Content Placeholder 2">
            <a:extLst>
              <a:ext uri="{FF2B5EF4-FFF2-40B4-BE49-F238E27FC236}">
                <a16:creationId xmlns:a16="http://schemas.microsoft.com/office/drawing/2014/main" id="{4ECAF0B5-F90E-4849-A0CF-FE49D0C2255E}"/>
              </a:ext>
            </a:extLst>
          </p:cNvPr>
          <p:cNvSpPr>
            <a:spLocks noGrp="1"/>
          </p:cNvSpPr>
          <p:nvPr>
            <p:ph sz="half" idx="13" hasCustomPrompt="1"/>
          </p:nvPr>
        </p:nvSpPr>
        <p:spPr>
          <a:xfrm>
            <a:off x="386687" y="1258389"/>
            <a:ext cx="7542467" cy="3561805"/>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
        <p:nvSpPr>
          <p:cNvPr id="6" name="Text Placeholder 5">
            <a:extLst>
              <a:ext uri="{FF2B5EF4-FFF2-40B4-BE49-F238E27FC236}">
                <a16:creationId xmlns:a16="http://schemas.microsoft.com/office/drawing/2014/main" id="{1C0DA2E8-5E0B-4000-8A51-AE06167A1873}"/>
              </a:ext>
            </a:extLst>
          </p:cNvPr>
          <p:cNvSpPr>
            <a:spLocks noGrp="1"/>
          </p:cNvSpPr>
          <p:nvPr>
            <p:ph type="body" sz="quarter" idx="15" hasCustomPrompt="1"/>
          </p:nvPr>
        </p:nvSpPr>
        <p:spPr>
          <a:xfrm>
            <a:off x="381000" y="5316538"/>
            <a:ext cx="7548563" cy="4826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i="1" dirty="0">
                <a:solidFill>
                  <a:schemeClr val="accent6">
                    <a:lumMod val="50000"/>
                  </a:schemeClr>
                </a:solidFill>
              </a:rPr>
              <a:t>Footnote text. Text box can be copied and pasted onto other slides</a:t>
            </a:r>
          </a:p>
        </p:txBody>
      </p:sp>
    </p:spTree>
    <p:extLst>
      <p:ext uri="{BB962C8B-B14F-4D97-AF65-F5344CB8AC3E}">
        <p14:creationId xmlns:p14="http://schemas.microsoft.com/office/powerpoint/2010/main" val="5654650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235917"/>
            <a:ext cx="11424313" cy="526083"/>
          </a:xfrm>
        </p:spPr>
        <p:txBody>
          <a:bodyPr/>
          <a:lstStyle/>
          <a:p>
            <a:r>
              <a:rPr lang="en-US" dirty="0"/>
              <a:t>For Chinese text</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8" name="Content Placeholder 2">
            <a:extLst>
              <a:ext uri="{FF2B5EF4-FFF2-40B4-BE49-F238E27FC236}">
                <a16:creationId xmlns:a16="http://schemas.microsoft.com/office/drawing/2014/main" id="{5786E51F-1C89-49A8-A2CE-263711FE493D}"/>
              </a:ext>
            </a:extLst>
          </p:cNvPr>
          <p:cNvSpPr>
            <a:spLocks noGrp="1"/>
          </p:cNvSpPr>
          <p:nvPr>
            <p:ph sz="half" idx="16" hasCustomPrompt="1"/>
          </p:nvPr>
        </p:nvSpPr>
        <p:spPr>
          <a:xfrm rot="5400000">
            <a:off x="4108283" y="-1829630"/>
            <a:ext cx="3886202" cy="11507859"/>
          </a:xfrm>
          <a:prstGeom prst="rect">
            <a:avLst/>
          </a:prstGeom>
          <a:noFill/>
        </p:spPr>
        <p:txBody>
          <a:bodyPr/>
          <a:lstStyle>
            <a:lvl1pPr marL="228600" indent="-228600">
              <a:spcBef>
                <a:spcPts val="1000"/>
              </a:spcBef>
              <a:buClr>
                <a:schemeClr val="bg2"/>
              </a:buClr>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1000"/>
              </a:spcBef>
              <a:spcAft>
                <a:spcPts val="0"/>
              </a:spcAft>
              <a:buClr>
                <a:schemeClr val="bg2"/>
              </a:buClr>
              <a:buSzTx/>
              <a:buFont typeface="Arial" panose="020B0604020202020204" pitchFamily="34" charset="0"/>
              <a:buChar char="•"/>
              <a:tabLst/>
              <a:defRPr sz="2000">
                <a:solidFill>
                  <a:schemeClr val="tx2"/>
                </a:solidFill>
              </a:defRPr>
            </a:lvl2pPr>
            <a:lvl3pPr marL="682625" indent="-220663">
              <a:spcBef>
                <a:spcPts val="1000"/>
              </a:spcBef>
              <a:buClr>
                <a:schemeClr val="bg2"/>
              </a:buClr>
              <a:defRPr sz="1800">
                <a:solidFill>
                  <a:schemeClr val="tx2"/>
                </a:solidFill>
              </a:defRPr>
            </a:lvl3pPr>
            <a:lvl4pPr marL="914400" indent="-231775">
              <a:spcBef>
                <a:spcPts val="1000"/>
              </a:spcBef>
              <a:buClr>
                <a:schemeClr val="bg2"/>
              </a:buClr>
              <a:buFont typeface="Arial" panose="020B0604020202020204" pitchFamily="34" charset="0"/>
              <a:buChar char="•"/>
              <a:defRPr sz="1600">
                <a:solidFill>
                  <a:schemeClr val="tx2"/>
                </a:solidFill>
              </a:defRPr>
            </a:lvl4pPr>
            <a:lvl5pPr marL="1146175" indent="-231775">
              <a:spcBef>
                <a:spcPts val="1000"/>
              </a:spcBef>
              <a:buClr>
                <a:schemeClr val="bg2"/>
              </a:buClr>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871302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Bullet list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8" name="Title 1">
            <a:extLst>
              <a:ext uri="{FF2B5EF4-FFF2-40B4-BE49-F238E27FC236}">
                <a16:creationId xmlns:a16="http://schemas.microsoft.com/office/drawing/2014/main" id="{1E3E2DBF-FEDA-3C4F-8AED-61C7FBBABF15}"/>
              </a:ext>
            </a:extLst>
          </p:cNvPr>
          <p:cNvSpPr>
            <a:spLocks noGrp="1"/>
          </p:cNvSpPr>
          <p:nvPr>
            <p:ph type="title" hasCustomPrompt="1"/>
          </p:nvPr>
        </p:nvSpPr>
        <p:spPr>
          <a:xfrm>
            <a:off x="381000" y="304800"/>
            <a:ext cx="11430000" cy="914400"/>
          </a:xfrm>
        </p:spPr>
        <p:txBody>
          <a:bodyPr/>
          <a:lstStyle>
            <a:lvl1pPr>
              <a:defRPr>
                <a:latin typeface="Rockwell" panose="02060603020205020403" pitchFamily="18" charset="77"/>
              </a:defRPr>
            </a:lvl1pPr>
          </a:lstStyle>
          <a:p>
            <a:r>
              <a:rPr lang="en-US" dirty="0"/>
              <a:t>Two Column Bulleted Lists with Heading</a:t>
            </a:r>
          </a:p>
        </p:txBody>
      </p:sp>
      <p:sp>
        <p:nvSpPr>
          <p:cNvPr id="10" name="Content Placeholder 2">
            <a:extLst>
              <a:ext uri="{FF2B5EF4-FFF2-40B4-BE49-F238E27FC236}">
                <a16:creationId xmlns:a16="http://schemas.microsoft.com/office/drawing/2014/main" id="{223A0E2C-1BD9-4AE4-AFE5-D70AE1E0EECD}"/>
              </a:ext>
            </a:extLst>
          </p:cNvPr>
          <p:cNvSpPr>
            <a:spLocks noGrp="1"/>
          </p:cNvSpPr>
          <p:nvPr>
            <p:ph sz="half" idx="13" hasCustomPrompt="1"/>
          </p:nvPr>
        </p:nvSpPr>
        <p:spPr>
          <a:xfrm>
            <a:off x="380999" y="1258388"/>
            <a:ext cx="4800601" cy="4190998"/>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
        <p:nvSpPr>
          <p:cNvPr id="12" name="Content Placeholder 2">
            <a:extLst>
              <a:ext uri="{FF2B5EF4-FFF2-40B4-BE49-F238E27FC236}">
                <a16:creationId xmlns:a16="http://schemas.microsoft.com/office/drawing/2014/main" id="{DAA04A2F-98BF-4E9F-B1F5-4736BBFBD7F6}"/>
              </a:ext>
            </a:extLst>
          </p:cNvPr>
          <p:cNvSpPr>
            <a:spLocks noGrp="1"/>
          </p:cNvSpPr>
          <p:nvPr>
            <p:ph sz="half" idx="17" hasCustomPrompt="1"/>
          </p:nvPr>
        </p:nvSpPr>
        <p:spPr>
          <a:xfrm>
            <a:off x="6172199" y="1258388"/>
            <a:ext cx="4800601" cy="4190998"/>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25727196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49000" y="228600"/>
            <a:ext cx="1371600" cy="5562600"/>
          </a:xfrm>
        </p:spPr>
        <p:txBody>
          <a:bodyPr vert="eaVert"/>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7" name="Content Placeholder 2">
            <a:extLst>
              <a:ext uri="{FF2B5EF4-FFF2-40B4-BE49-F238E27FC236}">
                <a16:creationId xmlns:a16="http://schemas.microsoft.com/office/drawing/2014/main" id="{39B3F637-4403-4F0D-B54D-CE3445E8DEF3}"/>
              </a:ext>
            </a:extLst>
          </p:cNvPr>
          <p:cNvSpPr>
            <a:spLocks noGrp="1"/>
          </p:cNvSpPr>
          <p:nvPr>
            <p:ph sz="half" idx="17" hasCustomPrompt="1"/>
          </p:nvPr>
        </p:nvSpPr>
        <p:spPr>
          <a:xfrm rot="5400000">
            <a:off x="2590800" y="-1990800"/>
            <a:ext cx="5638802" cy="10077601"/>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18648202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C758E5-1117-8F46-92FF-27709CF2476C}"/>
              </a:ext>
            </a:extLst>
          </p:cNvPr>
          <p:cNvSpPr/>
          <p:nvPr/>
        </p:nvSpPr>
        <p:spPr>
          <a:xfrm>
            <a:off x="0" y="0"/>
            <a:ext cx="12192000" cy="6858000"/>
          </a:xfrm>
          <a:prstGeom prst="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8121" y="402770"/>
            <a:ext cx="9517879" cy="1578429"/>
          </a:xfrm>
        </p:spPr>
        <p:txBody>
          <a:bodyPr>
            <a:normAutofit/>
          </a:bodyPr>
          <a:lstStyle>
            <a:lvl1pPr algn="l">
              <a:defRPr sz="6600" b="0" i="0">
                <a:solidFill>
                  <a:schemeClr val="bg1"/>
                </a:solidFill>
                <a:latin typeface="Rockwell" charset="0"/>
                <a:ea typeface="Rockwell" charset="0"/>
                <a:cs typeface="Rockwell" charset="0"/>
              </a:defRPr>
            </a:lvl1pPr>
          </a:lstStyle>
          <a:p>
            <a:r>
              <a:rPr lang="en-US" dirty="0"/>
              <a:t>Thank You</a:t>
            </a:r>
          </a:p>
        </p:txBody>
      </p:sp>
      <p:sp>
        <p:nvSpPr>
          <p:cNvPr id="5" name="Slide Number Placeholder 4"/>
          <p:cNvSpPr>
            <a:spLocks noGrp="1"/>
          </p:cNvSpPr>
          <p:nvPr>
            <p:ph type="sldNum" sz="quarter" idx="12"/>
          </p:nvPr>
        </p:nvSpPr>
        <p:spPr/>
        <p:txBody>
          <a:bodyPr/>
          <a:lstStyle/>
          <a:p>
            <a:fld id="{86041808-903E-4473-8F6E-2D3806F8029C}" type="slidenum">
              <a:rPr lang="en-US" smtClean="0"/>
              <a:t>‹#›</a:t>
            </a:fld>
            <a:endParaRPr lang="en-US"/>
          </a:p>
        </p:txBody>
      </p:sp>
      <p:pic>
        <p:nvPicPr>
          <p:cNvPr id="7" name="Picture 6">
            <a:extLst>
              <a:ext uri="{FF2B5EF4-FFF2-40B4-BE49-F238E27FC236}">
                <a16:creationId xmlns:a16="http://schemas.microsoft.com/office/drawing/2014/main" id="{CC05D329-D8BB-7D44-944B-2CE79CD1B8A2}"/>
              </a:ext>
            </a:extLst>
          </p:cNvPr>
          <p:cNvPicPr>
            <a:picLocks noChangeAspect="1"/>
          </p:cNvPicPr>
          <p:nvPr/>
        </p:nvPicPr>
        <p:blipFill>
          <a:blip r:embed="rId2"/>
          <a:stretch>
            <a:fillRect/>
          </a:stretch>
        </p:blipFill>
        <p:spPr>
          <a:xfrm>
            <a:off x="398490" y="6096000"/>
            <a:ext cx="1430311" cy="389045"/>
          </a:xfrm>
          <a:prstGeom prst="rect">
            <a:avLst/>
          </a:prstGeom>
        </p:spPr>
      </p:pic>
    </p:spTree>
    <p:extLst>
      <p:ext uri="{BB962C8B-B14F-4D97-AF65-F5344CB8AC3E}">
        <p14:creationId xmlns:p14="http://schemas.microsoft.com/office/powerpoint/2010/main" val="18077967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ver, Client Logo">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1800"/>
          </a:p>
        </p:txBody>
      </p:sp>
      <p:pic>
        <p:nvPicPr>
          <p:cNvPr id="4" name="Picture 3"/>
          <p:cNvPicPr>
            <a:picLocks noChangeAspect="1"/>
          </p:cNvPicPr>
          <p:nvPr userDrawn="1"/>
        </p:nvPicPr>
        <p:blipFill>
          <a:blip r:embed="rId2"/>
          <a:stretch>
            <a:fillRect/>
          </a:stretch>
        </p:blipFill>
        <p:spPr>
          <a:xfrm>
            <a:off x="3536380" y="186839"/>
            <a:ext cx="5119241" cy="3012948"/>
          </a:xfrm>
          <a:prstGeom prst="rect">
            <a:avLst/>
          </a:prstGeom>
        </p:spPr>
      </p:pic>
      <p:sp>
        <p:nvSpPr>
          <p:cNvPr id="7" name="Rectangle 6"/>
          <p:cNvSpPr/>
          <p:nvPr userDrawn="1"/>
        </p:nvSpPr>
        <p:spPr>
          <a:xfrm>
            <a:off x="0" y="3566161"/>
            <a:ext cx="12192000" cy="3291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1800">
              <a:solidFill>
                <a:schemeClr val="tx1"/>
              </a:solidFill>
            </a:endParaRPr>
          </a:p>
        </p:txBody>
      </p:sp>
      <p:sp>
        <p:nvSpPr>
          <p:cNvPr id="8" name="Text Placeholder 5"/>
          <p:cNvSpPr>
            <a:spLocks noGrp="1"/>
          </p:cNvSpPr>
          <p:nvPr>
            <p:ph type="body" sz="quarter" idx="10"/>
          </p:nvPr>
        </p:nvSpPr>
        <p:spPr>
          <a:xfrm>
            <a:off x="1424755" y="5527129"/>
            <a:ext cx="9342490" cy="419667"/>
          </a:xfrm>
        </p:spPr>
        <p:txBody>
          <a:bodyPr>
            <a:noAutofit/>
          </a:bodyPr>
          <a:lstStyle>
            <a:lvl1pPr marL="0" indent="0" algn="ctr">
              <a:buFontTx/>
              <a:buNone/>
              <a:defRPr sz="3200" b="1">
                <a:solidFill>
                  <a:schemeClr val="tx2"/>
                </a:solidFill>
                <a:latin typeface="Calibri" panose="020F0502020204030204" pitchFamily="34" charset="0"/>
                <a:cs typeface="Calibri" panose="020F0502020204030204" pitchFamily="34" charset="0"/>
              </a:defRPr>
            </a:lvl1pPr>
            <a:lvl2pPr marL="457109" indent="0">
              <a:buFontTx/>
              <a:buNone/>
              <a:defRPr>
                <a:solidFill>
                  <a:schemeClr val="bg1"/>
                </a:solidFill>
              </a:defRPr>
            </a:lvl2pPr>
            <a:lvl3pPr marL="914217" indent="0">
              <a:buFontTx/>
              <a:buNone/>
              <a:defRPr>
                <a:solidFill>
                  <a:schemeClr val="bg1"/>
                </a:solidFill>
              </a:defRPr>
            </a:lvl3pPr>
            <a:lvl4pPr marL="1371326" indent="0">
              <a:buFontTx/>
              <a:buNone/>
              <a:defRPr>
                <a:solidFill>
                  <a:schemeClr val="bg1"/>
                </a:solidFill>
              </a:defRPr>
            </a:lvl4pPr>
            <a:lvl5pPr marL="1828434" indent="0">
              <a:buFontTx/>
              <a:buNone/>
              <a:defRPr>
                <a:solidFill>
                  <a:schemeClr val="bg1"/>
                </a:solidFill>
              </a:defRPr>
            </a:lvl5pPr>
          </a:lstStyle>
          <a:p>
            <a:pPr lvl="0"/>
            <a:r>
              <a:rPr lang="en-US"/>
              <a:t>Edit Master text styles</a:t>
            </a:r>
          </a:p>
        </p:txBody>
      </p:sp>
      <p:sp>
        <p:nvSpPr>
          <p:cNvPr id="6" name="Text Placeholder 5">
            <a:extLst>
              <a:ext uri="{FF2B5EF4-FFF2-40B4-BE49-F238E27FC236}">
                <a16:creationId xmlns:a16="http://schemas.microsoft.com/office/drawing/2014/main" id="{549B1954-AB3C-9442-A078-F778D5DE5361}"/>
              </a:ext>
            </a:extLst>
          </p:cNvPr>
          <p:cNvSpPr>
            <a:spLocks noGrp="1"/>
          </p:cNvSpPr>
          <p:nvPr>
            <p:ph type="body" sz="quarter" idx="11"/>
          </p:nvPr>
        </p:nvSpPr>
        <p:spPr>
          <a:xfrm>
            <a:off x="1424756" y="6065290"/>
            <a:ext cx="9342489" cy="323644"/>
          </a:xfrm>
        </p:spPr>
        <p:txBody>
          <a:bodyPr>
            <a:normAutofit/>
          </a:bodyPr>
          <a:lstStyle>
            <a:lvl1pPr marL="0" indent="0" algn="ctr">
              <a:buFontTx/>
              <a:buNone/>
              <a:defRPr sz="20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097" indent="0">
              <a:buFontTx/>
              <a:buNone/>
              <a:defRPr>
                <a:solidFill>
                  <a:schemeClr val="bg1"/>
                </a:solidFill>
              </a:defRPr>
            </a:lvl2pPr>
            <a:lvl3pPr marL="914194" indent="0">
              <a:buFontTx/>
              <a:buNone/>
              <a:defRPr>
                <a:solidFill>
                  <a:schemeClr val="bg1"/>
                </a:solidFill>
              </a:defRPr>
            </a:lvl3pPr>
            <a:lvl4pPr marL="1371291" indent="0">
              <a:buFontTx/>
              <a:buNone/>
              <a:defRPr>
                <a:solidFill>
                  <a:schemeClr val="bg1"/>
                </a:solidFill>
              </a:defRPr>
            </a:lvl4pPr>
            <a:lvl5pPr marL="1828389" indent="0">
              <a:buFontTx/>
              <a:buNone/>
              <a:defRPr>
                <a:solidFill>
                  <a:schemeClr val="bg1"/>
                </a:solidFill>
              </a:defRPr>
            </a:lvl5pPr>
          </a:lstStyle>
          <a:p>
            <a:pPr lvl="0"/>
            <a:r>
              <a:rPr lang="en-US"/>
              <a:t>Edit Master text styles</a:t>
            </a:r>
          </a:p>
        </p:txBody>
      </p:sp>
      <p:sp>
        <p:nvSpPr>
          <p:cNvPr id="9" name="Text Placeholder 5">
            <a:extLst>
              <a:ext uri="{FF2B5EF4-FFF2-40B4-BE49-F238E27FC236}">
                <a16:creationId xmlns:a16="http://schemas.microsoft.com/office/drawing/2014/main" id="{0A71AB3D-AF7D-AE40-B351-6CB4A1C153CC}"/>
              </a:ext>
            </a:extLst>
          </p:cNvPr>
          <p:cNvSpPr>
            <a:spLocks noGrp="1"/>
          </p:cNvSpPr>
          <p:nvPr>
            <p:ph type="body" sz="quarter" idx="12"/>
          </p:nvPr>
        </p:nvSpPr>
        <p:spPr>
          <a:xfrm>
            <a:off x="1438259" y="6414315"/>
            <a:ext cx="9342489" cy="323644"/>
          </a:xfrm>
        </p:spPr>
        <p:txBody>
          <a:bodyPr>
            <a:noAutofit/>
          </a:bodyPr>
          <a:lstStyle>
            <a:lvl1pPr marL="0" indent="0" algn="ctr">
              <a:buFontTx/>
              <a:buNone/>
              <a:defRPr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097" indent="0">
              <a:buFontTx/>
              <a:buNone/>
              <a:defRPr>
                <a:solidFill>
                  <a:schemeClr val="bg1"/>
                </a:solidFill>
              </a:defRPr>
            </a:lvl2pPr>
            <a:lvl3pPr marL="914194" indent="0">
              <a:buFontTx/>
              <a:buNone/>
              <a:defRPr>
                <a:solidFill>
                  <a:schemeClr val="bg1"/>
                </a:solidFill>
              </a:defRPr>
            </a:lvl3pPr>
            <a:lvl4pPr marL="1371291" indent="0">
              <a:buFontTx/>
              <a:buNone/>
              <a:defRPr>
                <a:solidFill>
                  <a:schemeClr val="bg1"/>
                </a:solidFill>
              </a:defRPr>
            </a:lvl4pPr>
            <a:lvl5pPr marL="1828389" indent="0">
              <a:buFontTx/>
              <a:buNone/>
              <a:defRPr>
                <a:solidFill>
                  <a:schemeClr val="bg1"/>
                </a:solidFill>
              </a:defRPr>
            </a:lvl5pPr>
          </a:lstStyle>
          <a:p>
            <a:pPr lvl="0"/>
            <a:r>
              <a:rPr lang="en-US"/>
              <a:t>Edit Master text styles</a:t>
            </a:r>
          </a:p>
        </p:txBody>
      </p:sp>
      <p:sp>
        <p:nvSpPr>
          <p:cNvPr id="3" name="Picture Placeholder 2">
            <a:extLst>
              <a:ext uri="{FF2B5EF4-FFF2-40B4-BE49-F238E27FC236}">
                <a16:creationId xmlns:a16="http://schemas.microsoft.com/office/drawing/2014/main" id="{E415C0E4-68DA-4A49-8BD2-4AAAF0D1EB57}"/>
              </a:ext>
            </a:extLst>
          </p:cNvPr>
          <p:cNvSpPr>
            <a:spLocks noGrp="1"/>
          </p:cNvSpPr>
          <p:nvPr>
            <p:ph type="pic" sz="quarter" idx="13"/>
          </p:nvPr>
        </p:nvSpPr>
        <p:spPr>
          <a:xfrm>
            <a:off x="4478338" y="3655875"/>
            <a:ext cx="3235325" cy="1739783"/>
          </a:xfrm>
        </p:spPr>
        <p:txBody>
          <a:bodyPr/>
          <a:lstStyle/>
          <a:p>
            <a:endParaRPr lang="en-US"/>
          </a:p>
        </p:txBody>
      </p:sp>
    </p:spTree>
    <p:extLst>
      <p:ext uri="{BB962C8B-B14F-4D97-AF65-F5344CB8AC3E}">
        <p14:creationId xmlns:p14="http://schemas.microsoft.com/office/powerpoint/2010/main" val="21538811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ver, No Client Logo">
    <p:spTree>
      <p:nvGrpSpPr>
        <p:cNvPr id="1" name=""/>
        <p:cNvGrpSpPr/>
        <p:nvPr/>
      </p:nvGrpSpPr>
      <p:grpSpPr>
        <a:xfrm>
          <a:off x="0" y="0"/>
          <a:ext cx="0" cy="0"/>
          <a:chOff x="0" y="0"/>
          <a:chExt cx="0" cy="0"/>
        </a:xfrm>
      </p:grpSpPr>
      <p:sp>
        <p:nvSpPr>
          <p:cNvPr id="5" name="Rectangle 4"/>
          <p:cNvSpPr/>
          <p:nvPr userDrawn="1"/>
        </p:nvSpPr>
        <p:spPr>
          <a:xfrm>
            <a:off x="0" y="0"/>
            <a:ext cx="12192000" cy="50789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1800"/>
          </a:p>
        </p:txBody>
      </p:sp>
      <p:pic>
        <p:nvPicPr>
          <p:cNvPr id="4" name="Picture 3"/>
          <p:cNvPicPr>
            <a:picLocks noChangeAspect="1"/>
          </p:cNvPicPr>
          <p:nvPr userDrawn="1"/>
        </p:nvPicPr>
        <p:blipFill>
          <a:blip r:embed="rId2"/>
          <a:stretch>
            <a:fillRect/>
          </a:stretch>
        </p:blipFill>
        <p:spPr>
          <a:xfrm>
            <a:off x="3536380" y="997066"/>
            <a:ext cx="5119241" cy="3012948"/>
          </a:xfrm>
          <a:prstGeom prst="rect">
            <a:avLst/>
          </a:prstGeom>
        </p:spPr>
      </p:pic>
      <p:sp>
        <p:nvSpPr>
          <p:cNvPr id="8" name="Text Placeholder 5"/>
          <p:cNvSpPr>
            <a:spLocks noGrp="1"/>
          </p:cNvSpPr>
          <p:nvPr>
            <p:ph type="body" sz="quarter" idx="10"/>
          </p:nvPr>
        </p:nvSpPr>
        <p:spPr>
          <a:xfrm>
            <a:off x="1424755" y="5492407"/>
            <a:ext cx="9342490" cy="419667"/>
          </a:xfrm>
        </p:spPr>
        <p:txBody>
          <a:bodyPr>
            <a:noAutofit/>
          </a:bodyPr>
          <a:lstStyle>
            <a:lvl1pPr marL="0" indent="0" algn="ctr">
              <a:buFontTx/>
              <a:buNone/>
              <a:defRPr sz="3200" b="1">
                <a:solidFill>
                  <a:schemeClr val="tx2"/>
                </a:solidFill>
                <a:latin typeface="Calibri" panose="020F0502020204030204" pitchFamily="34" charset="0"/>
                <a:cs typeface="Calibri" panose="020F0502020204030204" pitchFamily="34" charset="0"/>
              </a:defRPr>
            </a:lvl1pPr>
            <a:lvl2pPr marL="457109" indent="0">
              <a:buFontTx/>
              <a:buNone/>
              <a:defRPr>
                <a:solidFill>
                  <a:schemeClr val="bg1"/>
                </a:solidFill>
              </a:defRPr>
            </a:lvl2pPr>
            <a:lvl3pPr marL="914217" indent="0">
              <a:buFontTx/>
              <a:buNone/>
              <a:defRPr>
                <a:solidFill>
                  <a:schemeClr val="bg1"/>
                </a:solidFill>
              </a:defRPr>
            </a:lvl3pPr>
            <a:lvl4pPr marL="1371326" indent="0">
              <a:buFontTx/>
              <a:buNone/>
              <a:defRPr>
                <a:solidFill>
                  <a:schemeClr val="bg1"/>
                </a:solidFill>
              </a:defRPr>
            </a:lvl4pPr>
            <a:lvl5pPr marL="1828434" indent="0">
              <a:buFontTx/>
              <a:buNone/>
              <a:defRPr>
                <a:solidFill>
                  <a:schemeClr val="bg1"/>
                </a:solidFill>
              </a:defRPr>
            </a:lvl5pPr>
          </a:lstStyle>
          <a:p>
            <a:pPr lvl="0"/>
            <a:r>
              <a:rPr lang="en-US"/>
              <a:t>Edit Master text styles</a:t>
            </a:r>
          </a:p>
        </p:txBody>
      </p:sp>
      <p:sp>
        <p:nvSpPr>
          <p:cNvPr id="6" name="Text Placeholder 5">
            <a:extLst>
              <a:ext uri="{FF2B5EF4-FFF2-40B4-BE49-F238E27FC236}">
                <a16:creationId xmlns:a16="http://schemas.microsoft.com/office/drawing/2014/main" id="{549B1954-AB3C-9442-A078-F778D5DE5361}"/>
              </a:ext>
            </a:extLst>
          </p:cNvPr>
          <p:cNvSpPr>
            <a:spLocks noGrp="1"/>
          </p:cNvSpPr>
          <p:nvPr>
            <p:ph type="body" sz="quarter" idx="11"/>
          </p:nvPr>
        </p:nvSpPr>
        <p:spPr>
          <a:xfrm>
            <a:off x="1424756" y="6030568"/>
            <a:ext cx="9342489" cy="323644"/>
          </a:xfrm>
        </p:spPr>
        <p:txBody>
          <a:bodyPr>
            <a:normAutofit/>
          </a:bodyPr>
          <a:lstStyle>
            <a:lvl1pPr marL="0" indent="0" algn="ctr">
              <a:buFontTx/>
              <a:buNone/>
              <a:defRPr sz="20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097" indent="0">
              <a:buFontTx/>
              <a:buNone/>
              <a:defRPr>
                <a:solidFill>
                  <a:schemeClr val="bg1"/>
                </a:solidFill>
              </a:defRPr>
            </a:lvl2pPr>
            <a:lvl3pPr marL="914194" indent="0">
              <a:buFontTx/>
              <a:buNone/>
              <a:defRPr>
                <a:solidFill>
                  <a:schemeClr val="bg1"/>
                </a:solidFill>
              </a:defRPr>
            </a:lvl3pPr>
            <a:lvl4pPr marL="1371291" indent="0">
              <a:buFontTx/>
              <a:buNone/>
              <a:defRPr>
                <a:solidFill>
                  <a:schemeClr val="bg1"/>
                </a:solidFill>
              </a:defRPr>
            </a:lvl4pPr>
            <a:lvl5pPr marL="1828389" indent="0">
              <a:buFontTx/>
              <a:buNone/>
              <a:defRPr>
                <a:solidFill>
                  <a:schemeClr val="bg1"/>
                </a:solidFill>
              </a:defRPr>
            </a:lvl5pPr>
          </a:lstStyle>
          <a:p>
            <a:pPr lvl="0"/>
            <a:r>
              <a:rPr lang="en-US"/>
              <a:t>Edit Master text styles</a:t>
            </a:r>
          </a:p>
        </p:txBody>
      </p:sp>
      <p:sp>
        <p:nvSpPr>
          <p:cNvPr id="10" name="Text Placeholder 5">
            <a:extLst>
              <a:ext uri="{FF2B5EF4-FFF2-40B4-BE49-F238E27FC236}">
                <a16:creationId xmlns:a16="http://schemas.microsoft.com/office/drawing/2014/main" id="{44F2080D-F2D3-9B46-974F-13882CE76BEC}"/>
              </a:ext>
            </a:extLst>
          </p:cNvPr>
          <p:cNvSpPr>
            <a:spLocks noGrp="1"/>
          </p:cNvSpPr>
          <p:nvPr>
            <p:ph type="body" sz="quarter" idx="12"/>
          </p:nvPr>
        </p:nvSpPr>
        <p:spPr>
          <a:xfrm>
            <a:off x="1438259" y="6402885"/>
            <a:ext cx="9342489" cy="323644"/>
          </a:xfrm>
        </p:spPr>
        <p:txBody>
          <a:bodyPr>
            <a:noAutofit/>
          </a:bodyPr>
          <a:lstStyle>
            <a:lvl1pPr marL="0" indent="0" algn="ctr">
              <a:buFontTx/>
              <a:buNone/>
              <a:defRPr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097" indent="0">
              <a:buFontTx/>
              <a:buNone/>
              <a:defRPr>
                <a:solidFill>
                  <a:schemeClr val="bg1"/>
                </a:solidFill>
              </a:defRPr>
            </a:lvl2pPr>
            <a:lvl3pPr marL="914194" indent="0">
              <a:buFontTx/>
              <a:buNone/>
              <a:defRPr>
                <a:solidFill>
                  <a:schemeClr val="bg1"/>
                </a:solidFill>
              </a:defRPr>
            </a:lvl3pPr>
            <a:lvl4pPr marL="1371291" indent="0">
              <a:buFontTx/>
              <a:buNone/>
              <a:defRPr>
                <a:solidFill>
                  <a:schemeClr val="bg1"/>
                </a:solidFill>
              </a:defRPr>
            </a:lvl4pPr>
            <a:lvl5pPr marL="1828389"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0123406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1609168" y="6457736"/>
            <a:ext cx="519285" cy="365125"/>
          </a:xfrm>
          <a:prstGeom prst="rect">
            <a:avLst/>
          </a:prstGeom>
        </p:spPr>
        <p:txBody>
          <a:bodyPr/>
          <a:lstStyle>
            <a:lvl1pPr>
              <a:defRPr>
                <a:solidFill>
                  <a:srgbClr val="4C5E5C"/>
                </a:solidFill>
              </a:defRPr>
            </a:lvl1pPr>
          </a:lstStyle>
          <a:p>
            <a:fld id="{3F59AB15-9F22-0145-8FFF-C343B5B0D9A2}" type="slidenum">
              <a:rPr lang="en-US" smtClean="0"/>
              <a:pPr/>
              <a:t>‹#›</a:t>
            </a:fld>
            <a:endParaRPr lang="en-US"/>
          </a:p>
        </p:txBody>
      </p:sp>
      <p:sp>
        <p:nvSpPr>
          <p:cNvPr id="6" name="Content Placeholder 5"/>
          <p:cNvSpPr>
            <a:spLocks noGrp="1"/>
          </p:cNvSpPr>
          <p:nvPr>
            <p:ph sz="quarter" idx="11"/>
          </p:nvPr>
        </p:nvSpPr>
        <p:spPr>
          <a:xfrm>
            <a:off x="251460" y="870595"/>
            <a:ext cx="11708967" cy="5275561"/>
          </a:xfrm>
        </p:spPr>
        <p:txBody>
          <a:bodyPr/>
          <a:lstStyle>
            <a:lvl1pPr marL="228594" indent="-380990">
              <a:lnSpc>
                <a:spcPct val="200000"/>
              </a:lnSpc>
              <a:buFont typeface="Arial" panose="020B0604020202020204" pitchFamily="34" charset="0"/>
              <a:buChar char="•"/>
              <a:defRPr/>
            </a:lvl1pPr>
            <a:lvl2pPr marL="685783" indent="-380990">
              <a:lnSpc>
                <a:spcPct val="100000"/>
              </a:lnSpc>
              <a:buFont typeface="System Font Regular"/>
              <a:buChar char="-"/>
              <a:defRPr/>
            </a:lvl2pPr>
            <a:lvl3pPr marL="1142971" indent="-380990">
              <a:lnSpc>
                <a:spcPct val="100000"/>
              </a:lnSpc>
              <a:buFont typeface="Wingdings" pitchFamily="2" charset="2"/>
              <a:buChar char="§"/>
              <a:defRPr/>
            </a:lvl3pPr>
            <a:lvl4pPr marL="1600160" indent="-380990">
              <a:lnSpc>
                <a:spcPct val="100000"/>
              </a:lnSpc>
              <a:buFont typeface="Courier New" panose="02070309020205020404" pitchFamily="49" charset="0"/>
              <a:buChar char="o"/>
              <a:defRPr/>
            </a:lvl4pPr>
            <a:lvl5pPr marL="2057349" indent="-380990">
              <a:lnSpc>
                <a:spcPct val="100000"/>
              </a:lnSpc>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110775" y="140689"/>
            <a:ext cx="11849652" cy="602262"/>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27B42BC7-F271-EE41-8B04-30D95C6763D6}"/>
              </a:ext>
            </a:extLst>
          </p:cNvPr>
          <p:cNvCxnSpPr/>
          <p:nvPr userDrawn="1"/>
        </p:nvCxnSpPr>
        <p:spPr>
          <a:xfrm>
            <a:off x="138261" y="700101"/>
            <a:ext cx="11849652"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52C10F91-7402-9447-BE97-04AD9308CC1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081" y="6412992"/>
            <a:ext cx="2064181" cy="336667"/>
          </a:xfrm>
          <a:prstGeom prst="rect">
            <a:avLst/>
          </a:prstGeom>
        </p:spPr>
      </p:pic>
    </p:spTree>
    <p:extLst>
      <p:ext uri="{BB962C8B-B14F-4D97-AF65-F5344CB8AC3E}">
        <p14:creationId xmlns:p14="http://schemas.microsoft.com/office/powerpoint/2010/main" val="41547693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1609168" y="6457736"/>
            <a:ext cx="519285" cy="365125"/>
          </a:xfrm>
          <a:prstGeom prst="rect">
            <a:avLst/>
          </a:prstGeom>
        </p:spPr>
        <p:txBody>
          <a:bodyPr/>
          <a:lstStyle>
            <a:lvl1pPr>
              <a:defRPr sz="1400">
                <a:solidFill>
                  <a:srgbClr val="4C5E5C"/>
                </a:solidFill>
              </a:defRPr>
            </a:lvl1pPr>
          </a:lstStyle>
          <a:p>
            <a:fld id="{3F59AB15-9F22-0145-8FFF-C343B5B0D9A2}" type="slidenum">
              <a:rPr lang="en-US" smtClean="0"/>
              <a:pPr/>
              <a:t>‹#›</a:t>
            </a:fld>
            <a:endParaRPr lang="en-US"/>
          </a:p>
        </p:txBody>
      </p:sp>
      <p:sp>
        <p:nvSpPr>
          <p:cNvPr id="5" name="Title 1"/>
          <p:cNvSpPr>
            <a:spLocks noGrp="1"/>
          </p:cNvSpPr>
          <p:nvPr>
            <p:ph type="title"/>
          </p:nvPr>
        </p:nvSpPr>
        <p:spPr>
          <a:xfrm>
            <a:off x="110775" y="140689"/>
            <a:ext cx="11849652" cy="602262"/>
          </a:xfrm>
        </p:spPr>
        <p:txBody>
          <a:bodyPr/>
          <a:lstStyle/>
          <a:p>
            <a:r>
              <a:rPr lang="en-US"/>
              <a:t>Click to edit Master title style</a:t>
            </a:r>
          </a:p>
        </p:txBody>
      </p:sp>
      <p:pic>
        <p:nvPicPr>
          <p:cNvPr id="6" name="Graphic 5">
            <a:extLst>
              <a:ext uri="{FF2B5EF4-FFF2-40B4-BE49-F238E27FC236}">
                <a16:creationId xmlns:a16="http://schemas.microsoft.com/office/drawing/2014/main" id="{D1FEEBE8-52CB-3549-874A-BC906060417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081" y="6412992"/>
            <a:ext cx="2064181" cy="336667"/>
          </a:xfrm>
          <a:prstGeom prst="rect">
            <a:avLst/>
          </a:prstGeom>
        </p:spPr>
      </p:pic>
      <p:cxnSp>
        <p:nvCxnSpPr>
          <p:cNvPr id="8" name="Straight Connector 7">
            <a:extLst>
              <a:ext uri="{FF2B5EF4-FFF2-40B4-BE49-F238E27FC236}">
                <a16:creationId xmlns:a16="http://schemas.microsoft.com/office/drawing/2014/main" id="{9162F219-28E9-9D45-956D-BF60693AD7CA}"/>
              </a:ext>
            </a:extLst>
          </p:cNvPr>
          <p:cNvCxnSpPr/>
          <p:nvPr userDrawn="1"/>
        </p:nvCxnSpPr>
        <p:spPr>
          <a:xfrm>
            <a:off x="138261" y="700101"/>
            <a:ext cx="11849652"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4101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ank Slide with Lea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1609168" y="6457736"/>
            <a:ext cx="519285" cy="365125"/>
          </a:xfrm>
          <a:prstGeom prst="rect">
            <a:avLst/>
          </a:prstGeom>
        </p:spPr>
        <p:txBody>
          <a:bodyPr/>
          <a:lstStyle>
            <a:lvl1pPr>
              <a:defRPr sz="1400">
                <a:solidFill>
                  <a:srgbClr val="4C5E5C"/>
                </a:solidFill>
              </a:defRPr>
            </a:lvl1pPr>
          </a:lstStyle>
          <a:p>
            <a:fld id="{3F59AB15-9F22-0145-8FFF-C343B5B0D9A2}" type="slidenum">
              <a:rPr lang="en-US" smtClean="0"/>
              <a:pPr/>
              <a:t>‹#›</a:t>
            </a:fld>
            <a:endParaRPr lang="en-US"/>
          </a:p>
        </p:txBody>
      </p:sp>
      <p:sp>
        <p:nvSpPr>
          <p:cNvPr id="5" name="Title 1"/>
          <p:cNvSpPr>
            <a:spLocks noGrp="1"/>
          </p:cNvSpPr>
          <p:nvPr>
            <p:ph type="title"/>
          </p:nvPr>
        </p:nvSpPr>
        <p:spPr>
          <a:xfrm>
            <a:off x="110775" y="140689"/>
            <a:ext cx="11849652" cy="602262"/>
          </a:xfrm>
        </p:spPr>
        <p:txBody>
          <a:bodyPr/>
          <a:lstStyle/>
          <a:p>
            <a:r>
              <a:rPr lang="en-US"/>
              <a:t>Click to edit Master title style</a:t>
            </a:r>
          </a:p>
        </p:txBody>
      </p:sp>
      <p:pic>
        <p:nvPicPr>
          <p:cNvPr id="6" name="Graphic 5">
            <a:extLst>
              <a:ext uri="{FF2B5EF4-FFF2-40B4-BE49-F238E27FC236}">
                <a16:creationId xmlns:a16="http://schemas.microsoft.com/office/drawing/2014/main" id="{D1FEEBE8-52CB-3549-874A-BC906060417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081" y="6412992"/>
            <a:ext cx="2064181" cy="336667"/>
          </a:xfrm>
          <a:prstGeom prst="rect">
            <a:avLst/>
          </a:prstGeom>
        </p:spPr>
      </p:pic>
      <p:cxnSp>
        <p:nvCxnSpPr>
          <p:cNvPr id="8" name="Straight Connector 7">
            <a:extLst>
              <a:ext uri="{FF2B5EF4-FFF2-40B4-BE49-F238E27FC236}">
                <a16:creationId xmlns:a16="http://schemas.microsoft.com/office/drawing/2014/main" id="{9162F219-28E9-9D45-956D-BF60693AD7CA}"/>
              </a:ext>
            </a:extLst>
          </p:cNvPr>
          <p:cNvCxnSpPr/>
          <p:nvPr userDrawn="1"/>
        </p:nvCxnSpPr>
        <p:spPr>
          <a:xfrm>
            <a:off x="138261" y="700101"/>
            <a:ext cx="11849652"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6FCBD94E-AE7D-1E4F-B284-E6CF15DBFB2F}"/>
              </a:ext>
            </a:extLst>
          </p:cNvPr>
          <p:cNvSpPr>
            <a:spLocks noGrp="1"/>
          </p:cNvSpPr>
          <p:nvPr>
            <p:ph type="body" sz="quarter" idx="11"/>
          </p:nvPr>
        </p:nvSpPr>
        <p:spPr>
          <a:xfrm>
            <a:off x="103931" y="765811"/>
            <a:ext cx="11883982" cy="685800"/>
          </a:xfrm>
        </p:spPr>
        <p:txBody>
          <a:bodyPr>
            <a:normAutofit/>
          </a:bodyPr>
          <a:lstStyle>
            <a:lvl1pPr marL="0" indent="0">
              <a:buFontTx/>
              <a:buNone/>
              <a:defRPr sz="2000"/>
            </a:lvl1pPr>
          </a:lstStyle>
          <a:p>
            <a:pPr lvl="0"/>
            <a:r>
              <a:rPr lang="en-US"/>
              <a:t>Click to edit Master text styles</a:t>
            </a:r>
          </a:p>
        </p:txBody>
      </p:sp>
    </p:spTree>
    <p:extLst>
      <p:ext uri="{BB962C8B-B14F-4D97-AF65-F5344CB8AC3E}">
        <p14:creationId xmlns:p14="http://schemas.microsoft.com/office/powerpoint/2010/main" val="14294587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p:cNvSpPr/>
          <p:nvPr userDrawn="1"/>
        </p:nvSpPr>
        <p:spPr>
          <a:xfrm>
            <a:off x="0" y="2548890"/>
            <a:ext cx="12192000" cy="25300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1800"/>
          </a:p>
        </p:txBody>
      </p:sp>
      <p:sp>
        <p:nvSpPr>
          <p:cNvPr id="8" name="Text Placeholder 5"/>
          <p:cNvSpPr>
            <a:spLocks noGrp="1"/>
          </p:cNvSpPr>
          <p:nvPr>
            <p:ph type="body" sz="quarter" idx="10"/>
          </p:nvPr>
        </p:nvSpPr>
        <p:spPr>
          <a:xfrm>
            <a:off x="255270" y="3445432"/>
            <a:ext cx="11681460" cy="736943"/>
          </a:xfrm>
        </p:spPr>
        <p:txBody>
          <a:bodyPr>
            <a:noAutofit/>
          </a:bodyPr>
          <a:lstStyle>
            <a:lvl1pPr marL="0" indent="0" algn="ctr">
              <a:buFontTx/>
              <a:buNone/>
              <a:defRPr sz="4800" b="1">
                <a:solidFill>
                  <a:schemeClr val="bg2"/>
                </a:solidFill>
                <a:latin typeface="Calibri" panose="020F0502020204030204" pitchFamily="34" charset="0"/>
                <a:cs typeface="Calibri" panose="020F0502020204030204" pitchFamily="34" charset="0"/>
              </a:defRPr>
            </a:lvl1pPr>
            <a:lvl2pPr marL="457109" indent="0">
              <a:buFontTx/>
              <a:buNone/>
              <a:defRPr>
                <a:solidFill>
                  <a:schemeClr val="bg1"/>
                </a:solidFill>
              </a:defRPr>
            </a:lvl2pPr>
            <a:lvl3pPr marL="914217" indent="0">
              <a:buFontTx/>
              <a:buNone/>
              <a:defRPr>
                <a:solidFill>
                  <a:schemeClr val="bg1"/>
                </a:solidFill>
              </a:defRPr>
            </a:lvl3pPr>
            <a:lvl4pPr marL="1371326" indent="0">
              <a:buFontTx/>
              <a:buNone/>
              <a:defRPr>
                <a:solidFill>
                  <a:schemeClr val="bg1"/>
                </a:solidFill>
              </a:defRPr>
            </a:lvl4pPr>
            <a:lvl5pPr marL="1828434" indent="0">
              <a:buFontTx/>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1013570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1800">
              <a:latin typeface="Open Sans" panose="020B0606030504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9985" y="907090"/>
            <a:ext cx="3428073" cy="2017605"/>
          </a:xfrm>
          <a:prstGeom prst="rect">
            <a:avLst/>
          </a:prstGeom>
        </p:spPr>
      </p:pic>
      <p:sp>
        <p:nvSpPr>
          <p:cNvPr id="6" name="Text Placeholder 5"/>
          <p:cNvSpPr>
            <a:spLocks noGrp="1"/>
          </p:cNvSpPr>
          <p:nvPr>
            <p:ph type="body" sz="quarter" idx="10" hasCustomPrompt="1"/>
          </p:nvPr>
        </p:nvSpPr>
        <p:spPr>
          <a:xfrm>
            <a:off x="1300930" y="3359550"/>
            <a:ext cx="9342489" cy="610565"/>
          </a:xfrm>
        </p:spPr>
        <p:txBody>
          <a:bodyPr>
            <a:noAutofit/>
          </a:bodyPr>
          <a:lstStyle>
            <a:lvl1pPr marL="0" indent="0" algn="ctr">
              <a:buFontTx/>
              <a:buNone/>
              <a:defRPr sz="4000">
                <a:solidFill>
                  <a:schemeClr val="bg1"/>
                </a:solidFill>
                <a:latin typeface="Open Sans Light" panose="020B0306030504020204" pitchFamily="34" charset="0"/>
              </a:defRPr>
            </a:lvl1pPr>
            <a:lvl2pPr marL="457097" indent="0">
              <a:buFontTx/>
              <a:buNone/>
              <a:defRPr>
                <a:solidFill>
                  <a:schemeClr val="bg1"/>
                </a:solidFill>
              </a:defRPr>
            </a:lvl2pPr>
            <a:lvl3pPr marL="914194" indent="0">
              <a:buFontTx/>
              <a:buNone/>
              <a:defRPr>
                <a:solidFill>
                  <a:schemeClr val="bg1"/>
                </a:solidFill>
              </a:defRPr>
            </a:lvl3pPr>
            <a:lvl4pPr marL="1371291" indent="0">
              <a:buFontTx/>
              <a:buNone/>
              <a:defRPr>
                <a:solidFill>
                  <a:schemeClr val="bg1"/>
                </a:solidFill>
              </a:defRPr>
            </a:lvl4pPr>
            <a:lvl5pPr marL="1828389" indent="0">
              <a:buFontTx/>
              <a:buNone/>
              <a:defRPr>
                <a:solidFill>
                  <a:schemeClr val="bg1"/>
                </a:solidFill>
              </a:defRPr>
            </a:lvl5pPr>
          </a:lstStyle>
          <a:p>
            <a:pPr lvl="0"/>
            <a:r>
              <a:rPr lang="en-US"/>
              <a:t>THANK YOU</a:t>
            </a:r>
          </a:p>
        </p:txBody>
      </p:sp>
      <p:sp>
        <p:nvSpPr>
          <p:cNvPr id="9" name="Text Placeholder 5"/>
          <p:cNvSpPr>
            <a:spLocks noGrp="1"/>
          </p:cNvSpPr>
          <p:nvPr>
            <p:ph type="body" sz="quarter" idx="11" hasCustomPrompt="1"/>
          </p:nvPr>
        </p:nvSpPr>
        <p:spPr>
          <a:xfrm>
            <a:off x="1300930" y="4340505"/>
            <a:ext cx="9342489" cy="2013189"/>
          </a:xfrm>
        </p:spPr>
        <p:txBody>
          <a:bodyPr>
            <a:noAutofit/>
          </a:bodyPr>
          <a:lstStyle>
            <a:lvl1pPr marL="0" indent="0" algn="ctr">
              <a:spcBef>
                <a:spcPts val="500"/>
              </a:spcBef>
              <a:buFontTx/>
              <a:buNone/>
              <a:defRPr sz="160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097" indent="0">
              <a:buFontTx/>
              <a:buNone/>
              <a:defRPr>
                <a:solidFill>
                  <a:schemeClr val="bg1"/>
                </a:solidFill>
              </a:defRPr>
            </a:lvl2pPr>
            <a:lvl3pPr marL="914194" indent="0">
              <a:buFontTx/>
              <a:buNone/>
              <a:defRPr>
                <a:solidFill>
                  <a:schemeClr val="bg1"/>
                </a:solidFill>
              </a:defRPr>
            </a:lvl3pPr>
            <a:lvl4pPr marL="1371291" indent="0">
              <a:buFontTx/>
              <a:buNone/>
              <a:defRPr>
                <a:solidFill>
                  <a:schemeClr val="bg1"/>
                </a:solidFill>
              </a:defRPr>
            </a:lvl4pPr>
            <a:lvl5pPr marL="1828389" indent="0">
              <a:buFontTx/>
              <a:buNone/>
              <a:defRPr>
                <a:solidFill>
                  <a:schemeClr val="bg1"/>
                </a:solidFill>
              </a:defRPr>
            </a:lvl5pPr>
          </a:lstStyle>
          <a:p>
            <a:pPr lvl="0"/>
            <a:r>
              <a:rPr lang="en-US"/>
              <a:t>Jeff Marshall</a:t>
            </a:r>
          </a:p>
          <a:p>
            <a:pPr lvl="0"/>
            <a:r>
              <a:rPr lang="en-US"/>
              <a:t>Executive Vice President</a:t>
            </a:r>
          </a:p>
          <a:p>
            <a:pPr lvl="0"/>
            <a:r>
              <a:rPr lang="en-US" err="1"/>
              <a:t>jmarshall@protagonist.io</a:t>
            </a:r>
            <a:endParaRPr lang="en-US"/>
          </a:p>
          <a:p>
            <a:pPr lvl="0"/>
            <a:endParaRPr lang="en-US"/>
          </a:p>
          <a:p>
            <a:pPr lvl="0"/>
            <a:r>
              <a:rPr lang="en-US"/>
              <a:t>Protagonist Technologies</a:t>
            </a:r>
          </a:p>
          <a:p>
            <a:pPr lvl="0"/>
            <a:r>
              <a:rPr lang="en-US"/>
              <a:t>San Francisco CA / Washington DC</a:t>
            </a:r>
          </a:p>
          <a:p>
            <a:pPr lvl="0"/>
            <a:r>
              <a:rPr lang="en-US" err="1"/>
              <a:t>www.protagonist.io</a:t>
            </a:r>
            <a:endParaRPr lang="en-US"/>
          </a:p>
        </p:txBody>
      </p:sp>
    </p:spTree>
    <p:extLst>
      <p:ext uri="{BB962C8B-B14F-4D97-AF65-F5344CB8AC3E}">
        <p14:creationId xmlns:p14="http://schemas.microsoft.com/office/powerpoint/2010/main" val="13067838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375188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Bullets,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11430000" cy="731520"/>
          </a:xfrm>
        </p:spPr>
        <p:txBody>
          <a:bodyPr/>
          <a:lstStyle>
            <a:lvl1pPr>
              <a:defRPr>
                <a:latin typeface="Rockwell" panose="02060603020205020403" pitchFamily="18" charset="77"/>
              </a:defRPr>
            </a:lvl1pPr>
          </a:lstStyle>
          <a:p>
            <a:r>
              <a:rPr lang="en-US" dirty="0"/>
              <a:t>Two Column Bulleted Lists with Subheads</a:t>
            </a:r>
          </a:p>
        </p:txBody>
      </p:sp>
      <p:sp>
        <p:nvSpPr>
          <p:cNvPr id="3" name="Text Placeholder 2"/>
          <p:cNvSpPr>
            <a:spLocks noGrp="1"/>
          </p:cNvSpPr>
          <p:nvPr>
            <p:ph type="body" idx="1" hasCustomPrompt="1"/>
          </p:nvPr>
        </p:nvSpPr>
        <p:spPr>
          <a:xfrm>
            <a:off x="381000" y="1072871"/>
            <a:ext cx="5486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subtitle here</a:t>
            </a:r>
          </a:p>
        </p:txBody>
      </p:sp>
      <p:sp>
        <p:nvSpPr>
          <p:cNvPr id="5" name="Text Placeholder 4"/>
          <p:cNvSpPr>
            <a:spLocks noGrp="1"/>
          </p:cNvSpPr>
          <p:nvPr>
            <p:ph type="body" sz="quarter" idx="3" hasCustomPrompt="1"/>
          </p:nvPr>
        </p:nvSpPr>
        <p:spPr>
          <a:xfrm>
            <a:off x="6172200" y="1066258"/>
            <a:ext cx="5486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subtitle here</a:t>
            </a:r>
          </a:p>
        </p:txBody>
      </p:sp>
      <p:sp>
        <p:nvSpPr>
          <p:cNvPr id="9" name="Slide Number Placeholder 8"/>
          <p:cNvSpPr>
            <a:spLocks noGrp="1"/>
          </p:cNvSpPr>
          <p:nvPr>
            <p:ph type="sldNum" sz="quarter" idx="12"/>
          </p:nvPr>
        </p:nvSpPr>
        <p:spPr/>
        <p:txBody>
          <a:bodyPr/>
          <a:lstStyle/>
          <a:p>
            <a:fld id="{86041808-903E-4473-8F6E-2D3806F8029C}" type="slidenum">
              <a:rPr lang="en-US" smtClean="0"/>
              <a:t>‹#›</a:t>
            </a:fld>
            <a:endParaRPr lang="en-US"/>
          </a:p>
        </p:txBody>
      </p:sp>
      <p:sp>
        <p:nvSpPr>
          <p:cNvPr id="13" name="Content Placeholder 2">
            <a:extLst>
              <a:ext uri="{FF2B5EF4-FFF2-40B4-BE49-F238E27FC236}">
                <a16:creationId xmlns:a16="http://schemas.microsoft.com/office/drawing/2014/main" id="{D7029986-42DC-445C-9CE0-6F7EBB620246}"/>
              </a:ext>
            </a:extLst>
          </p:cNvPr>
          <p:cNvSpPr>
            <a:spLocks noGrp="1"/>
          </p:cNvSpPr>
          <p:nvPr>
            <p:ph sz="half" idx="13" hasCustomPrompt="1"/>
          </p:nvPr>
        </p:nvSpPr>
        <p:spPr>
          <a:xfrm>
            <a:off x="381000" y="1644999"/>
            <a:ext cx="4800601" cy="3440312"/>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
        <p:nvSpPr>
          <p:cNvPr id="14" name="Content Placeholder 2">
            <a:extLst>
              <a:ext uri="{FF2B5EF4-FFF2-40B4-BE49-F238E27FC236}">
                <a16:creationId xmlns:a16="http://schemas.microsoft.com/office/drawing/2014/main" id="{81D58D46-E2F1-437B-954C-0A2F27BB2297}"/>
              </a:ext>
            </a:extLst>
          </p:cNvPr>
          <p:cNvSpPr>
            <a:spLocks noGrp="1"/>
          </p:cNvSpPr>
          <p:nvPr>
            <p:ph sz="half" idx="17" hasCustomPrompt="1"/>
          </p:nvPr>
        </p:nvSpPr>
        <p:spPr>
          <a:xfrm>
            <a:off x="6172200" y="1631936"/>
            <a:ext cx="4800601" cy="3440312"/>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406599926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4" name="Title 6"/>
          <p:cNvSpPr>
            <a:spLocks noGrp="1"/>
          </p:cNvSpPr>
          <p:nvPr>
            <p:ph type="title"/>
          </p:nvPr>
        </p:nvSpPr>
        <p:spPr>
          <a:xfrm>
            <a:off x="838200" y="365125"/>
            <a:ext cx="10515600" cy="627248"/>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26608678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Bullet lists, Long Headin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8" name="Title 1">
            <a:extLst>
              <a:ext uri="{FF2B5EF4-FFF2-40B4-BE49-F238E27FC236}">
                <a16:creationId xmlns:a16="http://schemas.microsoft.com/office/drawing/2014/main" id="{1E3E2DBF-FEDA-3C4F-8AED-61C7FBBABF15}"/>
              </a:ext>
            </a:extLst>
          </p:cNvPr>
          <p:cNvSpPr>
            <a:spLocks noGrp="1"/>
          </p:cNvSpPr>
          <p:nvPr>
            <p:ph type="title" hasCustomPrompt="1"/>
          </p:nvPr>
        </p:nvSpPr>
        <p:spPr>
          <a:xfrm>
            <a:off x="381000" y="304800"/>
            <a:ext cx="11430000" cy="1371600"/>
          </a:xfrm>
        </p:spPr>
        <p:txBody>
          <a:bodyPr/>
          <a:lstStyle>
            <a:lvl1pPr>
              <a:defRPr baseline="0">
                <a:latin typeface="Rockwell" panose="02060603020205020403" pitchFamily="18" charset="77"/>
              </a:defRPr>
            </a:lvl1pPr>
          </a:lstStyle>
          <a:p>
            <a:r>
              <a:rPr lang="en-US" dirty="0"/>
              <a:t>Two Column Bulleted Lists with </a:t>
            </a:r>
            <a:br>
              <a:rPr lang="en-US" dirty="0"/>
            </a:br>
            <a:r>
              <a:rPr lang="en-US" dirty="0"/>
              <a:t>Extra Long Heading</a:t>
            </a:r>
          </a:p>
        </p:txBody>
      </p:sp>
      <p:sp>
        <p:nvSpPr>
          <p:cNvPr id="14" name="Content Placeholder 2">
            <a:extLst>
              <a:ext uri="{FF2B5EF4-FFF2-40B4-BE49-F238E27FC236}">
                <a16:creationId xmlns:a16="http://schemas.microsoft.com/office/drawing/2014/main" id="{CC2242B5-51B1-4EBA-AA3C-643E30D347BD}"/>
              </a:ext>
            </a:extLst>
          </p:cNvPr>
          <p:cNvSpPr>
            <a:spLocks noGrp="1"/>
          </p:cNvSpPr>
          <p:nvPr>
            <p:ph sz="half" idx="13" hasCustomPrompt="1"/>
          </p:nvPr>
        </p:nvSpPr>
        <p:spPr>
          <a:xfrm>
            <a:off x="380999" y="1708695"/>
            <a:ext cx="4800601" cy="3414413"/>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
        <p:nvSpPr>
          <p:cNvPr id="15" name="Content Placeholder 2">
            <a:extLst>
              <a:ext uri="{FF2B5EF4-FFF2-40B4-BE49-F238E27FC236}">
                <a16:creationId xmlns:a16="http://schemas.microsoft.com/office/drawing/2014/main" id="{CAC1B4D5-E14E-4693-B4D2-0670F69CB93D}"/>
              </a:ext>
            </a:extLst>
          </p:cNvPr>
          <p:cNvSpPr>
            <a:spLocks noGrp="1"/>
          </p:cNvSpPr>
          <p:nvPr>
            <p:ph sz="half" idx="17" hasCustomPrompt="1"/>
          </p:nvPr>
        </p:nvSpPr>
        <p:spPr>
          <a:xfrm>
            <a:off x="6172199" y="1708695"/>
            <a:ext cx="4800601" cy="3440609"/>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3408015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Bullets, Long,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11430000" cy="1371600"/>
          </a:xfrm>
        </p:spPr>
        <p:txBody>
          <a:bodyPr/>
          <a:lstStyle>
            <a:lvl1pPr>
              <a:defRPr>
                <a:latin typeface="Rockwell" panose="02060603020205020403" pitchFamily="18" charset="77"/>
              </a:defRPr>
            </a:lvl1pPr>
          </a:lstStyle>
          <a:p>
            <a:r>
              <a:rPr lang="en-US" dirty="0"/>
              <a:t>Two Column Bulleted Lists with </a:t>
            </a:r>
            <a:br>
              <a:rPr lang="en-US" dirty="0"/>
            </a:br>
            <a:r>
              <a:rPr lang="en-US" dirty="0"/>
              <a:t>Extra Long Heading, Subheads</a:t>
            </a:r>
          </a:p>
        </p:txBody>
      </p:sp>
      <p:sp>
        <p:nvSpPr>
          <p:cNvPr id="3" name="Text Placeholder 2"/>
          <p:cNvSpPr>
            <a:spLocks noGrp="1"/>
          </p:cNvSpPr>
          <p:nvPr>
            <p:ph type="body" idx="1" hasCustomPrompt="1"/>
          </p:nvPr>
        </p:nvSpPr>
        <p:spPr>
          <a:xfrm>
            <a:off x="381000" y="1705154"/>
            <a:ext cx="5486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subtitle here</a:t>
            </a:r>
          </a:p>
        </p:txBody>
      </p:sp>
      <p:sp>
        <p:nvSpPr>
          <p:cNvPr id="5" name="Text Placeholder 4"/>
          <p:cNvSpPr>
            <a:spLocks noGrp="1"/>
          </p:cNvSpPr>
          <p:nvPr>
            <p:ph type="body" sz="quarter" idx="3" hasCustomPrompt="1"/>
          </p:nvPr>
        </p:nvSpPr>
        <p:spPr>
          <a:xfrm>
            <a:off x="6172200" y="1709772"/>
            <a:ext cx="5486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subtitle here</a:t>
            </a:r>
          </a:p>
        </p:txBody>
      </p:sp>
      <p:sp>
        <p:nvSpPr>
          <p:cNvPr id="9" name="Slide Number Placeholder 8"/>
          <p:cNvSpPr>
            <a:spLocks noGrp="1"/>
          </p:cNvSpPr>
          <p:nvPr>
            <p:ph type="sldNum" sz="quarter" idx="12"/>
          </p:nvPr>
        </p:nvSpPr>
        <p:spPr/>
        <p:txBody>
          <a:bodyPr/>
          <a:lstStyle/>
          <a:p>
            <a:fld id="{86041808-903E-4473-8F6E-2D3806F8029C}" type="slidenum">
              <a:rPr lang="en-US" smtClean="0"/>
              <a:t>‹#›</a:t>
            </a:fld>
            <a:endParaRPr lang="en-US"/>
          </a:p>
        </p:txBody>
      </p:sp>
      <p:sp>
        <p:nvSpPr>
          <p:cNvPr id="8" name="Content Placeholder 2">
            <a:extLst>
              <a:ext uri="{FF2B5EF4-FFF2-40B4-BE49-F238E27FC236}">
                <a16:creationId xmlns:a16="http://schemas.microsoft.com/office/drawing/2014/main" id="{96A20B97-3E2D-457B-86D2-EBD22E376DAD}"/>
              </a:ext>
            </a:extLst>
          </p:cNvPr>
          <p:cNvSpPr>
            <a:spLocks noGrp="1"/>
          </p:cNvSpPr>
          <p:nvPr>
            <p:ph sz="half" idx="13" hasCustomPrompt="1"/>
          </p:nvPr>
        </p:nvSpPr>
        <p:spPr>
          <a:xfrm>
            <a:off x="381000" y="2261449"/>
            <a:ext cx="4800601" cy="2709607"/>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
        <p:nvSpPr>
          <p:cNvPr id="10" name="Content Placeholder 2">
            <a:extLst>
              <a:ext uri="{FF2B5EF4-FFF2-40B4-BE49-F238E27FC236}">
                <a16:creationId xmlns:a16="http://schemas.microsoft.com/office/drawing/2014/main" id="{0C0A8D51-EF69-4C72-90B5-00B6CED66316}"/>
              </a:ext>
            </a:extLst>
          </p:cNvPr>
          <p:cNvSpPr>
            <a:spLocks noGrp="1"/>
          </p:cNvSpPr>
          <p:nvPr>
            <p:ph sz="half" idx="17" hasCustomPrompt="1"/>
          </p:nvPr>
        </p:nvSpPr>
        <p:spPr>
          <a:xfrm>
            <a:off x="6172200" y="2266857"/>
            <a:ext cx="4800601" cy="2730395"/>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2619350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Bullets, Long,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0999" y="304800"/>
            <a:ext cx="11430001" cy="1371600"/>
          </a:xfrm>
        </p:spPr>
        <p:txBody>
          <a:bodyPr anchor="t" anchorCtr="0">
            <a:noAutofit/>
          </a:bodyPr>
          <a:lstStyle>
            <a:lvl1pPr>
              <a:defRPr sz="4400" baseline="0"/>
            </a:lvl1pPr>
          </a:lstStyle>
          <a:p>
            <a:r>
              <a:rPr lang="en-US" dirty="0"/>
              <a:t>Single Column Bulleted Lists with </a:t>
            </a:r>
            <a:br>
              <a:rPr lang="en-US" dirty="0"/>
            </a:br>
            <a:r>
              <a:rPr lang="en-US" dirty="0"/>
              <a:t>Extra Long Heading, Subhead</a:t>
            </a:r>
          </a:p>
        </p:txBody>
      </p:sp>
      <p:sp>
        <p:nvSpPr>
          <p:cNvPr id="4" name="Text Placeholder 3"/>
          <p:cNvSpPr>
            <a:spLocks noGrp="1"/>
          </p:cNvSpPr>
          <p:nvPr>
            <p:ph type="body" sz="half" idx="2" hasCustomPrompt="1"/>
          </p:nvPr>
        </p:nvSpPr>
        <p:spPr>
          <a:xfrm>
            <a:off x="381000" y="1706878"/>
            <a:ext cx="9509760" cy="548640"/>
          </a:xfrm>
          <a:prstGeom prst="rect">
            <a:avLst/>
          </a:prstGeom>
        </p:spPr>
        <p:txBody>
          <a:bodyPr>
            <a:norm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subtitle here</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12" name="Content Placeholder 2">
            <a:extLst>
              <a:ext uri="{FF2B5EF4-FFF2-40B4-BE49-F238E27FC236}">
                <a16:creationId xmlns:a16="http://schemas.microsoft.com/office/drawing/2014/main" id="{AF04BAD5-AE78-4E9C-B941-7A17AFD1DB89}"/>
              </a:ext>
            </a:extLst>
          </p:cNvPr>
          <p:cNvSpPr>
            <a:spLocks noGrp="1"/>
          </p:cNvSpPr>
          <p:nvPr>
            <p:ph sz="half" idx="14" hasCustomPrompt="1"/>
          </p:nvPr>
        </p:nvSpPr>
        <p:spPr>
          <a:xfrm>
            <a:off x="380999" y="2285996"/>
            <a:ext cx="9519313" cy="2653932"/>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2351356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C758E5-1117-8F46-92FF-27709CF2476C}"/>
              </a:ext>
            </a:extLst>
          </p:cNvPr>
          <p:cNvSpPr/>
          <p:nvPr/>
        </p:nvSpPr>
        <p:spPr>
          <a:xfrm>
            <a:off x="0" y="0"/>
            <a:ext cx="12192000" cy="6858000"/>
          </a:xfrm>
          <a:prstGeom prst="rect">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9" name="Text Placeholder 8">
            <a:extLst>
              <a:ext uri="{FF2B5EF4-FFF2-40B4-BE49-F238E27FC236}">
                <a16:creationId xmlns:a16="http://schemas.microsoft.com/office/drawing/2014/main" id="{6AF047BC-6B0D-2B46-BDE5-B0D8A4D3CE9F}"/>
              </a:ext>
            </a:extLst>
          </p:cNvPr>
          <p:cNvSpPr>
            <a:spLocks noGrp="1"/>
          </p:cNvSpPr>
          <p:nvPr>
            <p:ph type="body" sz="quarter" idx="13" hasCustomPrompt="1"/>
          </p:nvPr>
        </p:nvSpPr>
        <p:spPr>
          <a:xfrm>
            <a:off x="2286000" y="1219200"/>
            <a:ext cx="7620000" cy="4572000"/>
          </a:xfrm>
          <a:prstGeom prst="rect">
            <a:avLst/>
          </a:prstGeom>
        </p:spPr>
        <p:txBody>
          <a:bodyPr anchor="ctr" anchorCtr="0">
            <a:noAutofit/>
          </a:bodyPr>
          <a:lstStyle>
            <a:lvl1pPr marL="0" indent="0" algn="ctr">
              <a:buNone/>
              <a:defRPr sz="6000" b="0" i="0">
                <a:solidFill>
                  <a:schemeClr val="bg1"/>
                </a:solidFill>
                <a:latin typeface="Rockwell" charset="0"/>
                <a:ea typeface="Rockwell" charset="0"/>
                <a:cs typeface="Rockwell" charset="0"/>
              </a:defRPr>
            </a:lvl1pPr>
          </a:lstStyle>
          <a:p>
            <a:pPr lvl="0"/>
            <a:r>
              <a:rPr lang="en-US" dirty="0"/>
              <a:t>Transition Slide</a:t>
            </a:r>
          </a:p>
        </p:txBody>
      </p:sp>
    </p:spTree>
    <p:extLst>
      <p:ext uri="{BB962C8B-B14F-4D97-AF65-F5344CB8AC3E}">
        <p14:creationId xmlns:p14="http://schemas.microsoft.com/office/powerpoint/2010/main" val="184558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lumn, Bullet List, Long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371600"/>
          </a:xfrm>
        </p:spPr>
        <p:txBody>
          <a:bodyPr>
            <a:noAutofit/>
          </a:bodyPr>
          <a:lstStyle>
            <a:lvl1pPr>
              <a:defRPr baseline="0"/>
            </a:lvl1pPr>
          </a:lstStyle>
          <a:p>
            <a:r>
              <a:rPr lang="en-US" dirty="0"/>
              <a:t>Bulleted List with</a:t>
            </a:r>
            <a:br>
              <a:rPr lang="en-US" dirty="0"/>
            </a:br>
            <a:r>
              <a:rPr lang="en-US" dirty="0"/>
              <a:t>Extra Long Heading</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6041808-903E-4473-8F6E-2D3806F8029C}" type="slidenum">
              <a:rPr lang="en-US" smtClean="0"/>
              <a:pPr/>
              <a:t>‹#›</a:t>
            </a:fld>
            <a:endParaRPr lang="en-US" dirty="0"/>
          </a:p>
        </p:txBody>
      </p:sp>
      <p:sp>
        <p:nvSpPr>
          <p:cNvPr id="7" name="Content Placeholder 2">
            <a:extLst>
              <a:ext uri="{FF2B5EF4-FFF2-40B4-BE49-F238E27FC236}">
                <a16:creationId xmlns:a16="http://schemas.microsoft.com/office/drawing/2014/main" id="{25717853-E61F-014B-989F-B5BB387161F8}"/>
              </a:ext>
            </a:extLst>
          </p:cNvPr>
          <p:cNvSpPr>
            <a:spLocks noGrp="1"/>
          </p:cNvSpPr>
          <p:nvPr>
            <p:ph sz="half" idx="13" hasCustomPrompt="1"/>
          </p:nvPr>
        </p:nvSpPr>
        <p:spPr>
          <a:xfrm>
            <a:off x="386687" y="1705020"/>
            <a:ext cx="9519313" cy="3810000"/>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1982189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fographic,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19" name="Title 18">
            <a:extLst>
              <a:ext uri="{FF2B5EF4-FFF2-40B4-BE49-F238E27FC236}">
                <a16:creationId xmlns:a16="http://schemas.microsoft.com/office/drawing/2014/main" id="{7209B741-EB4E-854A-826E-C56A758342FF}"/>
              </a:ext>
            </a:extLst>
          </p:cNvPr>
          <p:cNvSpPr>
            <a:spLocks noGrp="1"/>
          </p:cNvSpPr>
          <p:nvPr>
            <p:ph type="title"/>
          </p:nvPr>
        </p:nvSpPr>
        <p:spPr/>
        <p:txBody>
          <a:bodyPr anchor="t" anchorCtr="0"/>
          <a:lstStyle/>
          <a:p>
            <a:r>
              <a:rPr lang="en-US"/>
              <a:t>Click to edit Master title style</a:t>
            </a:r>
            <a:endParaRPr lang="en-US" dirty="0"/>
          </a:p>
        </p:txBody>
      </p:sp>
      <p:sp>
        <p:nvSpPr>
          <p:cNvPr id="8" name="Text Placeholder 3">
            <a:extLst>
              <a:ext uri="{FF2B5EF4-FFF2-40B4-BE49-F238E27FC236}">
                <a16:creationId xmlns:a16="http://schemas.microsoft.com/office/drawing/2014/main" id="{8F4D3919-3591-4D02-A310-E6CCAE35FEB0}"/>
              </a:ext>
            </a:extLst>
          </p:cNvPr>
          <p:cNvSpPr>
            <a:spLocks noGrp="1"/>
          </p:cNvSpPr>
          <p:nvPr>
            <p:ph type="body" sz="half" idx="13" hasCustomPrompt="1"/>
          </p:nvPr>
        </p:nvSpPr>
        <p:spPr>
          <a:xfrm>
            <a:off x="8077200" y="1258389"/>
            <a:ext cx="3733800" cy="4191000"/>
          </a:xfrm>
          <a:prstGeom prst="rect">
            <a:avLst/>
          </a:prstGeom>
          <a:noFill/>
        </p:spPr>
        <p:txBody>
          <a:bodyPr>
            <a:normAutofit/>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Infographic Caption</a:t>
            </a:r>
          </a:p>
        </p:txBody>
      </p:sp>
      <p:sp>
        <p:nvSpPr>
          <p:cNvPr id="10" name="Chart Placeholder 10">
            <a:extLst>
              <a:ext uri="{FF2B5EF4-FFF2-40B4-BE49-F238E27FC236}">
                <a16:creationId xmlns:a16="http://schemas.microsoft.com/office/drawing/2014/main" id="{ECA11FCD-9F7F-4727-B1A1-99D1AB76B337}"/>
              </a:ext>
            </a:extLst>
          </p:cNvPr>
          <p:cNvSpPr>
            <a:spLocks noGrp="1"/>
          </p:cNvSpPr>
          <p:nvPr>
            <p:ph type="chart" sz="quarter" idx="14"/>
          </p:nvPr>
        </p:nvSpPr>
        <p:spPr>
          <a:xfrm>
            <a:off x="381000" y="1258389"/>
            <a:ext cx="7543800" cy="4191000"/>
          </a:xfrm>
          <a:prstGeom prst="rect">
            <a:avLst/>
          </a:prstGeom>
          <a:noFill/>
        </p:spPr>
        <p:txBody>
          <a:bodyPr/>
          <a:lstStyle>
            <a:lvl1pPr marL="0" indent="0">
              <a:buFontTx/>
              <a:buNone/>
              <a:defRPr>
                <a:solidFill>
                  <a:schemeClr val="tx2"/>
                </a:solidFill>
              </a:defRPr>
            </a:lvl1pPr>
          </a:lstStyle>
          <a:p>
            <a:r>
              <a:rPr lang="en-US" dirty="0"/>
              <a:t>Click icon to add chart</a:t>
            </a:r>
          </a:p>
        </p:txBody>
      </p:sp>
    </p:spTree>
    <p:extLst>
      <p:ext uri="{BB962C8B-B14F-4D97-AF65-F5344CB8AC3E}">
        <p14:creationId xmlns:p14="http://schemas.microsoft.com/office/powerpoint/2010/main" val="413340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fographic, subhead,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7" name="Text Placeholder 3">
            <a:extLst>
              <a:ext uri="{FF2B5EF4-FFF2-40B4-BE49-F238E27FC236}">
                <a16:creationId xmlns:a16="http://schemas.microsoft.com/office/drawing/2014/main" id="{A2C66BEE-E4A1-934E-835A-2C57C00C6254}"/>
              </a:ext>
            </a:extLst>
          </p:cNvPr>
          <p:cNvSpPr>
            <a:spLocks noGrp="1"/>
          </p:cNvSpPr>
          <p:nvPr>
            <p:ph type="body" sz="half" idx="2" hasCustomPrompt="1"/>
          </p:nvPr>
        </p:nvSpPr>
        <p:spPr>
          <a:xfrm>
            <a:off x="381000" y="1075507"/>
            <a:ext cx="9601200" cy="548640"/>
          </a:xfrm>
          <a:prstGeom prst="rect">
            <a:avLst/>
          </a:prstGeom>
        </p:spPr>
        <p:txBody>
          <a:bodyPr>
            <a:norm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
        <p:nvSpPr>
          <p:cNvPr id="9" name="Text Placeholder 3">
            <a:extLst>
              <a:ext uri="{FF2B5EF4-FFF2-40B4-BE49-F238E27FC236}">
                <a16:creationId xmlns:a16="http://schemas.microsoft.com/office/drawing/2014/main" id="{DA8C54EA-9D00-C546-BBB1-2E16F59B7FAA}"/>
              </a:ext>
            </a:extLst>
          </p:cNvPr>
          <p:cNvSpPr>
            <a:spLocks noGrp="1"/>
          </p:cNvSpPr>
          <p:nvPr>
            <p:ph type="body" sz="half" idx="13" hasCustomPrompt="1"/>
          </p:nvPr>
        </p:nvSpPr>
        <p:spPr>
          <a:xfrm>
            <a:off x="8077200" y="1650270"/>
            <a:ext cx="3733800" cy="3603173"/>
          </a:xfrm>
          <a:prstGeom prst="rect">
            <a:avLst/>
          </a:prstGeom>
          <a:noFill/>
        </p:spPr>
        <p:txBody>
          <a:bodyPr>
            <a:normAutofit/>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Infographic Caption</a:t>
            </a:r>
          </a:p>
        </p:txBody>
      </p:sp>
      <p:sp>
        <p:nvSpPr>
          <p:cNvPr id="11" name="Chart Placeholder 10">
            <a:extLst>
              <a:ext uri="{FF2B5EF4-FFF2-40B4-BE49-F238E27FC236}">
                <a16:creationId xmlns:a16="http://schemas.microsoft.com/office/drawing/2014/main" id="{66E4A309-AE4F-1D4A-B785-6A64EEA496C4}"/>
              </a:ext>
            </a:extLst>
          </p:cNvPr>
          <p:cNvSpPr>
            <a:spLocks noGrp="1"/>
          </p:cNvSpPr>
          <p:nvPr>
            <p:ph type="chart" sz="quarter" idx="14"/>
          </p:nvPr>
        </p:nvSpPr>
        <p:spPr>
          <a:xfrm>
            <a:off x="381000" y="1650270"/>
            <a:ext cx="7543800" cy="3603173"/>
          </a:xfrm>
          <a:prstGeom prst="rect">
            <a:avLst/>
          </a:prstGeom>
          <a:noFill/>
        </p:spPr>
        <p:txBody>
          <a:bodyPr/>
          <a:lstStyle>
            <a:lvl1pPr marL="0" indent="0">
              <a:buFontTx/>
              <a:buNone/>
              <a:defRPr>
                <a:solidFill>
                  <a:schemeClr val="tx2"/>
                </a:solidFill>
              </a:defRPr>
            </a:lvl1pPr>
          </a:lstStyle>
          <a:p>
            <a:r>
              <a:rPr lang="en-US" dirty="0"/>
              <a:t>Click icon to add chart</a:t>
            </a:r>
          </a:p>
        </p:txBody>
      </p:sp>
      <p:sp>
        <p:nvSpPr>
          <p:cNvPr id="19" name="Title 18">
            <a:extLst>
              <a:ext uri="{FF2B5EF4-FFF2-40B4-BE49-F238E27FC236}">
                <a16:creationId xmlns:a16="http://schemas.microsoft.com/office/drawing/2014/main" id="{7209B741-EB4E-854A-826E-C56A758342FF}"/>
              </a:ext>
            </a:extLst>
          </p:cNvPr>
          <p:cNvSpPr>
            <a:spLocks noGrp="1"/>
          </p:cNvSpPr>
          <p:nvPr>
            <p:ph type="title"/>
          </p:nvPr>
        </p:nvSpPr>
        <p:spPr>
          <a:xfrm>
            <a:off x="386687" y="304800"/>
            <a:ext cx="11424313" cy="731520"/>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3892704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040514B0-EF5C-42AD-A1F5-513BFEB85D3D}"/>
              </a:ext>
            </a:extLst>
          </p:cNvPr>
          <p:cNvGraphicFramePr/>
          <p:nvPr userDrawn="1">
            <p:extLst>
              <p:ext uri="{D42A27DB-BD31-4B8C-83A1-F6EECF244321}">
                <p14:modId xmlns:p14="http://schemas.microsoft.com/office/powerpoint/2010/main" val="1998519627"/>
              </p:ext>
            </p:extLst>
          </p:nvPr>
        </p:nvGraphicFramePr>
        <p:xfrm>
          <a:off x="1652529" y="993386"/>
          <a:ext cx="7965195" cy="5054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hasCustomPrompt="1"/>
          </p:nvPr>
        </p:nvSpPr>
        <p:spPr>
          <a:xfrm>
            <a:off x="386687" y="313566"/>
            <a:ext cx="11424313" cy="838200"/>
          </a:xfrm>
        </p:spPr>
        <p:txBody>
          <a:bodyPr/>
          <a:lstStyle/>
          <a:p>
            <a:r>
              <a:rPr lang="en-US" dirty="0"/>
              <a:t>Venn Diagram</a:t>
            </a:r>
          </a:p>
        </p:txBody>
      </p:sp>
      <p:sp>
        <p:nvSpPr>
          <p:cNvPr id="5" name="Slide Number Placeholder 4"/>
          <p:cNvSpPr>
            <a:spLocks noGrp="1"/>
          </p:cNvSpPr>
          <p:nvPr>
            <p:ph type="sldNum" sz="quarter" idx="12"/>
          </p:nvPr>
        </p:nvSpPr>
        <p:spPr/>
        <p:txBody>
          <a:bodyPr/>
          <a:lstStyle/>
          <a:p>
            <a:fld id="{86041808-903E-4473-8F6E-2D3806F8029C}" type="slidenum">
              <a:rPr lang="en-US" smtClean="0"/>
              <a:t>‹#›</a:t>
            </a:fld>
            <a:endParaRPr lang="en-US"/>
          </a:p>
        </p:txBody>
      </p:sp>
      <p:sp>
        <p:nvSpPr>
          <p:cNvPr id="14" name="Text Placeholder 3">
            <a:extLst>
              <a:ext uri="{FF2B5EF4-FFF2-40B4-BE49-F238E27FC236}">
                <a16:creationId xmlns:a16="http://schemas.microsoft.com/office/drawing/2014/main" id="{C3AF81A5-04F1-F043-981B-6E1674C78CFB}"/>
              </a:ext>
            </a:extLst>
          </p:cNvPr>
          <p:cNvSpPr>
            <a:spLocks noGrp="1"/>
          </p:cNvSpPr>
          <p:nvPr>
            <p:ph type="body" sz="half" idx="13" hasCustomPrompt="1"/>
          </p:nvPr>
        </p:nvSpPr>
        <p:spPr>
          <a:xfrm>
            <a:off x="4802602" y="2947544"/>
            <a:ext cx="1665048" cy="1688031"/>
          </a:xfrm>
          <a:prstGeom prst="rect">
            <a:avLst/>
          </a:prstGeom>
        </p:spPr>
        <p:txBody>
          <a:bodyPr>
            <a:normAutofit/>
          </a:bodyPr>
          <a:lstStyle>
            <a:lvl1pPr marL="0" marR="0" indent="0" algn="ctr" defTabSz="457200" rtl="0" eaLnBrk="1" fontAlgn="auto" latinLnBrk="0" hangingPunct="1">
              <a:lnSpc>
                <a:spcPct val="90000"/>
              </a:lnSpc>
              <a:spcBef>
                <a:spcPts val="1000"/>
              </a:spcBef>
              <a:spcAft>
                <a:spcPts val="0"/>
              </a:spcAft>
              <a:buClrTx/>
              <a:buSzTx/>
              <a:buFont typeface="Arial"/>
              <a:buNone/>
              <a:tabLst/>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457200" rtl="0" eaLnBrk="1" fontAlgn="auto" latinLnBrk="0" hangingPunct="1">
              <a:lnSpc>
                <a:spcPct val="90000"/>
              </a:lnSpc>
              <a:spcBef>
                <a:spcPts val="1000"/>
              </a:spcBef>
              <a:spcAft>
                <a:spcPts val="0"/>
              </a:spcAft>
              <a:buClrTx/>
              <a:buSzTx/>
              <a:buFont typeface="Arial"/>
              <a:buNone/>
              <a:tabLst/>
              <a:defRPr/>
            </a:pPr>
            <a:r>
              <a:rPr lang="en-US" sz="2000" dirty="0">
                <a:solidFill>
                  <a:schemeClr val="accent1"/>
                </a:solidFill>
                <a:latin typeface="Calibri" panose="020F0502020204030204" pitchFamily="34" charset="0"/>
              </a:rPr>
              <a:t>Insert </a:t>
            </a:r>
          </a:p>
          <a:p>
            <a:pPr marL="0" marR="0" lvl="0" indent="0" algn="ctr" defTabSz="457200" rtl="0" eaLnBrk="1" fontAlgn="auto" latinLnBrk="0" hangingPunct="1">
              <a:lnSpc>
                <a:spcPct val="90000"/>
              </a:lnSpc>
              <a:spcBef>
                <a:spcPts val="1000"/>
              </a:spcBef>
              <a:spcAft>
                <a:spcPts val="0"/>
              </a:spcAft>
              <a:buClrTx/>
              <a:buSzTx/>
              <a:buFont typeface="Arial"/>
              <a:buNone/>
              <a:tabLst/>
              <a:defRPr/>
            </a:pPr>
            <a:r>
              <a:rPr lang="en-US" sz="2000" dirty="0">
                <a:solidFill>
                  <a:schemeClr val="accent1"/>
                </a:solidFill>
                <a:latin typeface="Calibri" panose="020F0502020204030204" pitchFamily="34" charset="0"/>
              </a:rPr>
              <a:t>text </a:t>
            </a:r>
          </a:p>
          <a:p>
            <a:pPr marL="0" marR="0" lvl="0" indent="0" algn="ctr" defTabSz="457200" rtl="0" eaLnBrk="1" fontAlgn="auto" latinLnBrk="0" hangingPunct="1">
              <a:lnSpc>
                <a:spcPct val="90000"/>
              </a:lnSpc>
              <a:spcBef>
                <a:spcPts val="1000"/>
              </a:spcBef>
              <a:spcAft>
                <a:spcPts val="0"/>
              </a:spcAft>
              <a:buClrTx/>
              <a:buSzTx/>
              <a:buFont typeface="Arial"/>
              <a:buNone/>
              <a:tabLst/>
              <a:defRPr/>
            </a:pPr>
            <a:r>
              <a:rPr lang="en-US" sz="2000" dirty="0">
                <a:solidFill>
                  <a:schemeClr val="accent1"/>
                </a:solidFill>
                <a:latin typeface="Calibri" panose="020F0502020204030204" pitchFamily="34" charset="0"/>
              </a:rPr>
              <a:t>here</a:t>
            </a:r>
          </a:p>
          <a:p>
            <a:pPr algn="ctr" defTabSz="457200"/>
            <a:endParaRPr lang="en-US" sz="20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4164399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yclic Diagram">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041808-903E-4473-8F6E-2D3806F8029C}" type="slidenum">
              <a:rPr lang="en-US" smtClean="0"/>
              <a:t>‹#›</a:t>
            </a:fld>
            <a:endParaRPr lang="en-US"/>
          </a:p>
        </p:txBody>
      </p:sp>
      <p:sp>
        <p:nvSpPr>
          <p:cNvPr id="12" name="Title 1">
            <a:extLst>
              <a:ext uri="{FF2B5EF4-FFF2-40B4-BE49-F238E27FC236}">
                <a16:creationId xmlns:a16="http://schemas.microsoft.com/office/drawing/2014/main" id="{2D3823E2-B3CB-6F4E-AC6E-B408DCA9BA6B}"/>
              </a:ext>
            </a:extLst>
          </p:cNvPr>
          <p:cNvSpPr>
            <a:spLocks noGrp="1"/>
          </p:cNvSpPr>
          <p:nvPr>
            <p:ph type="title" hasCustomPrompt="1"/>
          </p:nvPr>
        </p:nvSpPr>
        <p:spPr>
          <a:xfrm>
            <a:off x="386687" y="306379"/>
            <a:ext cx="11424313" cy="912821"/>
          </a:xfrm>
        </p:spPr>
        <p:txBody>
          <a:bodyPr/>
          <a:lstStyle/>
          <a:p>
            <a:r>
              <a:rPr lang="en-US" dirty="0"/>
              <a:t>Cyclic Diagram</a:t>
            </a:r>
          </a:p>
        </p:txBody>
      </p:sp>
      <p:sp>
        <p:nvSpPr>
          <p:cNvPr id="17" name="Text Placeholder 3">
            <a:extLst>
              <a:ext uri="{FF2B5EF4-FFF2-40B4-BE49-F238E27FC236}">
                <a16:creationId xmlns:a16="http://schemas.microsoft.com/office/drawing/2014/main" id="{5D41F4C2-453A-4180-B517-8FEE3327A1FA}"/>
              </a:ext>
            </a:extLst>
          </p:cNvPr>
          <p:cNvSpPr txBox="1">
            <a:spLocks/>
          </p:cNvSpPr>
          <p:nvPr userDrawn="1"/>
        </p:nvSpPr>
        <p:spPr>
          <a:xfrm>
            <a:off x="381000" y="3657600"/>
            <a:ext cx="3733800" cy="1752600"/>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18" name="Text Placeholder 3">
            <a:extLst>
              <a:ext uri="{FF2B5EF4-FFF2-40B4-BE49-F238E27FC236}">
                <a16:creationId xmlns:a16="http://schemas.microsoft.com/office/drawing/2014/main" id="{D23A478E-9C20-4163-A111-7F575BCCBAED}"/>
              </a:ext>
            </a:extLst>
          </p:cNvPr>
          <p:cNvSpPr txBox="1">
            <a:spLocks/>
          </p:cNvSpPr>
          <p:nvPr userDrawn="1"/>
        </p:nvSpPr>
        <p:spPr>
          <a:xfrm>
            <a:off x="8083446" y="3657600"/>
            <a:ext cx="3733800" cy="1752600"/>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19" name="Text Placeholder 3">
            <a:extLst>
              <a:ext uri="{FF2B5EF4-FFF2-40B4-BE49-F238E27FC236}">
                <a16:creationId xmlns:a16="http://schemas.microsoft.com/office/drawing/2014/main" id="{C0753DE2-7DCB-4AD8-A691-462B44CEEDDE}"/>
              </a:ext>
            </a:extLst>
          </p:cNvPr>
          <p:cNvSpPr txBox="1">
            <a:spLocks/>
          </p:cNvSpPr>
          <p:nvPr userDrawn="1"/>
        </p:nvSpPr>
        <p:spPr>
          <a:xfrm>
            <a:off x="4267200" y="1219200"/>
            <a:ext cx="3657600" cy="1752600"/>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20" name="Arrow: Bent 19">
            <a:extLst>
              <a:ext uri="{FF2B5EF4-FFF2-40B4-BE49-F238E27FC236}">
                <a16:creationId xmlns:a16="http://schemas.microsoft.com/office/drawing/2014/main" id="{A111C8AE-61DC-448B-ACCE-789FAAA33852}"/>
              </a:ext>
            </a:extLst>
          </p:cNvPr>
          <p:cNvSpPr/>
          <p:nvPr userDrawn="1"/>
        </p:nvSpPr>
        <p:spPr>
          <a:xfrm rot="5400000">
            <a:off x="9066812" y="1756956"/>
            <a:ext cx="1214845" cy="1214846"/>
          </a:xfrm>
          <a:prstGeom prst="ben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Arrow: Bent 20">
            <a:extLst>
              <a:ext uri="{FF2B5EF4-FFF2-40B4-BE49-F238E27FC236}">
                <a16:creationId xmlns:a16="http://schemas.microsoft.com/office/drawing/2014/main" id="{8655CA12-AFD6-4C90-94D4-F9EA736592DC}"/>
              </a:ext>
            </a:extLst>
          </p:cNvPr>
          <p:cNvSpPr/>
          <p:nvPr userDrawn="1"/>
        </p:nvSpPr>
        <p:spPr>
          <a:xfrm>
            <a:off x="1910344" y="1830280"/>
            <a:ext cx="1214845" cy="1214846"/>
          </a:xfrm>
          <a:prstGeom prst="ben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Arrow: Right 21">
            <a:extLst>
              <a:ext uri="{FF2B5EF4-FFF2-40B4-BE49-F238E27FC236}">
                <a16:creationId xmlns:a16="http://schemas.microsoft.com/office/drawing/2014/main" id="{00720E54-4CB3-4F0B-8C27-56531A6394F8}"/>
              </a:ext>
            </a:extLst>
          </p:cNvPr>
          <p:cNvSpPr/>
          <p:nvPr userDrawn="1"/>
        </p:nvSpPr>
        <p:spPr>
          <a:xfrm rot="10800000">
            <a:off x="5050971" y="4212763"/>
            <a:ext cx="2090058" cy="64227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6594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low Diagram">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D3823E2-B3CB-6F4E-AC6E-B408DCA9BA6B}"/>
              </a:ext>
            </a:extLst>
          </p:cNvPr>
          <p:cNvSpPr>
            <a:spLocks noGrp="1"/>
          </p:cNvSpPr>
          <p:nvPr>
            <p:ph type="title" hasCustomPrompt="1"/>
          </p:nvPr>
        </p:nvSpPr>
        <p:spPr>
          <a:xfrm>
            <a:off x="386687" y="304799"/>
            <a:ext cx="11424313" cy="780289"/>
          </a:xfrm>
        </p:spPr>
        <p:txBody>
          <a:bodyPr/>
          <a:lstStyle>
            <a:lvl1pPr>
              <a:defRPr/>
            </a:lvl1pPr>
          </a:lstStyle>
          <a:p>
            <a:r>
              <a:rPr lang="en-US" dirty="0"/>
              <a:t>Flow Diagram</a:t>
            </a:r>
          </a:p>
        </p:txBody>
      </p:sp>
      <p:sp>
        <p:nvSpPr>
          <p:cNvPr id="14" name="Slide Number Placeholder 3"/>
          <p:cNvSpPr>
            <a:spLocks noGrp="1"/>
          </p:cNvSpPr>
          <p:nvPr>
            <p:ph type="sldNum" sz="quarter" idx="12"/>
          </p:nvPr>
        </p:nvSpPr>
        <p:spPr>
          <a:xfrm>
            <a:off x="9144000" y="6188075"/>
            <a:ext cx="2743200" cy="365125"/>
          </a:xfrm>
        </p:spPr>
        <p:txBody>
          <a:bodyPr/>
          <a:lstStyle/>
          <a:p>
            <a:fld id="{86041808-903E-4473-8F6E-2D3806F8029C}" type="slidenum">
              <a:rPr lang="en-US" smtClean="0"/>
              <a:t>‹#›</a:t>
            </a:fld>
            <a:endParaRPr lang="en-US"/>
          </a:p>
        </p:txBody>
      </p:sp>
      <p:sp>
        <p:nvSpPr>
          <p:cNvPr id="13" name="Text Placeholder 3">
            <a:extLst>
              <a:ext uri="{FF2B5EF4-FFF2-40B4-BE49-F238E27FC236}">
                <a16:creationId xmlns:a16="http://schemas.microsoft.com/office/drawing/2014/main" id="{6158C4C8-4341-4326-9C4C-164C7B2A5314}"/>
              </a:ext>
            </a:extLst>
          </p:cNvPr>
          <p:cNvSpPr txBox="1">
            <a:spLocks/>
          </p:cNvSpPr>
          <p:nvPr userDrawn="1"/>
        </p:nvSpPr>
        <p:spPr>
          <a:xfrm>
            <a:off x="371404" y="1219199"/>
            <a:ext cx="2813713" cy="3428999"/>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15" name="Text Placeholder 3">
            <a:extLst>
              <a:ext uri="{FF2B5EF4-FFF2-40B4-BE49-F238E27FC236}">
                <a16:creationId xmlns:a16="http://schemas.microsoft.com/office/drawing/2014/main" id="{E6680CD9-A96D-46C2-8C66-6576AF36F609}"/>
              </a:ext>
            </a:extLst>
          </p:cNvPr>
          <p:cNvSpPr txBox="1">
            <a:spLocks/>
          </p:cNvSpPr>
          <p:nvPr userDrawn="1"/>
        </p:nvSpPr>
        <p:spPr>
          <a:xfrm>
            <a:off x="4689143" y="1219198"/>
            <a:ext cx="2813713" cy="3428999"/>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16" name="Text Placeholder 3">
            <a:extLst>
              <a:ext uri="{FF2B5EF4-FFF2-40B4-BE49-F238E27FC236}">
                <a16:creationId xmlns:a16="http://schemas.microsoft.com/office/drawing/2014/main" id="{DCDF9A81-DE31-408F-A43D-E8CB9D4C4C75}"/>
              </a:ext>
            </a:extLst>
          </p:cNvPr>
          <p:cNvSpPr txBox="1">
            <a:spLocks/>
          </p:cNvSpPr>
          <p:nvPr userDrawn="1"/>
        </p:nvSpPr>
        <p:spPr>
          <a:xfrm>
            <a:off x="8993019" y="1230174"/>
            <a:ext cx="2813713" cy="3428999"/>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17" name="Arrow: Right 16">
            <a:extLst>
              <a:ext uri="{FF2B5EF4-FFF2-40B4-BE49-F238E27FC236}">
                <a16:creationId xmlns:a16="http://schemas.microsoft.com/office/drawing/2014/main" id="{CD7F2B50-4930-4B90-9954-2F2E609E32FD}"/>
              </a:ext>
            </a:extLst>
          </p:cNvPr>
          <p:cNvSpPr/>
          <p:nvPr userDrawn="1"/>
        </p:nvSpPr>
        <p:spPr>
          <a:xfrm>
            <a:off x="3416565" y="2623536"/>
            <a:ext cx="1054994" cy="64227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496FD18D-903C-4E13-9A3F-1D6A8B1AEDC5}"/>
              </a:ext>
            </a:extLst>
          </p:cNvPr>
          <p:cNvSpPr/>
          <p:nvPr userDrawn="1"/>
        </p:nvSpPr>
        <p:spPr>
          <a:xfrm>
            <a:off x="7720440" y="2623536"/>
            <a:ext cx="1054994" cy="64227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9823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low Diagram, Subhea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D3823E2-B3CB-6F4E-AC6E-B408DCA9BA6B}"/>
              </a:ext>
            </a:extLst>
          </p:cNvPr>
          <p:cNvSpPr>
            <a:spLocks noGrp="1"/>
          </p:cNvSpPr>
          <p:nvPr>
            <p:ph type="title" hasCustomPrompt="1"/>
          </p:nvPr>
        </p:nvSpPr>
        <p:spPr>
          <a:xfrm>
            <a:off x="386687" y="304799"/>
            <a:ext cx="11424313" cy="731520"/>
          </a:xfrm>
        </p:spPr>
        <p:txBody>
          <a:bodyPr/>
          <a:lstStyle>
            <a:lvl1pPr>
              <a:defRPr/>
            </a:lvl1pPr>
          </a:lstStyle>
          <a:p>
            <a:r>
              <a:rPr lang="en-US" dirty="0"/>
              <a:t>Flow Diagram</a:t>
            </a:r>
          </a:p>
        </p:txBody>
      </p:sp>
      <p:sp>
        <p:nvSpPr>
          <p:cNvPr id="25" name="Text Placeholder 3">
            <a:extLst>
              <a:ext uri="{FF2B5EF4-FFF2-40B4-BE49-F238E27FC236}">
                <a16:creationId xmlns:a16="http://schemas.microsoft.com/office/drawing/2014/main" id="{4D0B2EDD-5FA9-B14F-A6FF-19D90278CD52}"/>
              </a:ext>
            </a:extLst>
          </p:cNvPr>
          <p:cNvSpPr>
            <a:spLocks noGrp="1"/>
          </p:cNvSpPr>
          <p:nvPr>
            <p:ph type="body" sz="half" idx="14" hasCustomPrompt="1"/>
          </p:nvPr>
        </p:nvSpPr>
        <p:spPr>
          <a:xfrm>
            <a:off x="381000" y="1088570"/>
            <a:ext cx="9519313" cy="609600"/>
          </a:xfrm>
          <a:prstGeom prst="rect">
            <a:avLst/>
          </a:prstGeom>
        </p:spPr>
        <p:txBody>
          <a:bodyPr>
            <a:noAutofit/>
          </a:bodyPr>
          <a:lstStyle>
            <a:lvl1pPr marL="0" indent="0">
              <a:buNone/>
              <a:defRPr sz="2800" b="1"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
        <p:nvSpPr>
          <p:cNvPr id="14" name="Slide Number Placeholder 3"/>
          <p:cNvSpPr>
            <a:spLocks noGrp="1"/>
          </p:cNvSpPr>
          <p:nvPr>
            <p:ph type="sldNum" sz="quarter" idx="12"/>
          </p:nvPr>
        </p:nvSpPr>
        <p:spPr>
          <a:xfrm>
            <a:off x="9144000" y="6188075"/>
            <a:ext cx="2743200" cy="365125"/>
          </a:xfrm>
        </p:spPr>
        <p:txBody>
          <a:bodyPr/>
          <a:lstStyle/>
          <a:p>
            <a:fld id="{86041808-903E-4473-8F6E-2D3806F8029C}" type="slidenum">
              <a:rPr lang="en-US" smtClean="0"/>
              <a:t>‹#›</a:t>
            </a:fld>
            <a:endParaRPr lang="en-US"/>
          </a:p>
        </p:txBody>
      </p:sp>
      <p:sp>
        <p:nvSpPr>
          <p:cNvPr id="15" name="Text Placeholder 3">
            <a:extLst>
              <a:ext uri="{FF2B5EF4-FFF2-40B4-BE49-F238E27FC236}">
                <a16:creationId xmlns:a16="http://schemas.microsoft.com/office/drawing/2014/main" id="{841FFC6E-517D-4497-A0BB-00A049E5AC02}"/>
              </a:ext>
            </a:extLst>
          </p:cNvPr>
          <p:cNvSpPr txBox="1">
            <a:spLocks/>
          </p:cNvSpPr>
          <p:nvPr userDrawn="1"/>
        </p:nvSpPr>
        <p:spPr>
          <a:xfrm>
            <a:off x="371404" y="1861545"/>
            <a:ext cx="2813713" cy="3428999"/>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16" name="Text Placeholder 3">
            <a:extLst>
              <a:ext uri="{FF2B5EF4-FFF2-40B4-BE49-F238E27FC236}">
                <a16:creationId xmlns:a16="http://schemas.microsoft.com/office/drawing/2014/main" id="{B39913FB-7D62-4C78-8A1B-F07D875BF0E4}"/>
              </a:ext>
            </a:extLst>
          </p:cNvPr>
          <p:cNvSpPr txBox="1">
            <a:spLocks/>
          </p:cNvSpPr>
          <p:nvPr userDrawn="1"/>
        </p:nvSpPr>
        <p:spPr>
          <a:xfrm>
            <a:off x="4689143" y="1861544"/>
            <a:ext cx="2813713" cy="3428999"/>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17" name="Text Placeholder 3">
            <a:extLst>
              <a:ext uri="{FF2B5EF4-FFF2-40B4-BE49-F238E27FC236}">
                <a16:creationId xmlns:a16="http://schemas.microsoft.com/office/drawing/2014/main" id="{7A9D1509-B664-49EE-93B2-51956A45DD21}"/>
              </a:ext>
            </a:extLst>
          </p:cNvPr>
          <p:cNvSpPr txBox="1">
            <a:spLocks/>
          </p:cNvSpPr>
          <p:nvPr userDrawn="1"/>
        </p:nvSpPr>
        <p:spPr>
          <a:xfrm>
            <a:off x="8993019" y="1872520"/>
            <a:ext cx="2813713" cy="3428999"/>
          </a:xfrm>
          <a:prstGeom prst="rect">
            <a:avLst/>
          </a:prstGeom>
          <a:solidFill>
            <a:srgbClr val="12216A"/>
          </a:solidFill>
        </p:spPr>
        <p:txBody>
          <a:bodyPr anchor="ctr" anchorCtr="1">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l" defTabSz="341313" rtl="0" eaLnBrk="1" latinLnBrk="0" hangingPunct="1">
              <a:lnSpc>
                <a:spcPct val="90000"/>
              </a:lnSpc>
              <a:spcBef>
                <a:spcPts val="500"/>
              </a:spcBef>
              <a:buClr>
                <a:schemeClr val="accent1"/>
              </a:buClr>
              <a:buFont typeface="Arial"/>
              <a:buNone/>
              <a:defRPr sz="14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algn="ctr"/>
            <a:r>
              <a:rPr lang="en-US" b="1"/>
              <a:t>Insert text here</a:t>
            </a:r>
            <a:endParaRPr lang="en-US" b="1" dirty="0"/>
          </a:p>
        </p:txBody>
      </p:sp>
      <p:sp>
        <p:nvSpPr>
          <p:cNvPr id="20" name="Arrow: Right 19">
            <a:extLst>
              <a:ext uri="{FF2B5EF4-FFF2-40B4-BE49-F238E27FC236}">
                <a16:creationId xmlns:a16="http://schemas.microsoft.com/office/drawing/2014/main" id="{2602C03D-C315-4979-A523-14AFA4820293}"/>
              </a:ext>
            </a:extLst>
          </p:cNvPr>
          <p:cNvSpPr/>
          <p:nvPr userDrawn="1"/>
        </p:nvSpPr>
        <p:spPr>
          <a:xfrm>
            <a:off x="3409633" y="3291060"/>
            <a:ext cx="1054994" cy="64227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F400C016-C5ED-4A21-9A00-D11ADFAB344A}"/>
              </a:ext>
            </a:extLst>
          </p:cNvPr>
          <p:cNvSpPr/>
          <p:nvPr userDrawn="1"/>
        </p:nvSpPr>
        <p:spPr>
          <a:xfrm>
            <a:off x="7713508" y="3291060"/>
            <a:ext cx="1054994" cy="642274"/>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191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6285" y="304800"/>
            <a:ext cx="11424313" cy="914400"/>
          </a:xfrm>
        </p:spPr>
        <p:txBody>
          <a:bodyPr/>
          <a:lstStyle/>
          <a:p>
            <a:r>
              <a:rPr lang="en-US" dirty="0"/>
              <a:t>Large Image</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9" name="Picture Placeholder 8">
            <a:extLst>
              <a:ext uri="{FF2B5EF4-FFF2-40B4-BE49-F238E27FC236}">
                <a16:creationId xmlns:a16="http://schemas.microsoft.com/office/drawing/2014/main" id="{C0C3F08C-8541-6D48-8B1B-B90825B8C02F}"/>
              </a:ext>
            </a:extLst>
          </p:cNvPr>
          <p:cNvSpPr>
            <a:spLocks noGrp="1"/>
          </p:cNvSpPr>
          <p:nvPr>
            <p:ph type="pic" sz="quarter" idx="13" hasCustomPrompt="1"/>
          </p:nvPr>
        </p:nvSpPr>
        <p:spPr>
          <a:xfrm>
            <a:off x="381000" y="1219200"/>
            <a:ext cx="11439598" cy="4191000"/>
          </a:xfrm>
          <a:prstGeom prst="rect">
            <a:avLst/>
          </a:prstGeom>
          <a:noFill/>
          <a:ln>
            <a:noFill/>
          </a:ln>
        </p:spPr>
        <p:txBody>
          <a:bodyPr/>
          <a:lstStyle>
            <a:lvl1pPr marL="0" indent="0">
              <a:buNone/>
              <a:defRPr/>
            </a:lvl1pPr>
          </a:lstStyle>
          <a:p>
            <a:r>
              <a:rPr lang="en-US" dirty="0"/>
              <a:t> </a:t>
            </a:r>
          </a:p>
        </p:txBody>
      </p:sp>
    </p:spTree>
    <p:extLst>
      <p:ext uri="{BB962C8B-B14F-4D97-AF65-F5344CB8AC3E}">
        <p14:creationId xmlns:p14="http://schemas.microsoft.com/office/powerpoint/2010/main" val="2615893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6285" y="304800"/>
            <a:ext cx="11424313" cy="914400"/>
          </a:xfrm>
        </p:spPr>
        <p:txBody>
          <a:bodyPr/>
          <a:lstStyle>
            <a:lvl1pPr>
              <a:defRPr/>
            </a:lvl1pPr>
          </a:lstStyle>
          <a:p>
            <a:r>
              <a:rPr lang="en-US" dirty="0"/>
              <a:t>Blank Slide with Space for Large Image</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Tree>
    <p:extLst>
      <p:ext uri="{BB962C8B-B14F-4D97-AF65-F5344CB8AC3E}">
        <p14:creationId xmlns:p14="http://schemas.microsoft.com/office/powerpoint/2010/main" val="4030798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ide with image,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6285" y="304800"/>
            <a:ext cx="11424313" cy="731520"/>
          </a:xfrm>
        </p:spPr>
        <p:txBody>
          <a:bodyPr/>
          <a:lstStyle/>
          <a:p>
            <a:r>
              <a:rPr lang="en-US" dirty="0"/>
              <a:t>Large Image</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9" name="Picture Placeholder 8">
            <a:extLst>
              <a:ext uri="{FF2B5EF4-FFF2-40B4-BE49-F238E27FC236}">
                <a16:creationId xmlns:a16="http://schemas.microsoft.com/office/drawing/2014/main" id="{C0C3F08C-8541-6D48-8B1B-B90825B8C02F}"/>
              </a:ext>
            </a:extLst>
          </p:cNvPr>
          <p:cNvSpPr>
            <a:spLocks noGrp="1"/>
          </p:cNvSpPr>
          <p:nvPr>
            <p:ph type="pic" sz="quarter" idx="13" hasCustomPrompt="1"/>
          </p:nvPr>
        </p:nvSpPr>
        <p:spPr>
          <a:xfrm>
            <a:off x="381000" y="1624147"/>
            <a:ext cx="11439598" cy="3642360"/>
          </a:xfrm>
          <a:prstGeom prst="rect">
            <a:avLst/>
          </a:prstGeom>
          <a:noFill/>
          <a:ln>
            <a:noFill/>
          </a:ln>
        </p:spPr>
        <p:txBody>
          <a:bodyPr/>
          <a:lstStyle>
            <a:lvl1pPr marL="0" indent="0">
              <a:buNone/>
              <a:defRPr/>
            </a:lvl1pPr>
          </a:lstStyle>
          <a:p>
            <a:r>
              <a:rPr lang="en-US"/>
              <a:t> </a:t>
            </a:r>
            <a:endParaRPr lang="en-US" dirty="0"/>
          </a:p>
        </p:txBody>
      </p:sp>
      <p:sp>
        <p:nvSpPr>
          <p:cNvPr id="5" name="Text Placeholder 3">
            <a:extLst>
              <a:ext uri="{FF2B5EF4-FFF2-40B4-BE49-F238E27FC236}">
                <a16:creationId xmlns:a16="http://schemas.microsoft.com/office/drawing/2014/main" id="{FBE3A814-1A4C-4ADB-A7A2-6E001C917DE4}"/>
              </a:ext>
            </a:extLst>
          </p:cNvPr>
          <p:cNvSpPr>
            <a:spLocks noGrp="1"/>
          </p:cNvSpPr>
          <p:nvPr>
            <p:ph type="body" sz="half" idx="14" hasCustomPrompt="1"/>
          </p:nvPr>
        </p:nvSpPr>
        <p:spPr>
          <a:xfrm>
            <a:off x="381000" y="1075507"/>
            <a:ext cx="9519313" cy="548640"/>
          </a:xfrm>
          <a:prstGeom prst="rect">
            <a:avLst/>
          </a:prstGeom>
        </p:spPr>
        <p:txBody>
          <a:bodyPr>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Tree>
    <p:extLst>
      <p:ext uri="{BB962C8B-B14F-4D97-AF65-F5344CB8AC3E}">
        <p14:creationId xmlns:p14="http://schemas.microsoft.com/office/powerpoint/2010/main" val="2532885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with image,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6285" y="304800"/>
            <a:ext cx="11424313" cy="731520"/>
          </a:xfrm>
        </p:spPr>
        <p:txBody>
          <a:bodyPr/>
          <a:lstStyle>
            <a:lvl1pPr>
              <a:defRPr/>
            </a:lvl1pPr>
          </a:lstStyle>
          <a:p>
            <a:r>
              <a:rPr lang="en-US" dirty="0"/>
              <a:t>Blank Slide, Subhead, Space Large Image</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5" name="Text Placeholder 3">
            <a:extLst>
              <a:ext uri="{FF2B5EF4-FFF2-40B4-BE49-F238E27FC236}">
                <a16:creationId xmlns:a16="http://schemas.microsoft.com/office/drawing/2014/main" id="{FBE3A814-1A4C-4ADB-A7A2-6E001C917DE4}"/>
              </a:ext>
            </a:extLst>
          </p:cNvPr>
          <p:cNvSpPr>
            <a:spLocks noGrp="1"/>
          </p:cNvSpPr>
          <p:nvPr>
            <p:ph type="body" sz="half" idx="14" hasCustomPrompt="1"/>
          </p:nvPr>
        </p:nvSpPr>
        <p:spPr>
          <a:xfrm>
            <a:off x="381000" y="1075507"/>
            <a:ext cx="9519313" cy="548640"/>
          </a:xfrm>
          <a:prstGeom prst="rect">
            <a:avLst/>
          </a:prstGeom>
        </p:spPr>
        <p:txBody>
          <a:bodyPr>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Tree>
    <p:extLst>
      <p:ext uri="{BB962C8B-B14F-4D97-AF65-F5344CB8AC3E}">
        <p14:creationId xmlns:p14="http://schemas.microsoft.com/office/powerpoint/2010/main" val="196712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Bullet List, Long Heading, Subhea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A5E83E-6A7A-4FE0-B7A2-45F313AB14A5}"/>
              </a:ext>
            </a:extLst>
          </p:cNvPr>
          <p:cNvSpPr>
            <a:spLocks noGrp="1"/>
          </p:cNvSpPr>
          <p:nvPr>
            <p:ph type="sldNum" sz="quarter" idx="10"/>
          </p:nvPr>
        </p:nvSpPr>
        <p:spPr/>
        <p:txBody>
          <a:bodyPr/>
          <a:lstStyle/>
          <a:p>
            <a:fld id="{86041808-903E-4473-8F6E-2D3806F8029C}" type="slidenum">
              <a:rPr lang="en-US" smtClean="0"/>
              <a:t>‹#›</a:t>
            </a:fld>
            <a:endParaRPr lang="en-US"/>
          </a:p>
        </p:txBody>
      </p:sp>
      <p:sp>
        <p:nvSpPr>
          <p:cNvPr id="5" name="Title 1">
            <a:extLst>
              <a:ext uri="{FF2B5EF4-FFF2-40B4-BE49-F238E27FC236}">
                <a16:creationId xmlns:a16="http://schemas.microsoft.com/office/drawing/2014/main" id="{4B8CBDB4-2288-41FA-9631-78B7B3FBF7F0}"/>
              </a:ext>
            </a:extLst>
          </p:cNvPr>
          <p:cNvSpPr>
            <a:spLocks noGrp="1"/>
          </p:cNvSpPr>
          <p:nvPr>
            <p:ph type="title" hasCustomPrompt="1"/>
          </p:nvPr>
        </p:nvSpPr>
        <p:spPr>
          <a:xfrm>
            <a:off x="386687" y="304800"/>
            <a:ext cx="11424313" cy="1371600"/>
          </a:xfrm>
        </p:spPr>
        <p:txBody>
          <a:bodyPr>
            <a:noAutofit/>
          </a:bodyPr>
          <a:lstStyle>
            <a:lvl1pPr>
              <a:defRPr baseline="0"/>
            </a:lvl1pPr>
          </a:lstStyle>
          <a:p>
            <a:r>
              <a:rPr lang="en-US" dirty="0"/>
              <a:t>Bulleted List with</a:t>
            </a:r>
            <a:br>
              <a:rPr lang="en-US" dirty="0"/>
            </a:br>
            <a:r>
              <a:rPr lang="en-US" dirty="0"/>
              <a:t>Extra Long Heading with Subhead</a:t>
            </a:r>
          </a:p>
        </p:txBody>
      </p:sp>
      <p:sp>
        <p:nvSpPr>
          <p:cNvPr id="10" name="Text Placeholder 2">
            <a:extLst>
              <a:ext uri="{FF2B5EF4-FFF2-40B4-BE49-F238E27FC236}">
                <a16:creationId xmlns:a16="http://schemas.microsoft.com/office/drawing/2014/main" id="{A2FF1C04-1918-45E4-B9DC-A8588D7DE536}"/>
              </a:ext>
            </a:extLst>
          </p:cNvPr>
          <p:cNvSpPr>
            <a:spLocks noGrp="1"/>
          </p:cNvSpPr>
          <p:nvPr>
            <p:ph type="body" idx="1" hasCustomPrompt="1"/>
          </p:nvPr>
        </p:nvSpPr>
        <p:spPr>
          <a:xfrm>
            <a:off x="381000" y="1710029"/>
            <a:ext cx="7772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7" name="Content Placeholder 2">
            <a:extLst>
              <a:ext uri="{FF2B5EF4-FFF2-40B4-BE49-F238E27FC236}">
                <a16:creationId xmlns:a16="http://schemas.microsoft.com/office/drawing/2014/main" id="{71A434AE-B7B3-49BF-8969-0C44D2268100}"/>
              </a:ext>
            </a:extLst>
          </p:cNvPr>
          <p:cNvSpPr>
            <a:spLocks noGrp="1"/>
          </p:cNvSpPr>
          <p:nvPr>
            <p:ph sz="half" idx="13" hasCustomPrompt="1"/>
          </p:nvPr>
        </p:nvSpPr>
        <p:spPr>
          <a:xfrm>
            <a:off x="381000" y="2279233"/>
            <a:ext cx="9519313" cy="3172968"/>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1117485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11430000" cy="914400"/>
          </a:xfrm>
        </p:spPr>
        <p:txBody>
          <a:bodyPr anchor="t" anchorCtr="0">
            <a:noAutofit/>
          </a:bodyPr>
          <a:lstStyle>
            <a:lvl1pPr>
              <a:defRPr sz="4400" b="0" i="0">
                <a:latin typeface="Rockwell" panose="02060603020205020403" pitchFamily="18" charset="77"/>
              </a:defRPr>
            </a:lvl1pPr>
          </a:lstStyle>
          <a:p>
            <a:r>
              <a:rPr lang="en-US" dirty="0"/>
              <a:t>Image </a:t>
            </a:r>
            <a:r>
              <a:rPr lang="en-US"/>
              <a:t>with bulleted list</a:t>
            </a:r>
            <a:endParaRPr lang="en-US" dirty="0"/>
          </a:p>
        </p:txBody>
      </p:sp>
      <p:sp>
        <p:nvSpPr>
          <p:cNvPr id="3" name="Picture Placeholder 2"/>
          <p:cNvSpPr>
            <a:spLocks noGrp="1"/>
          </p:cNvSpPr>
          <p:nvPr>
            <p:ph type="pic" idx="1"/>
          </p:nvPr>
        </p:nvSpPr>
        <p:spPr>
          <a:xfrm>
            <a:off x="6172200" y="1258389"/>
            <a:ext cx="5638800" cy="4191000"/>
          </a:xfrm>
          <a:prstGeom prst="rect">
            <a:avLst/>
          </a:prstGeo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9" name="Content Placeholder 2">
            <a:extLst>
              <a:ext uri="{FF2B5EF4-FFF2-40B4-BE49-F238E27FC236}">
                <a16:creationId xmlns:a16="http://schemas.microsoft.com/office/drawing/2014/main" id="{9629A8DE-C4D0-49C3-81EB-FA365995902B}"/>
              </a:ext>
            </a:extLst>
          </p:cNvPr>
          <p:cNvSpPr>
            <a:spLocks noGrp="1"/>
          </p:cNvSpPr>
          <p:nvPr>
            <p:ph sz="half" idx="14" hasCustomPrompt="1"/>
          </p:nvPr>
        </p:nvSpPr>
        <p:spPr>
          <a:xfrm>
            <a:off x="381000" y="1258386"/>
            <a:ext cx="5334000" cy="4191000"/>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2876446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with Bulleted List, Caption,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11430000" cy="731520"/>
          </a:xfrm>
        </p:spPr>
        <p:txBody>
          <a:bodyPr anchor="t" anchorCtr="0">
            <a:noAutofit/>
          </a:bodyPr>
          <a:lstStyle>
            <a:lvl1pPr>
              <a:defRPr sz="4400" b="0" i="0">
                <a:latin typeface="Rockwell" panose="02060603020205020403" pitchFamily="18" charset="77"/>
              </a:defRPr>
            </a:lvl1pPr>
          </a:lstStyle>
          <a:p>
            <a:r>
              <a:rPr lang="en-US" dirty="0"/>
              <a:t>Image </a:t>
            </a:r>
            <a:r>
              <a:rPr lang="en-US"/>
              <a:t>with bulleted list</a:t>
            </a:r>
            <a:endParaRPr lang="en-US" dirty="0"/>
          </a:p>
        </p:txBody>
      </p:sp>
      <p:sp>
        <p:nvSpPr>
          <p:cNvPr id="3" name="Picture Placeholder 2"/>
          <p:cNvSpPr>
            <a:spLocks noGrp="1"/>
          </p:cNvSpPr>
          <p:nvPr>
            <p:ph type="pic" idx="1"/>
          </p:nvPr>
        </p:nvSpPr>
        <p:spPr>
          <a:xfrm>
            <a:off x="6172200" y="1650278"/>
            <a:ext cx="5638800" cy="3629293"/>
          </a:xfrm>
          <a:prstGeom prst="rect">
            <a:avLst/>
          </a:prstGeo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6" name="Text Placeholder 3">
            <a:extLst>
              <a:ext uri="{FF2B5EF4-FFF2-40B4-BE49-F238E27FC236}">
                <a16:creationId xmlns:a16="http://schemas.microsoft.com/office/drawing/2014/main" id="{D581C783-56E3-4F85-AF6A-573CA9D2CCBD}"/>
              </a:ext>
            </a:extLst>
          </p:cNvPr>
          <p:cNvSpPr>
            <a:spLocks noGrp="1"/>
          </p:cNvSpPr>
          <p:nvPr>
            <p:ph type="body" sz="half" idx="14" hasCustomPrompt="1"/>
          </p:nvPr>
        </p:nvSpPr>
        <p:spPr>
          <a:xfrm>
            <a:off x="381000" y="1075509"/>
            <a:ext cx="9519313" cy="548640"/>
          </a:xfrm>
          <a:prstGeom prst="rect">
            <a:avLst/>
          </a:prstGeom>
        </p:spPr>
        <p:txBody>
          <a:bodyPr>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
        <p:nvSpPr>
          <p:cNvPr id="9" name="Content Placeholder 2">
            <a:extLst>
              <a:ext uri="{FF2B5EF4-FFF2-40B4-BE49-F238E27FC236}">
                <a16:creationId xmlns:a16="http://schemas.microsoft.com/office/drawing/2014/main" id="{945EF96B-4CE5-4A77-A47A-46CE005214D3}"/>
              </a:ext>
            </a:extLst>
          </p:cNvPr>
          <p:cNvSpPr>
            <a:spLocks noGrp="1"/>
          </p:cNvSpPr>
          <p:nvPr>
            <p:ph sz="half" idx="17" hasCustomPrompt="1"/>
          </p:nvPr>
        </p:nvSpPr>
        <p:spPr>
          <a:xfrm>
            <a:off x="381000" y="1650275"/>
            <a:ext cx="4800600" cy="3629294"/>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3446550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mag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9524999" cy="914400"/>
          </a:xfrm>
        </p:spPr>
        <p:txBody>
          <a:bodyPr anchor="t" anchorCtr="0">
            <a:noAutofit/>
          </a:bodyPr>
          <a:lstStyle>
            <a:lvl1pPr>
              <a:defRPr sz="4400" b="0" i="0">
                <a:latin typeface="Rockwell" panose="02060603020205020403" pitchFamily="18" charset="77"/>
              </a:defRPr>
            </a:lvl1pPr>
          </a:lstStyle>
          <a:p>
            <a:r>
              <a:rPr lang="en-US" dirty="0"/>
              <a:t>Image with paragraph</a:t>
            </a:r>
          </a:p>
        </p:txBody>
      </p:sp>
      <p:sp>
        <p:nvSpPr>
          <p:cNvPr id="3" name="Picture Placeholder 2"/>
          <p:cNvSpPr>
            <a:spLocks noGrp="1"/>
          </p:cNvSpPr>
          <p:nvPr>
            <p:ph type="pic" idx="1"/>
          </p:nvPr>
        </p:nvSpPr>
        <p:spPr>
          <a:xfrm>
            <a:off x="6172200" y="1245326"/>
            <a:ext cx="5638800" cy="4191000"/>
          </a:xfrm>
          <a:prstGeom prst="rect">
            <a:avLst/>
          </a:prstGeo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10" name="Content Placeholder 2">
            <a:extLst>
              <a:ext uri="{FF2B5EF4-FFF2-40B4-BE49-F238E27FC236}">
                <a16:creationId xmlns:a16="http://schemas.microsoft.com/office/drawing/2014/main" id="{B5B27915-95A9-4993-B6D2-077B46561B12}"/>
              </a:ext>
            </a:extLst>
          </p:cNvPr>
          <p:cNvSpPr>
            <a:spLocks noGrp="1"/>
          </p:cNvSpPr>
          <p:nvPr>
            <p:ph sz="half" idx="13" hasCustomPrompt="1"/>
          </p:nvPr>
        </p:nvSpPr>
        <p:spPr>
          <a:xfrm>
            <a:off x="386687" y="1245325"/>
            <a:ext cx="4820619" cy="4217125"/>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1539818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with Caption,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9524999" cy="731520"/>
          </a:xfrm>
        </p:spPr>
        <p:txBody>
          <a:bodyPr anchor="t" anchorCtr="0">
            <a:noAutofit/>
          </a:bodyPr>
          <a:lstStyle>
            <a:lvl1pPr>
              <a:defRPr sz="4400" b="0" i="0">
                <a:latin typeface="Rockwell" panose="02060603020205020403" pitchFamily="18" charset="77"/>
              </a:defRPr>
            </a:lvl1pPr>
          </a:lstStyle>
          <a:p>
            <a:r>
              <a:rPr lang="en-US" dirty="0"/>
              <a:t>Image with paragraph</a:t>
            </a:r>
          </a:p>
        </p:txBody>
      </p:sp>
      <p:sp>
        <p:nvSpPr>
          <p:cNvPr id="3" name="Picture Placeholder 2"/>
          <p:cNvSpPr>
            <a:spLocks noGrp="1"/>
          </p:cNvSpPr>
          <p:nvPr>
            <p:ph type="pic" idx="1"/>
          </p:nvPr>
        </p:nvSpPr>
        <p:spPr>
          <a:xfrm>
            <a:off x="6172200" y="1624148"/>
            <a:ext cx="5638800" cy="3642359"/>
          </a:xfrm>
          <a:prstGeom prst="rect">
            <a:avLst/>
          </a:prstGeo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6" name="Text Placeholder 3">
            <a:extLst>
              <a:ext uri="{FF2B5EF4-FFF2-40B4-BE49-F238E27FC236}">
                <a16:creationId xmlns:a16="http://schemas.microsoft.com/office/drawing/2014/main" id="{678A8AA9-CF8D-4E81-BA3C-42EA3728F24D}"/>
              </a:ext>
            </a:extLst>
          </p:cNvPr>
          <p:cNvSpPr>
            <a:spLocks noGrp="1"/>
          </p:cNvSpPr>
          <p:nvPr>
            <p:ph type="body" sz="half" idx="15" hasCustomPrompt="1"/>
          </p:nvPr>
        </p:nvSpPr>
        <p:spPr>
          <a:xfrm>
            <a:off x="381000" y="1075507"/>
            <a:ext cx="9519313" cy="548640"/>
          </a:xfrm>
          <a:prstGeom prst="rect">
            <a:avLst/>
          </a:prstGeom>
        </p:spPr>
        <p:txBody>
          <a:bodyPr>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
        <p:nvSpPr>
          <p:cNvPr id="9" name="Content Placeholder 2">
            <a:extLst>
              <a:ext uri="{FF2B5EF4-FFF2-40B4-BE49-F238E27FC236}">
                <a16:creationId xmlns:a16="http://schemas.microsoft.com/office/drawing/2014/main" id="{5745AEE5-DB2A-4160-BF54-6EB357F4BB25}"/>
              </a:ext>
            </a:extLst>
          </p:cNvPr>
          <p:cNvSpPr>
            <a:spLocks noGrp="1"/>
          </p:cNvSpPr>
          <p:nvPr>
            <p:ph sz="half" idx="13" hasCustomPrompt="1"/>
          </p:nvPr>
        </p:nvSpPr>
        <p:spPr>
          <a:xfrm>
            <a:off x="386687" y="1624147"/>
            <a:ext cx="5328311" cy="3642359"/>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1819027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blication Slide With Bulle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235DC3-2D66-4182-B017-A744DCF769CA}"/>
              </a:ext>
            </a:extLst>
          </p:cNvPr>
          <p:cNvSpPr>
            <a:spLocks noGrp="1"/>
          </p:cNvSpPr>
          <p:nvPr>
            <p:ph type="sldNum" sz="quarter" idx="10"/>
          </p:nvPr>
        </p:nvSpPr>
        <p:spPr/>
        <p:txBody>
          <a:bodyPr/>
          <a:lstStyle/>
          <a:p>
            <a:fld id="{86041808-903E-4473-8F6E-2D3806F8029C}" type="slidenum">
              <a:rPr lang="en-US" smtClean="0"/>
              <a:pPr/>
              <a:t>‹#›</a:t>
            </a:fld>
            <a:endParaRPr lang="en-US" dirty="0"/>
          </a:p>
        </p:txBody>
      </p:sp>
      <p:sp>
        <p:nvSpPr>
          <p:cNvPr id="4" name="Title 1">
            <a:extLst>
              <a:ext uri="{FF2B5EF4-FFF2-40B4-BE49-F238E27FC236}">
                <a16:creationId xmlns:a16="http://schemas.microsoft.com/office/drawing/2014/main" id="{4A9AF0F1-D63F-4E6E-B895-D4E56A08E086}"/>
              </a:ext>
            </a:extLst>
          </p:cNvPr>
          <p:cNvSpPr>
            <a:spLocks noGrp="1"/>
          </p:cNvSpPr>
          <p:nvPr>
            <p:ph type="title" hasCustomPrompt="1"/>
          </p:nvPr>
        </p:nvSpPr>
        <p:spPr>
          <a:xfrm>
            <a:off x="381000" y="304800"/>
            <a:ext cx="11430000" cy="914400"/>
          </a:xfrm>
        </p:spPr>
        <p:txBody>
          <a:bodyPr anchor="t" anchorCtr="0">
            <a:noAutofit/>
          </a:bodyPr>
          <a:lstStyle>
            <a:lvl1pPr>
              <a:defRPr sz="4400" b="0" i="0">
                <a:latin typeface="Rockwell" panose="02060603020205020403" pitchFamily="18" charset="77"/>
              </a:defRPr>
            </a:lvl1pPr>
          </a:lstStyle>
          <a:p>
            <a:r>
              <a:rPr lang="en-US" dirty="0"/>
              <a:t>Publication Slide With Bullets</a:t>
            </a:r>
          </a:p>
        </p:txBody>
      </p:sp>
      <p:sp>
        <p:nvSpPr>
          <p:cNvPr id="5" name="Picture Placeholder 2">
            <a:extLst>
              <a:ext uri="{FF2B5EF4-FFF2-40B4-BE49-F238E27FC236}">
                <a16:creationId xmlns:a16="http://schemas.microsoft.com/office/drawing/2014/main" id="{5032286C-9928-4124-BBE7-F0513B38CD76}"/>
              </a:ext>
            </a:extLst>
          </p:cNvPr>
          <p:cNvSpPr>
            <a:spLocks noGrp="1"/>
          </p:cNvSpPr>
          <p:nvPr>
            <p:ph type="pic" idx="1" hasCustomPrompt="1"/>
          </p:nvPr>
        </p:nvSpPr>
        <p:spPr>
          <a:xfrm>
            <a:off x="8830491" y="1258389"/>
            <a:ext cx="2980509" cy="4058039"/>
          </a:xfrm>
          <a:prstGeom prst="rect">
            <a:avLst/>
          </a:prstGeo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publication cover</a:t>
            </a:r>
          </a:p>
        </p:txBody>
      </p:sp>
      <p:sp>
        <p:nvSpPr>
          <p:cNvPr id="6" name="Content Placeholder 2">
            <a:extLst>
              <a:ext uri="{FF2B5EF4-FFF2-40B4-BE49-F238E27FC236}">
                <a16:creationId xmlns:a16="http://schemas.microsoft.com/office/drawing/2014/main" id="{A6C2EC69-7FEF-463B-8D75-F6DBC64B82DF}"/>
              </a:ext>
            </a:extLst>
          </p:cNvPr>
          <p:cNvSpPr>
            <a:spLocks noGrp="1"/>
          </p:cNvSpPr>
          <p:nvPr>
            <p:ph sz="half" idx="14" hasCustomPrompt="1"/>
          </p:nvPr>
        </p:nvSpPr>
        <p:spPr>
          <a:xfrm>
            <a:off x="381000" y="1258385"/>
            <a:ext cx="7992292" cy="3457305"/>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
        <p:nvSpPr>
          <p:cNvPr id="9" name="Text Placeholder 7">
            <a:extLst>
              <a:ext uri="{FF2B5EF4-FFF2-40B4-BE49-F238E27FC236}">
                <a16:creationId xmlns:a16="http://schemas.microsoft.com/office/drawing/2014/main" id="{B2F5E5A5-BFAD-4A99-B18F-F5DDE308948B}"/>
              </a:ext>
            </a:extLst>
          </p:cNvPr>
          <p:cNvSpPr>
            <a:spLocks noGrp="1"/>
          </p:cNvSpPr>
          <p:nvPr>
            <p:ph type="body" sz="quarter" idx="15" hasCustomPrompt="1"/>
          </p:nvPr>
        </p:nvSpPr>
        <p:spPr>
          <a:xfrm>
            <a:off x="381000" y="5154361"/>
            <a:ext cx="7732576" cy="588962"/>
          </a:xfr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i="1" dirty="0">
                <a:solidFill>
                  <a:schemeClr val="bg1">
                    <a:lumMod val="50000"/>
                  </a:schemeClr>
                </a:solidFill>
              </a:rPr>
              <a:t>Footnote text. Text box can be copied and pasted onto other slides</a:t>
            </a:r>
          </a:p>
          <a:p>
            <a:pPr lvl="0"/>
            <a:endParaRPr lang="en-US" dirty="0"/>
          </a:p>
        </p:txBody>
      </p:sp>
    </p:spTree>
    <p:extLst>
      <p:ext uri="{BB962C8B-B14F-4D97-AF65-F5344CB8AC3E}">
        <p14:creationId xmlns:p14="http://schemas.microsoft.com/office/powerpoint/2010/main" val="39405335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Slide With Paragraph">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235DC3-2D66-4182-B017-A744DCF769CA}"/>
              </a:ext>
            </a:extLst>
          </p:cNvPr>
          <p:cNvSpPr>
            <a:spLocks noGrp="1"/>
          </p:cNvSpPr>
          <p:nvPr>
            <p:ph type="sldNum" sz="quarter" idx="10"/>
          </p:nvPr>
        </p:nvSpPr>
        <p:spPr/>
        <p:txBody>
          <a:bodyPr/>
          <a:lstStyle/>
          <a:p>
            <a:fld id="{86041808-903E-4473-8F6E-2D3806F8029C}" type="slidenum">
              <a:rPr lang="en-US" smtClean="0"/>
              <a:pPr/>
              <a:t>‹#›</a:t>
            </a:fld>
            <a:endParaRPr lang="en-US" dirty="0"/>
          </a:p>
        </p:txBody>
      </p:sp>
      <p:sp>
        <p:nvSpPr>
          <p:cNvPr id="4" name="Title 1">
            <a:extLst>
              <a:ext uri="{FF2B5EF4-FFF2-40B4-BE49-F238E27FC236}">
                <a16:creationId xmlns:a16="http://schemas.microsoft.com/office/drawing/2014/main" id="{4A9AF0F1-D63F-4E6E-B895-D4E56A08E086}"/>
              </a:ext>
            </a:extLst>
          </p:cNvPr>
          <p:cNvSpPr>
            <a:spLocks noGrp="1"/>
          </p:cNvSpPr>
          <p:nvPr>
            <p:ph type="title" hasCustomPrompt="1"/>
          </p:nvPr>
        </p:nvSpPr>
        <p:spPr>
          <a:xfrm>
            <a:off x="381000" y="304800"/>
            <a:ext cx="11430000" cy="914400"/>
          </a:xfrm>
        </p:spPr>
        <p:txBody>
          <a:bodyPr anchor="t" anchorCtr="0">
            <a:noAutofit/>
          </a:bodyPr>
          <a:lstStyle>
            <a:lvl1pPr>
              <a:defRPr sz="4400" b="0" i="0">
                <a:latin typeface="Rockwell" panose="02060603020205020403" pitchFamily="18" charset="77"/>
              </a:defRPr>
            </a:lvl1pPr>
          </a:lstStyle>
          <a:p>
            <a:r>
              <a:rPr lang="en-US" dirty="0"/>
              <a:t>Publication Slide With Paragraph</a:t>
            </a:r>
          </a:p>
        </p:txBody>
      </p:sp>
      <p:sp>
        <p:nvSpPr>
          <p:cNvPr id="5" name="Picture Placeholder 2">
            <a:extLst>
              <a:ext uri="{FF2B5EF4-FFF2-40B4-BE49-F238E27FC236}">
                <a16:creationId xmlns:a16="http://schemas.microsoft.com/office/drawing/2014/main" id="{5032286C-9928-4124-BBE7-F0513B38CD76}"/>
              </a:ext>
            </a:extLst>
          </p:cNvPr>
          <p:cNvSpPr>
            <a:spLocks noGrp="1"/>
          </p:cNvSpPr>
          <p:nvPr>
            <p:ph type="pic" idx="1" hasCustomPrompt="1"/>
          </p:nvPr>
        </p:nvSpPr>
        <p:spPr>
          <a:xfrm>
            <a:off x="8830491" y="1258389"/>
            <a:ext cx="2980509" cy="4058039"/>
          </a:xfrm>
          <a:prstGeom prst="rect">
            <a:avLst/>
          </a:prstGeo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publication cover</a:t>
            </a:r>
          </a:p>
        </p:txBody>
      </p:sp>
      <p:sp>
        <p:nvSpPr>
          <p:cNvPr id="10" name="Content Placeholder 2">
            <a:extLst>
              <a:ext uri="{FF2B5EF4-FFF2-40B4-BE49-F238E27FC236}">
                <a16:creationId xmlns:a16="http://schemas.microsoft.com/office/drawing/2014/main" id="{4ECAF0B5-F90E-4849-A0CF-FE49D0C2255E}"/>
              </a:ext>
            </a:extLst>
          </p:cNvPr>
          <p:cNvSpPr>
            <a:spLocks noGrp="1"/>
          </p:cNvSpPr>
          <p:nvPr>
            <p:ph sz="half" idx="13" hasCustomPrompt="1"/>
          </p:nvPr>
        </p:nvSpPr>
        <p:spPr>
          <a:xfrm>
            <a:off x="386687" y="1258389"/>
            <a:ext cx="7542467" cy="3561805"/>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
        <p:nvSpPr>
          <p:cNvPr id="6" name="Text Placeholder 5">
            <a:extLst>
              <a:ext uri="{FF2B5EF4-FFF2-40B4-BE49-F238E27FC236}">
                <a16:creationId xmlns:a16="http://schemas.microsoft.com/office/drawing/2014/main" id="{1C0DA2E8-5E0B-4000-8A51-AE06167A1873}"/>
              </a:ext>
            </a:extLst>
          </p:cNvPr>
          <p:cNvSpPr>
            <a:spLocks noGrp="1"/>
          </p:cNvSpPr>
          <p:nvPr>
            <p:ph type="body" sz="quarter" idx="15" hasCustomPrompt="1"/>
          </p:nvPr>
        </p:nvSpPr>
        <p:spPr>
          <a:xfrm>
            <a:off x="381000" y="5316538"/>
            <a:ext cx="7548563" cy="4826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i="1" dirty="0">
                <a:solidFill>
                  <a:schemeClr val="accent6">
                    <a:lumMod val="50000"/>
                  </a:schemeClr>
                </a:solidFill>
              </a:rPr>
              <a:t>Footnote text. Text box can be copied and pasted onto other slides</a:t>
            </a:r>
          </a:p>
        </p:txBody>
      </p:sp>
    </p:spTree>
    <p:extLst>
      <p:ext uri="{BB962C8B-B14F-4D97-AF65-F5344CB8AC3E}">
        <p14:creationId xmlns:p14="http://schemas.microsoft.com/office/powerpoint/2010/main" val="275168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235917"/>
            <a:ext cx="11424313" cy="526083"/>
          </a:xfrm>
        </p:spPr>
        <p:txBody>
          <a:bodyPr/>
          <a:lstStyle/>
          <a:p>
            <a:r>
              <a:rPr lang="en-US" dirty="0"/>
              <a:t>For Chinese text</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8" name="Content Placeholder 2">
            <a:extLst>
              <a:ext uri="{FF2B5EF4-FFF2-40B4-BE49-F238E27FC236}">
                <a16:creationId xmlns:a16="http://schemas.microsoft.com/office/drawing/2014/main" id="{5786E51F-1C89-49A8-A2CE-263711FE493D}"/>
              </a:ext>
            </a:extLst>
          </p:cNvPr>
          <p:cNvSpPr>
            <a:spLocks noGrp="1"/>
          </p:cNvSpPr>
          <p:nvPr>
            <p:ph sz="half" idx="16" hasCustomPrompt="1"/>
          </p:nvPr>
        </p:nvSpPr>
        <p:spPr>
          <a:xfrm rot="5400000">
            <a:off x="4108283" y="-1829630"/>
            <a:ext cx="3886202" cy="11507859"/>
          </a:xfrm>
          <a:prstGeom prst="rect">
            <a:avLst/>
          </a:prstGeom>
          <a:noFill/>
        </p:spPr>
        <p:txBody>
          <a:bodyPr/>
          <a:lstStyle>
            <a:lvl1pPr marL="228600" indent="-228600">
              <a:spcBef>
                <a:spcPts val="1000"/>
              </a:spcBef>
              <a:buClr>
                <a:schemeClr val="bg2"/>
              </a:buClr>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1000"/>
              </a:spcBef>
              <a:spcAft>
                <a:spcPts val="0"/>
              </a:spcAft>
              <a:buClr>
                <a:schemeClr val="bg2"/>
              </a:buClr>
              <a:buSzTx/>
              <a:buFont typeface="Arial" panose="020B0604020202020204" pitchFamily="34" charset="0"/>
              <a:buChar char="•"/>
              <a:tabLst/>
              <a:defRPr sz="2000">
                <a:solidFill>
                  <a:schemeClr val="tx2"/>
                </a:solidFill>
              </a:defRPr>
            </a:lvl2pPr>
            <a:lvl3pPr marL="682625" indent="-220663">
              <a:spcBef>
                <a:spcPts val="1000"/>
              </a:spcBef>
              <a:buClr>
                <a:schemeClr val="bg2"/>
              </a:buClr>
              <a:defRPr sz="1800">
                <a:solidFill>
                  <a:schemeClr val="tx2"/>
                </a:solidFill>
              </a:defRPr>
            </a:lvl3pPr>
            <a:lvl4pPr marL="914400" indent="-231775">
              <a:spcBef>
                <a:spcPts val="1000"/>
              </a:spcBef>
              <a:buClr>
                <a:schemeClr val="bg2"/>
              </a:buClr>
              <a:buFont typeface="Arial" panose="020B0604020202020204" pitchFamily="34" charset="0"/>
              <a:buChar char="•"/>
              <a:defRPr sz="1600">
                <a:solidFill>
                  <a:schemeClr val="tx2"/>
                </a:solidFill>
              </a:defRPr>
            </a:lvl4pPr>
            <a:lvl5pPr marL="1146175" indent="-231775">
              <a:spcBef>
                <a:spcPts val="1000"/>
              </a:spcBef>
              <a:buClr>
                <a:schemeClr val="bg2"/>
              </a:buClr>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698971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49000" y="228600"/>
            <a:ext cx="1371600" cy="5562600"/>
          </a:xfrm>
        </p:spPr>
        <p:txBody>
          <a:bodyPr vert="eaVert"/>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7" name="Content Placeholder 2">
            <a:extLst>
              <a:ext uri="{FF2B5EF4-FFF2-40B4-BE49-F238E27FC236}">
                <a16:creationId xmlns:a16="http://schemas.microsoft.com/office/drawing/2014/main" id="{39B3F637-4403-4F0D-B54D-CE3445E8DEF3}"/>
              </a:ext>
            </a:extLst>
          </p:cNvPr>
          <p:cNvSpPr>
            <a:spLocks noGrp="1"/>
          </p:cNvSpPr>
          <p:nvPr>
            <p:ph sz="half" idx="17" hasCustomPrompt="1"/>
          </p:nvPr>
        </p:nvSpPr>
        <p:spPr>
          <a:xfrm rot="5400000">
            <a:off x="2590800" y="-1990800"/>
            <a:ext cx="5638802" cy="10077601"/>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3930802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C758E5-1117-8F46-92FF-27709CF2476C}"/>
              </a:ext>
            </a:extLst>
          </p:cNvPr>
          <p:cNvSpPr/>
          <p:nvPr/>
        </p:nvSpPr>
        <p:spPr>
          <a:xfrm>
            <a:off x="0" y="0"/>
            <a:ext cx="12192000" cy="6858000"/>
          </a:xfrm>
          <a:prstGeom prst="rect">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8121" y="402770"/>
            <a:ext cx="9517879" cy="1578429"/>
          </a:xfrm>
        </p:spPr>
        <p:txBody>
          <a:bodyPr>
            <a:normAutofit/>
          </a:bodyPr>
          <a:lstStyle>
            <a:lvl1pPr algn="l">
              <a:defRPr sz="6600" b="0" i="0">
                <a:solidFill>
                  <a:schemeClr val="bg1"/>
                </a:solidFill>
                <a:latin typeface="Rockwell" charset="0"/>
                <a:ea typeface="Rockwell" charset="0"/>
                <a:cs typeface="Rockwell" charset="0"/>
              </a:defRPr>
            </a:lvl1pPr>
          </a:lstStyle>
          <a:p>
            <a:r>
              <a:rPr lang="en-US" dirty="0"/>
              <a:t>Thank You</a:t>
            </a:r>
          </a:p>
        </p:txBody>
      </p:sp>
      <p:sp>
        <p:nvSpPr>
          <p:cNvPr id="5" name="Slide Number Placeholder 4"/>
          <p:cNvSpPr>
            <a:spLocks noGrp="1"/>
          </p:cNvSpPr>
          <p:nvPr>
            <p:ph type="sldNum" sz="quarter" idx="12"/>
          </p:nvPr>
        </p:nvSpPr>
        <p:spPr/>
        <p:txBody>
          <a:bodyPr/>
          <a:lstStyle/>
          <a:p>
            <a:fld id="{86041808-903E-4473-8F6E-2D3806F8029C}" type="slidenum">
              <a:rPr lang="en-US" smtClean="0"/>
              <a:t>‹#›</a:t>
            </a:fld>
            <a:endParaRPr lang="en-US"/>
          </a:p>
        </p:txBody>
      </p:sp>
      <p:pic>
        <p:nvPicPr>
          <p:cNvPr id="8" name="Picture 7">
            <a:extLst>
              <a:ext uri="{FF2B5EF4-FFF2-40B4-BE49-F238E27FC236}">
                <a16:creationId xmlns:a16="http://schemas.microsoft.com/office/drawing/2014/main" id="{A6D74162-625F-4633-9E8A-09EEC96DF2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90940" y="6111498"/>
            <a:ext cx="1447800" cy="379947"/>
          </a:xfrm>
          <a:prstGeom prst="rect">
            <a:avLst/>
          </a:prstGeom>
        </p:spPr>
      </p:pic>
    </p:spTree>
    <p:extLst>
      <p:ext uri="{BB962C8B-B14F-4D97-AF65-F5344CB8AC3E}">
        <p14:creationId xmlns:p14="http://schemas.microsoft.com/office/powerpoint/2010/main" val="903427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7FCB28-4F9D-4AAC-BDA8-50C0B7ECA211}"/>
              </a:ext>
            </a:extLst>
          </p:cNvPr>
          <p:cNvSpPr>
            <a:spLocks noGrp="1"/>
          </p:cNvSpPr>
          <p:nvPr>
            <p:ph type="sldNum" sz="quarter" idx="10"/>
          </p:nvPr>
        </p:nvSpPr>
        <p:spPr/>
        <p:txBody>
          <a:bodyPr/>
          <a:lstStyle/>
          <a:p>
            <a:fld id="{86041808-903E-4473-8F6E-2D3806F8029C}" type="slidenum">
              <a:rPr lang="en-US" smtClean="0"/>
              <a:t>‹#›</a:t>
            </a:fld>
            <a:endParaRPr lang="en-US"/>
          </a:p>
        </p:txBody>
      </p:sp>
      <p:sp>
        <p:nvSpPr>
          <p:cNvPr id="4" name="Title 1">
            <a:extLst>
              <a:ext uri="{FF2B5EF4-FFF2-40B4-BE49-F238E27FC236}">
                <a16:creationId xmlns:a16="http://schemas.microsoft.com/office/drawing/2014/main" id="{02D2DF08-246B-4563-92F2-044F657E971C}"/>
              </a:ext>
            </a:extLst>
          </p:cNvPr>
          <p:cNvSpPr>
            <a:spLocks noGrp="1"/>
          </p:cNvSpPr>
          <p:nvPr>
            <p:ph type="title" hasCustomPrompt="1"/>
          </p:nvPr>
        </p:nvSpPr>
        <p:spPr>
          <a:xfrm>
            <a:off x="386687" y="304800"/>
            <a:ext cx="11424313" cy="914400"/>
          </a:xfrm>
        </p:spPr>
        <p:txBody>
          <a:bodyPr>
            <a:noAutofit/>
          </a:bodyPr>
          <a:lstStyle/>
          <a:p>
            <a:r>
              <a:rPr lang="en-US" dirty="0"/>
              <a:t>Bulleted List</a:t>
            </a:r>
          </a:p>
        </p:txBody>
      </p:sp>
      <p:sp>
        <p:nvSpPr>
          <p:cNvPr id="7" name="Content Placeholder 2">
            <a:extLst>
              <a:ext uri="{FF2B5EF4-FFF2-40B4-BE49-F238E27FC236}">
                <a16:creationId xmlns:a16="http://schemas.microsoft.com/office/drawing/2014/main" id="{9DA29028-6D9A-487F-8E1D-A6C4842A89B1}"/>
              </a:ext>
            </a:extLst>
          </p:cNvPr>
          <p:cNvSpPr>
            <a:spLocks noGrp="1"/>
          </p:cNvSpPr>
          <p:nvPr>
            <p:ph sz="half" idx="15" hasCustomPrompt="1"/>
          </p:nvPr>
        </p:nvSpPr>
        <p:spPr>
          <a:xfrm>
            <a:off x="381000" y="1219200"/>
            <a:ext cx="9519313" cy="3810000"/>
          </a:xfrm>
          <a:noFill/>
        </p:spPr>
        <p:txBody>
          <a:bodyPr/>
          <a:lstStyle>
            <a:lvl1pPr marL="228600" indent="-228600">
              <a:spcBef>
                <a:spcPts val="1000"/>
              </a:spcBef>
              <a:buClr>
                <a:schemeClr val="bg2"/>
              </a:buClr>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1000"/>
              </a:spcBef>
              <a:spcAft>
                <a:spcPts val="0"/>
              </a:spcAft>
              <a:buClr>
                <a:schemeClr val="bg2"/>
              </a:buClr>
              <a:buSzTx/>
              <a:buFont typeface="Arial" panose="020B0604020202020204" pitchFamily="34" charset="0"/>
              <a:buChar char="•"/>
              <a:tabLst/>
              <a:defRPr sz="2000">
                <a:solidFill>
                  <a:schemeClr val="tx2"/>
                </a:solidFill>
              </a:defRPr>
            </a:lvl2pPr>
            <a:lvl3pPr marL="682625" indent="-220663">
              <a:spcBef>
                <a:spcPts val="1000"/>
              </a:spcBef>
              <a:buClr>
                <a:schemeClr val="bg2"/>
              </a:buClr>
              <a:defRPr sz="1800">
                <a:solidFill>
                  <a:schemeClr val="tx2"/>
                </a:solidFill>
              </a:defRPr>
            </a:lvl3pPr>
            <a:lvl4pPr marL="914400" indent="-231775">
              <a:spcBef>
                <a:spcPts val="1000"/>
              </a:spcBef>
              <a:buClr>
                <a:schemeClr val="bg2"/>
              </a:buClr>
              <a:buFont typeface="Arial" panose="020B0604020202020204" pitchFamily="34" charset="0"/>
              <a:buChar char="•"/>
              <a:defRPr sz="1600">
                <a:solidFill>
                  <a:schemeClr val="tx2"/>
                </a:solidFill>
              </a:defRPr>
            </a:lvl4pPr>
            <a:lvl5pPr marL="1146175" indent="-231775">
              <a:spcBef>
                <a:spcPts val="1000"/>
              </a:spcBef>
              <a:buClr>
                <a:schemeClr val="bg2"/>
              </a:buClr>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123617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Bullet List, Long Heading ">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7FCB28-4F9D-4AAC-BDA8-50C0B7ECA211}"/>
              </a:ext>
            </a:extLst>
          </p:cNvPr>
          <p:cNvSpPr>
            <a:spLocks noGrp="1"/>
          </p:cNvSpPr>
          <p:nvPr>
            <p:ph type="sldNum" sz="quarter" idx="10"/>
          </p:nvPr>
        </p:nvSpPr>
        <p:spPr/>
        <p:txBody>
          <a:bodyPr/>
          <a:lstStyle/>
          <a:p>
            <a:fld id="{86041808-903E-4473-8F6E-2D3806F8029C}" type="slidenum">
              <a:rPr lang="en-US" smtClean="0"/>
              <a:t>‹#›</a:t>
            </a:fld>
            <a:endParaRPr lang="en-US"/>
          </a:p>
        </p:txBody>
      </p:sp>
      <p:sp>
        <p:nvSpPr>
          <p:cNvPr id="4" name="Title 1">
            <a:extLst>
              <a:ext uri="{FF2B5EF4-FFF2-40B4-BE49-F238E27FC236}">
                <a16:creationId xmlns:a16="http://schemas.microsoft.com/office/drawing/2014/main" id="{02D2DF08-246B-4563-92F2-044F657E971C}"/>
              </a:ext>
            </a:extLst>
          </p:cNvPr>
          <p:cNvSpPr>
            <a:spLocks noGrp="1"/>
          </p:cNvSpPr>
          <p:nvPr>
            <p:ph type="title" hasCustomPrompt="1"/>
          </p:nvPr>
        </p:nvSpPr>
        <p:spPr>
          <a:xfrm>
            <a:off x="386687" y="304800"/>
            <a:ext cx="11424313" cy="914400"/>
          </a:xfrm>
        </p:spPr>
        <p:txBody>
          <a:bodyPr>
            <a:noAutofit/>
          </a:bodyPr>
          <a:lstStyle/>
          <a:p>
            <a:r>
              <a:rPr lang="en-US" dirty="0"/>
              <a:t>Bulleted List</a:t>
            </a:r>
          </a:p>
        </p:txBody>
      </p:sp>
      <p:sp>
        <p:nvSpPr>
          <p:cNvPr id="6" name="Content Placeholder 2">
            <a:extLst>
              <a:ext uri="{FF2B5EF4-FFF2-40B4-BE49-F238E27FC236}">
                <a16:creationId xmlns:a16="http://schemas.microsoft.com/office/drawing/2014/main" id="{6899F56B-A0F6-4E3C-A5D8-2796BCD130FA}"/>
              </a:ext>
            </a:extLst>
          </p:cNvPr>
          <p:cNvSpPr>
            <a:spLocks noGrp="1"/>
          </p:cNvSpPr>
          <p:nvPr>
            <p:ph sz="half" idx="13" hasCustomPrompt="1"/>
          </p:nvPr>
        </p:nvSpPr>
        <p:spPr>
          <a:xfrm>
            <a:off x="386687" y="1258389"/>
            <a:ext cx="9519313" cy="4295820"/>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1542142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Minimal_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579120"/>
          </a:xfrm>
        </p:spPr>
        <p:txBody>
          <a:bodyPr>
            <a:noAutofit/>
          </a:bodyPr>
          <a:lstStyle>
            <a:lvl1pPr>
              <a:defRPr sz="3600" baseline="0"/>
            </a:lvl1pPr>
          </a:lstStyle>
          <a:p>
            <a:r>
              <a:rPr lang="en-US" dirty="0"/>
              <a:t>36pt Heading goes here</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6041808-903E-4473-8F6E-2D3806F8029C}" type="slidenum">
              <a:rPr lang="en-US" smtClean="0"/>
              <a:pPr/>
              <a:t>‹#›</a:t>
            </a:fld>
            <a:endParaRPr lang="en-US" dirty="0"/>
          </a:p>
        </p:txBody>
      </p:sp>
      <p:sp>
        <p:nvSpPr>
          <p:cNvPr id="4" name="Rectangle 3">
            <a:extLst>
              <a:ext uri="{FF2B5EF4-FFF2-40B4-BE49-F238E27FC236}">
                <a16:creationId xmlns:a16="http://schemas.microsoft.com/office/drawing/2014/main" id="{E2898F8F-B9F5-5444-85E2-14B5722867AB}"/>
              </a:ext>
            </a:extLst>
          </p:cNvPr>
          <p:cNvSpPr/>
          <p:nvPr userDrawn="1"/>
        </p:nvSpPr>
        <p:spPr>
          <a:xfrm>
            <a:off x="213360" y="5811520"/>
            <a:ext cx="11805920"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8428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06ED99-D901-2447-B44B-437CBF15331E}"/>
              </a:ext>
            </a:extLst>
          </p:cNvPr>
          <p:cNvSpPr/>
          <p:nvPr userDrawn="1"/>
        </p:nvSpPr>
        <p:spPr>
          <a:xfrm>
            <a:off x="0" y="-76200"/>
            <a:ext cx="12209489" cy="6934200"/>
          </a:xfrm>
          <a:prstGeom prst="rect">
            <a:avLst/>
          </a:prstGeom>
          <a:solidFill>
            <a:srgbClr val="12216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98489" y="381000"/>
            <a:ext cx="11430000" cy="2438400"/>
          </a:xfrm>
        </p:spPr>
        <p:txBody>
          <a:bodyPr anchor="t" anchorCtr="0">
            <a:noAutofit/>
          </a:bodyPr>
          <a:lstStyle>
            <a:lvl1pPr algn="l">
              <a:lnSpc>
                <a:spcPts val="6200"/>
              </a:lnSpc>
              <a:defRPr sz="6600" b="0" i="0" cap="none" spc="0">
                <a:ln w="0"/>
                <a:solidFill>
                  <a:schemeClr val="bg1"/>
                </a:solidFill>
                <a:effectLst/>
                <a:latin typeface="Rockwell" charset="0"/>
                <a:ea typeface="Rockwell" charset="0"/>
                <a:cs typeface="Rockwell" charset="0"/>
              </a:defRPr>
            </a:lvl1pPr>
          </a:lstStyle>
          <a:p>
            <a:r>
              <a:rPr lang="en-US" dirty="0"/>
              <a:t>Title Slide</a:t>
            </a:r>
            <a:br>
              <a:rPr lang="en-US" dirty="0"/>
            </a:br>
            <a:endParaRPr lang="en-US" dirty="0"/>
          </a:p>
        </p:txBody>
      </p:sp>
      <p:sp>
        <p:nvSpPr>
          <p:cNvPr id="3" name="Subtitle 2"/>
          <p:cNvSpPr>
            <a:spLocks noGrp="1"/>
          </p:cNvSpPr>
          <p:nvPr>
            <p:ph type="subTitle" idx="1" hasCustomPrompt="1"/>
          </p:nvPr>
        </p:nvSpPr>
        <p:spPr>
          <a:xfrm>
            <a:off x="398489" y="3657600"/>
            <a:ext cx="9507511" cy="1752599"/>
          </a:xfrm>
        </p:spPr>
        <p:txBody>
          <a:bodyPr anchor="t" anchorCtr="0">
            <a:noAutofit/>
          </a:bodyPr>
          <a:lstStyle>
            <a:lvl1pPr marL="0" indent="0" algn="l">
              <a:lnSpc>
                <a:spcPts val="3400"/>
              </a:lnSpc>
              <a:buNone/>
              <a:defRPr sz="2800" b="0" i="0" cap="none" spc="0" baseline="0">
                <a:ln w="0"/>
                <a:solidFill>
                  <a:schemeClr val="accent1"/>
                </a:solidFill>
                <a:effectLst/>
                <a:latin typeface="Calibri Light" panose="020F0502020204030204" pitchFamily="34" charset="0"/>
                <a:cs typeface="Calibri Light"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sp>
        <p:nvSpPr>
          <p:cNvPr id="6" name="Slide Number Placeholder 5"/>
          <p:cNvSpPr>
            <a:spLocks noGrp="1"/>
          </p:cNvSpPr>
          <p:nvPr>
            <p:ph type="sldNum" sz="quarter" idx="12"/>
          </p:nvPr>
        </p:nvSpPr>
        <p:spPr/>
        <p:txBody>
          <a:bodyPr/>
          <a:lstStyle/>
          <a:p>
            <a:fld id="{A4BAC0C0-4069-444A-B650-4702C702C2CF}" type="slidenum">
              <a:rPr lang="en-US" smtClean="0"/>
              <a:t>‹#›</a:t>
            </a:fld>
            <a:endParaRPr lang="en-US" dirty="0"/>
          </a:p>
        </p:txBody>
      </p:sp>
      <p:pic>
        <p:nvPicPr>
          <p:cNvPr id="9" name="Picture 8">
            <a:extLst>
              <a:ext uri="{FF2B5EF4-FFF2-40B4-BE49-F238E27FC236}">
                <a16:creationId xmlns:a16="http://schemas.microsoft.com/office/drawing/2014/main" id="{CC05D329-D8BB-7D44-944B-2CE79CD1B8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490" y="6102844"/>
            <a:ext cx="1430311" cy="375357"/>
          </a:xfrm>
          <a:prstGeom prst="rect">
            <a:avLst/>
          </a:prstGeom>
        </p:spPr>
      </p:pic>
    </p:spTree>
    <p:extLst>
      <p:ext uri="{BB962C8B-B14F-4D97-AF65-F5344CB8AC3E}">
        <p14:creationId xmlns:p14="http://schemas.microsoft.com/office/powerpoint/2010/main" val="102029027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Column, Bullet List, Long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219200"/>
          </a:xfrm>
        </p:spPr>
        <p:txBody>
          <a:bodyPr>
            <a:noAutofit/>
          </a:bodyPr>
          <a:lstStyle>
            <a:lvl1pPr>
              <a:defRPr baseline="0"/>
            </a:lvl1pPr>
          </a:lstStyle>
          <a:p>
            <a:r>
              <a:rPr lang="en-US" dirty="0"/>
              <a:t>Bulleted List with</a:t>
            </a:r>
            <a:br>
              <a:rPr lang="en-US" dirty="0"/>
            </a:br>
            <a:r>
              <a:rPr lang="en-US" dirty="0"/>
              <a:t>Extra Long Heading</a:t>
            </a:r>
          </a:p>
        </p:txBody>
      </p:sp>
      <p:sp>
        <p:nvSpPr>
          <p:cNvPr id="6" name="Slide Number Placeholder 5"/>
          <p:cNvSpPr>
            <a:spLocks noGrp="1"/>
          </p:cNvSpPr>
          <p:nvPr>
            <p:ph type="sldNum" sz="quarter" idx="12"/>
          </p:nvPr>
        </p:nvSpPr>
        <p:spPr/>
        <p:txBody>
          <a:bodyPr/>
          <a:lstStyle/>
          <a:p>
            <a:fld id="{A4BAC0C0-4069-444A-B650-4702C702C2CF}" type="slidenum">
              <a:rPr lang="en-US" smtClean="0"/>
              <a:t>‹#›</a:t>
            </a:fld>
            <a:endParaRPr lang="en-US" dirty="0"/>
          </a:p>
        </p:txBody>
      </p:sp>
      <p:sp>
        <p:nvSpPr>
          <p:cNvPr id="7" name="Content Placeholder 2">
            <a:extLst>
              <a:ext uri="{FF2B5EF4-FFF2-40B4-BE49-F238E27FC236}">
                <a16:creationId xmlns:a16="http://schemas.microsoft.com/office/drawing/2014/main" id="{25717853-E61F-014B-989F-B5BB387161F8}"/>
              </a:ext>
            </a:extLst>
          </p:cNvPr>
          <p:cNvSpPr>
            <a:spLocks noGrp="1"/>
          </p:cNvSpPr>
          <p:nvPr>
            <p:ph sz="half" idx="13" hasCustomPrompt="1"/>
          </p:nvPr>
        </p:nvSpPr>
        <p:spPr>
          <a:xfrm>
            <a:off x="386687" y="1981200"/>
            <a:ext cx="9519313" cy="3810000"/>
          </a:xfrm>
          <a:noFill/>
        </p:spPr>
        <p:txBody>
          <a:bodyPr/>
          <a:lstStyle>
            <a:lvl1pPr marL="228600" indent="-228600">
              <a:buClr>
                <a:schemeClr val="accent1"/>
              </a:buClr>
              <a:buFont typeface="Arial" panose="020B0604020202020204" pitchFamily="34" charset="0"/>
              <a:buChar char="•"/>
              <a:defRPr sz="2400"/>
            </a:lvl1pPr>
            <a:lvl2pPr marL="800100" marR="0" indent="-3429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2000"/>
            </a:lvl2pPr>
          </a:lstStyle>
          <a:p>
            <a:pPr lvl="0"/>
            <a:r>
              <a:rPr lang="en-US" dirty="0"/>
              <a:t>List</a:t>
            </a:r>
          </a:p>
          <a:p>
            <a:pPr lvl="0"/>
            <a:r>
              <a:rPr lang="en-US" dirty="0"/>
              <a:t>School Leadership</a:t>
            </a:r>
          </a:p>
          <a:p>
            <a:pPr lvl="1"/>
            <a:r>
              <a:rPr lang="en-US" dirty="0"/>
              <a:t>List in this category</a:t>
            </a:r>
          </a:p>
          <a:p>
            <a:pPr lvl="1"/>
            <a:r>
              <a:rPr lang="en-US" dirty="0"/>
              <a:t>List in this category</a:t>
            </a:r>
          </a:p>
        </p:txBody>
      </p:sp>
    </p:spTree>
    <p:extLst>
      <p:ext uri="{BB962C8B-B14F-4D97-AF65-F5344CB8AC3E}">
        <p14:creationId xmlns:p14="http://schemas.microsoft.com/office/powerpoint/2010/main" val="3729286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Column,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762000"/>
          </a:xfrm>
        </p:spPr>
        <p:txBody>
          <a:bodyPr>
            <a:noAutofit/>
          </a:bodyPr>
          <a:lstStyle/>
          <a:p>
            <a:r>
              <a:rPr lang="en-US" dirty="0"/>
              <a:t>Bulleted List</a:t>
            </a:r>
          </a:p>
        </p:txBody>
      </p:sp>
      <p:sp>
        <p:nvSpPr>
          <p:cNvPr id="6" name="Slide Number Placeholder 5"/>
          <p:cNvSpPr>
            <a:spLocks noGrp="1"/>
          </p:cNvSpPr>
          <p:nvPr>
            <p:ph type="sldNum" sz="quarter" idx="12"/>
          </p:nvPr>
        </p:nvSpPr>
        <p:spPr/>
        <p:txBody>
          <a:bodyPr/>
          <a:lstStyle/>
          <a:p>
            <a:fld id="{A4BAC0C0-4069-444A-B650-4702C702C2CF}" type="slidenum">
              <a:rPr lang="en-US" smtClean="0"/>
              <a:t>‹#›</a:t>
            </a:fld>
            <a:endParaRPr lang="en-US" dirty="0"/>
          </a:p>
        </p:txBody>
      </p:sp>
      <p:sp>
        <p:nvSpPr>
          <p:cNvPr id="7" name="Content Placeholder 2">
            <a:extLst>
              <a:ext uri="{FF2B5EF4-FFF2-40B4-BE49-F238E27FC236}">
                <a16:creationId xmlns:a16="http://schemas.microsoft.com/office/drawing/2014/main" id="{25717853-E61F-014B-989F-B5BB387161F8}"/>
              </a:ext>
            </a:extLst>
          </p:cNvPr>
          <p:cNvSpPr>
            <a:spLocks noGrp="1"/>
          </p:cNvSpPr>
          <p:nvPr>
            <p:ph sz="half" idx="13" hasCustomPrompt="1"/>
          </p:nvPr>
        </p:nvSpPr>
        <p:spPr>
          <a:xfrm>
            <a:off x="386687" y="1219200"/>
            <a:ext cx="9519313" cy="4191000"/>
          </a:xfrm>
          <a:noFill/>
        </p:spPr>
        <p:txBody>
          <a:bodyPr/>
          <a:lstStyle>
            <a:lvl1pPr marL="228600" indent="-228600">
              <a:buClr>
                <a:schemeClr val="accent1"/>
              </a:buClr>
              <a:buFont typeface="Arial" panose="020B0604020202020204" pitchFamily="34" charset="0"/>
              <a:buChar char="•"/>
              <a:defRPr sz="2400"/>
            </a:lvl1pPr>
            <a:lvl2pPr marL="800100" marR="0" indent="-342900" algn="l" defTabSz="914400" rtl="0" eaLnBrk="1" fontAlgn="auto" latinLnBrk="0" hangingPunct="1">
              <a:lnSpc>
                <a:spcPct val="90000"/>
              </a:lnSpc>
              <a:spcBef>
                <a:spcPts val="500"/>
              </a:spcBef>
              <a:spcAft>
                <a:spcPts val="0"/>
              </a:spcAft>
              <a:buClr>
                <a:schemeClr val="accent1"/>
              </a:buClr>
              <a:buSzTx/>
              <a:buFont typeface="Arial" panose="020B0604020202020204" pitchFamily="34" charset="0"/>
              <a:buChar char="•"/>
              <a:tabLst/>
              <a:defRPr sz="2000"/>
            </a:lvl2pPr>
          </a:lstStyle>
          <a:p>
            <a:pPr lvl="0"/>
            <a:r>
              <a:rPr lang="en-US" dirty="0"/>
              <a:t>List</a:t>
            </a:r>
          </a:p>
          <a:p>
            <a:pPr lvl="0"/>
            <a:r>
              <a:rPr lang="en-US" dirty="0"/>
              <a:t>School Leadership</a:t>
            </a:r>
          </a:p>
          <a:p>
            <a:pPr lvl="1"/>
            <a:r>
              <a:rPr lang="en-US" dirty="0"/>
              <a:t>List in this category</a:t>
            </a:r>
          </a:p>
          <a:p>
            <a:pPr lvl="1"/>
            <a:r>
              <a:rPr lang="en-US" dirty="0"/>
              <a:t>List in this category</a:t>
            </a:r>
          </a:p>
        </p:txBody>
      </p:sp>
    </p:spTree>
    <p:extLst>
      <p:ext uri="{BB962C8B-B14F-4D97-AF65-F5344CB8AC3E}">
        <p14:creationId xmlns:p14="http://schemas.microsoft.com/office/powerpoint/2010/main" val="3473648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 Paragraphs, Long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676400"/>
          </a:xfrm>
        </p:spPr>
        <p:txBody>
          <a:bodyPr/>
          <a:lstStyle>
            <a:lvl1pPr>
              <a:defRPr baseline="0"/>
            </a:lvl1pPr>
          </a:lstStyle>
          <a:p>
            <a:r>
              <a:rPr lang="en-US" dirty="0"/>
              <a:t>Two Column Page with </a:t>
            </a:r>
            <a:br>
              <a:rPr lang="en-US" dirty="0"/>
            </a:br>
            <a:r>
              <a:rPr lang="en-US" dirty="0"/>
              <a:t>Extra </a:t>
            </a:r>
            <a:r>
              <a:rPr lang="en-US"/>
              <a:t>Long Heading</a:t>
            </a:r>
            <a:endParaRPr lang="en-US" dirty="0"/>
          </a:p>
        </p:txBody>
      </p:sp>
      <p:sp>
        <p:nvSpPr>
          <p:cNvPr id="7" name="Slide Number Placeholder 6"/>
          <p:cNvSpPr>
            <a:spLocks noGrp="1"/>
          </p:cNvSpPr>
          <p:nvPr>
            <p:ph type="sldNum" sz="quarter" idx="12"/>
          </p:nvPr>
        </p:nvSpPr>
        <p:spPr/>
        <p:txBody>
          <a:bodyPr/>
          <a:lstStyle/>
          <a:p>
            <a:fld id="{A4BAC0C0-4069-444A-B650-4702C702C2CF}" type="slidenum">
              <a:rPr lang="en-US" smtClean="0"/>
              <a:t>‹#›</a:t>
            </a:fld>
            <a:endParaRPr lang="en-US" dirty="0"/>
          </a:p>
        </p:txBody>
      </p:sp>
      <p:sp>
        <p:nvSpPr>
          <p:cNvPr id="12" name="Content Placeholder 2">
            <a:extLst>
              <a:ext uri="{FF2B5EF4-FFF2-40B4-BE49-F238E27FC236}">
                <a16:creationId xmlns:a16="http://schemas.microsoft.com/office/drawing/2014/main" id="{C53A0582-8A1D-1541-9369-D3A4746EBAD2}"/>
              </a:ext>
            </a:extLst>
          </p:cNvPr>
          <p:cNvSpPr>
            <a:spLocks noGrp="1"/>
          </p:cNvSpPr>
          <p:nvPr>
            <p:ph sz="half" idx="13" hasCustomPrompt="1"/>
          </p:nvPr>
        </p:nvSpPr>
        <p:spPr>
          <a:xfrm>
            <a:off x="6172200" y="1981200"/>
            <a:ext cx="4800600" cy="3429000"/>
          </a:xfrm>
          <a:noFill/>
        </p:spPr>
        <p:txBody>
          <a:bodyPr/>
          <a:lstStyle>
            <a:lvl1pPr marL="0" indent="0">
              <a:buClr>
                <a:schemeClr val="accent1"/>
              </a:buClr>
              <a:buFontTx/>
              <a:buNone/>
              <a:defRPr sz="2400"/>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Larger, longer grants</a:t>
            </a:r>
          </a:p>
          <a:p>
            <a:r>
              <a:rPr lang="en-US" sz="2400" dirty="0">
                <a:solidFill>
                  <a:schemeClr val="accent2"/>
                </a:solidFill>
                <a:latin typeface="Calibri" panose="020F0502020204030204" pitchFamily="34" charset="0"/>
                <a:cs typeface="Calibri" panose="020F0502020204030204" pitchFamily="34" charset="0"/>
              </a:rPr>
              <a:t>Research and data collection</a:t>
            </a:r>
          </a:p>
          <a:p>
            <a:r>
              <a:rPr lang="en-US" sz="2400" dirty="0">
                <a:solidFill>
                  <a:schemeClr val="accent2"/>
                </a:solidFill>
                <a:latin typeface="Calibri" panose="020F0502020204030204" pitchFamily="34" charset="0"/>
                <a:cs typeface="Calibri" panose="020F0502020204030204" pitchFamily="34" charset="0"/>
              </a:rPr>
              <a:t>Professional learning community participation</a:t>
            </a:r>
          </a:p>
          <a:p>
            <a:r>
              <a:rPr lang="en-US" sz="2400" dirty="0">
                <a:solidFill>
                  <a:schemeClr val="accent2"/>
                </a:solidFill>
                <a:latin typeface="Calibri" panose="020F0502020204030204" pitchFamily="34" charset="0"/>
                <a:cs typeface="Calibri" panose="020F0502020204030204" pitchFamily="34" charset="0"/>
              </a:rPr>
              <a:t>Communication and candor</a:t>
            </a:r>
          </a:p>
        </p:txBody>
      </p:sp>
      <p:sp>
        <p:nvSpPr>
          <p:cNvPr id="14" name="Content Placeholder 2">
            <a:extLst>
              <a:ext uri="{FF2B5EF4-FFF2-40B4-BE49-F238E27FC236}">
                <a16:creationId xmlns:a16="http://schemas.microsoft.com/office/drawing/2014/main" id="{8B80DC53-E494-6744-8FC4-61D7731DEBF3}"/>
              </a:ext>
            </a:extLst>
          </p:cNvPr>
          <p:cNvSpPr>
            <a:spLocks noGrp="1"/>
          </p:cNvSpPr>
          <p:nvPr>
            <p:ph sz="half" idx="14" hasCustomPrompt="1"/>
          </p:nvPr>
        </p:nvSpPr>
        <p:spPr>
          <a:xfrm>
            <a:off x="381000" y="1981200"/>
            <a:ext cx="4800600" cy="3429000"/>
          </a:xfrm>
          <a:noFill/>
        </p:spPr>
        <p:txBody>
          <a:bodyPr/>
          <a:lstStyle>
            <a:lvl1pPr marL="0" indent="0">
              <a:buClr>
                <a:schemeClr val="accent1"/>
              </a:buClr>
              <a:buFontTx/>
              <a:buNone/>
              <a:defRPr sz="2400"/>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Larger, longer grants</a:t>
            </a:r>
          </a:p>
          <a:p>
            <a:r>
              <a:rPr lang="en-US" sz="2400" dirty="0">
                <a:solidFill>
                  <a:schemeClr val="accent2"/>
                </a:solidFill>
                <a:latin typeface="Calibri" panose="020F0502020204030204" pitchFamily="34" charset="0"/>
                <a:cs typeface="Calibri" panose="020F0502020204030204" pitchFamily="34" charset="0"/>
              </a:rPr>
              <a:t>Research and data collection</a:t>
            </a:r>
          </a:p>
          <a:p>
            <a:r>
              <a:rPr lang="en-US" sz="2400" dirty="0">
                <a:solidFill>
                  <a:schemeClr val="accent2"/>
                </a:solidFill>
                <a:latin typeface="Calibri" panose="020F0502020204030204" pitchFamily="34" charset="0"/>
                <a:cs typeface="Calibri" panose="020F0502020204030204" pitchFamily="34" charset="0"/>
              </a:rPr>
              <a:t>Professional learning community participation</a:t>
            </a:r>
          </a:p>
          <a:p>
            <a:r>
              <a:rPr lang="en-US" sz="2400" dirty="0">
                <a:solidFill>
                  <a:schemeClr val="accent2"/>
                </a:solidFill>
                <a:latin typeface="Calibri" panose="020F0502020204030204" pitchFamily="34" charset="0"/>
                <a:cs typeface="Calibri" panose="020F0502020204030204" pitchFamily="34" charset="0"/>
              </a:rPr>
              <a:t>Communication and candor</a:t>
            </a:r>
          </a:p>
        </p:txBody>
      </p:sp>
    </p:spTree>
    <p:extLst>
      <p:ext uri="{BB962C8B-B14F-4D97-AF65-F5344CB8AC3E}">
        <p14:creationId xmlns:p14="http://schemas.microsoft.com/office/powerpoint/2010/main" val="40982596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Column, Paragraph Long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676400"/>
          </a:xfrm>
        </p:spPr>
        <p:txBody>
          <a:bodyPr/>
          <a:lstStyle>
            <a:lvl1pPr>
              <a:defRPr baseline="0"/>
            </a:lvl1pPr>
          </a:lstStyle>
          <a:p>
            <a:r>
              <a:rPr lang="en-US" dirty="0"/>
              <a:t>Single Column Page with </a:t>
            </a:r>
            <a:br>
              <a:rPr lang="en-US" dirty="0"/>
            </a:br>
            <a:r>
              <a:rPr lang="en-US" dirty="0"/>
              <a:t>Extra Long Heading</a:t>
            </a:r>
          </a:p>
        </p:txBody>
      </p:sp>
      <p:sp>
        <p:nvSpPr>
          <p:cNvPr id="7" name="Slide Number Placeholder 6"/>
          <p:cNvSpPr>
            <a:spLocks noGrp="1"/>
          </p:cNvSpPr>
          <p:nvPr>
            <p:ph type="sldNum" sz="quarter" idx="12"/>
          </p:nvPr>
        </p:nvSpPr>
        <p:spPr/>
        <p:txBody>
          <a:bodyPr/>
          <a:lstStyle/>
          <a:p>
            <a:fld id="{A4BAC0C0-4069-444A-B650-4702C702C2CF}" type="slidenum">
              <a:rPr lang="en-US" smtClean="0"/>
              <a:t>‹#›</a:t>
            </a:fld>
            <a:endParaRPr lang="en-US" dirty="0"/>
          </a:p>
        </p:txBody>
      </p:sp>
      <p:sp>
        <p:nvSpPr>
          <p:cNvPr id="6" name="Content Placeholder 2">
            <a:extLst>
              <a:ext uri="{FF2B5EF4-FFF2-40B4-BE49-F238E27FC236}">
                <a16:creationId xmlns:a16="http://schemas.microsoft.com/office/drawing/2014/main" id="{8B80DC53-E494-6744-8FC4-61D7731DEBF3}"/>
              </a:ext>
            </a:extLst>
          </p:cNvPr>
          <p:cNvSpPr>
            <a:spLocks noGrp="1"/>
          </p:cNvSpPr>
          <p:nvPr>
            <p:ph sz="half" idx="14" hasCustomPrompt="1"/>
          </p:nvPr>
        </p:nvSpPr>
        <p:spPr>
          <a:xfrm>
            <a:off x="381000" y="1981200"/>
            <a:ext cx="9525000" cy="3429000"/>
          </a:xfrm>
          <a:noFill/>
        </p:spPr>
        <p:txBody>
          <a:bodyPr/>
          <a:lstStyle>
            <a:lvl1pPr marL="0" indent="0">
              <a:buClr>
                <a:schemeClr val="accent1"/>
              </a:buClr>
              <a:buFontTx/>
              <a:buNone/>
              <a:defRPr sz="2400"/>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Larger, longer grants</a:t>
            </a:r>
          </a:p>
          <a:p>
            <a:r>
              <a:rPr lang="en-US" sz="2400" dirty="0">
                <a:solidFill>
                  <a:schemeClr val="accent2"/>
                </a:solidFill>
                <a:latin typeface="Calibri" panose="020F0502020204030204" pitchFamily="34" charset="0"/>
                <a:cs typeface="Calibri" panose="020F0502020204030204" pitchFamily="34" charset="0"/>
              </a:rPr>
              <a:t>Research and data collection</a:t>
            </a:r>
          </a:p>
          <a:p>
            <a:r>
              <a:rPr lang="en-US" sz="2400" dirty="0">
                <a:solidFill>
                  <a:schemeClr val="accent2"/>
                </a:solidFill>
                <a:latin typeface="Calibri" panose="020F0502020204030204" pitchFamily="34" charset="0"/>
                <a:cs typeface="Calibri" panose="020F0502020204030204" pitchFamily="34" charset="0"/>
              </a:rPr>
              <a:t>Professional learning community participation</a:t>
            </a:r>
          </a:p>
          <a:p>
            <a:r>
              <a:rPr lang="en-US" sz="2400" dirty="0">
                <a:solidFill>
                  <a:schemeClr val="accent2"/>
                </a:solidFill>
                <a:latin typeface="Calibri" panose="020F0502020204030204" pitchFamily="34" charset="0"/>
                <a:cs typeface="Calibri" panose="020F0502020204030204" pitchFamily="34" charset="0"/>
              </a:rPr>
              <a:t>Communication and candor</a:t>
            </a:r>
          </a:p>
        </p:txBody>
      </p:sp>
    </p:spTree>
    <p:extLst>
      <p:ext uri="{BB962C8B-B14F-4D97-AF65-F5344CB8AC3E}">
        <p14:creationId xmlns:p14="http://schemas.microsoft.com/office/powerpoint/2010/main" val="709456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 Column,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685800"/>
          </a:xfrm>
        </p:spPr>
        <p:txBody>
          <a:bodyPr/>
          <a:lstStyle>
            <a:lvl1pPr>
              <a:defRPr baseline="0"/>
            </a:lvl1pPr>
          </a:lstStyle>
          <a:p>
            <a:r>
              <a:rPr lang="en-US" dirty="0"/>
              <a:t>Single Column Page with Heading</a:t>
            </a:r>
          </a:p>
        </p:txBody>
      </p:sp>
      <p:sp>
        <p:nvSpPr>
          <p:cNvPr id="7" name="Slide Number Placeholder 6"/>
          <p:cNvSpPr>
            <a:spLocks noGrp="1"/>
          </p:cNvSpPr>
          <p:nvPr>
            <p:ph type="sldNum" sz="quarter" idx="12"/>
          </p:nvPr>
        </p:nvSpPr>
        <p:spPr/>
        <p:txBody>
          <a:bodyPr/>
          <a:lstStyle/>
          <a:p>
            <a:fld id="{A4BAC0C0-4069-444A-B650-4702C702C2CF}" type="slidenum">
              <a:rPr lang="en-US" smtClean="0"/>
              <a:t>‹#›</a:t>
            </a:fld>
            <a:endParaRPr lang="en-US" dirty="0"/>
          </a:p>
        </p:txBody>
      </p:sp>
      <p:sp>
        <p:nvSpPr>
          <p:cNvPr id="14" name="Content Placeholder 2">
            <a:extLst>
              <a:ext uri="{FF2B5EF4-FFF2-40B4-BE49-F238E27FC236}">
                <a16:creationId xmlns:a16="http://schemas.microsoft.com/office/drawing/2014/main" id="{8B80DC53-E494-6744-8FC4-61D7731DEBF3}"/>
              </a:ext>
            </a:extLst>
          </p:cNvPr>
          <p:cNvSpPr>
            <a:spLocks noGrp="1"/>
          </p:cNvSpPr>
          <p:nvPr>
            <p:ph sz="half" idx="14" hasCustomPrompt="1"/>
          </p:nvPr>
        </p:nvSpPr>
        <p:spPr>
          <a:xfrm>
            <a:off x="381000" y="1219200"/>
            <a:ext cx="9525000" cy="4191000"/>
          </a:xfrm>
          <a:noFill/>
        </p:spPr>
        <p:txBody>
          <a:bodyPr/>
          <a:lstStyle>
            <a:lvl1pPr marL="0" indent="0">
              <a:buClr>
                <a:schemeClr val="accent1"/>
              </a:buClr>
              <a:buFontTx/>
              <a:buNone/>
              <a:defRPr sz="2400"/>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Larger, longer grants</a:t>
            </a:r>
          </a:p>
          <a:p>
            <a:r>
              <a:rPr lang="en-US" sz="2400" dirty="0">
                <a:solidFill>
                  <a:schemeClr val="accent2"/>
                </a:solidFill>
                <a:latin typeface="Calibri" panose="020F0502020204030204" pitchFamily="34" charset="0"/>
                <a:cs typeface="Calibri" panose="020F0502020204030204" pitchFamily="34" charset="0"/>
              </a:rPr>
              <a:t>Research and data collection</a:t>
            </a:r>
          </a:p>
          <a:p>
            <a:r>
              <a:rPr lang="en-US" sz="2400" dirty="0">
                <a:solidFill>
                  <a:schemeClr val="accent2"/>
                </a:solidFill>
                <a:latin typeface="Calibri" panose="020F0502020204030204" pitchFamily="34" charset="0"/>
                <a:cs typeface="Calibri" panose="020F0502020204030204" pitchFamily="34" charset="0"/>
              </a:rPr>
              <a:t>Professional learning community participation</a:t>
            </a:r>
          </a:p>
          <a:p>
            <a:r>
              <a:rPr lang="en-US" sz="2400" dirty="0">
                <a:solidFill>
                  <a:schemeClr val="accent2"/>
                </a:solidFill>
                <a:latin typeface="Calibri" panose="020F0502020204030204" pitchFamily="34" charset="0"/>
                <a:cs typeface="Calibri" panose="020F0502020204030204" pitchFamily="34" charset="0"/>
              </a:rPr>
              <a:t>Communication and candor</a:t>
            </a:r>
          </a:p>
        </p:txBody>
      </p:sp>
    </p:spTree>
    <p:extLst>
      <p:ext uri="{BB962C8B-B14F-4D97-AF65-F5344CB8AC3E}">
        <p14:creationId xmlns:p14="http://schemas.microsoft.com/office/powerpoint/2010/main" val="4026296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Paragraph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914400"/>
          </a:xfrm>
        </p:spPr>
        <p:txBody>
          <a:bodyPr/>
          <a:lstStyle>
            <a:lvl1pPr>
              <a:defRPr baseline="0"/>
            </a:lvl1pPr>
          </a:lstStyle>
          <a:p>
            <a:r>
              <a:rPr lang="en-US" dirty="0"/>
              <a:t>Two Column Page with Heading</a:t>
            </a:r>
          </a:p>
        </p:txBody>
      </p:sp>
      <p:sp>
        <p:nvSpPr>
          <p:cNvPr id="7" name="Slide Number Placeholder 6"/>
          <p:cNvSpPr>
            <a:spLocks noGrp="1"/>
          </p:cNvSpPr>
          <p:nvPr>
            <p:ph type="sldNum" sz="quarter" idx="12"/>
          </p:nvPr>
        </p:nvSpPr>
        <p:spPr/>
        <p:txBody>
          <a:bodyPr/>
          <a:lstStyle/>
          <a:p>
            <a:fld id="{A4BAC0C0-4069-444A-B650-4702C702C2CF}" type="slidenum">
              <a:rPr lang="en-US" smtClean="0"/>
              <a:t>‹#›</a:t>
            </a:fld>
            <a:endParaRPr lang="en-US" dirty="0"/>
          </a:p>
        </p:txBody>
      </p:sp>
      <p:sp>
        <p:nvSpPr>
          <p:cNvPr id="12" name="Content Placeholder 2">
            <a:extLst>
              <a:ext uri="{FF2B5EF4-FFF2-40B4-BE49-F238E27FC236}">
                <a16:creationId xmlns:a16="http://schemas.microsoft.com/office/drawing/2014/main" id="{C53A0582-8A1D-1541-9369-D3A4746EBAD2}"/>
              </a:ext>
            </a:extLst>
          </p:cNvPr>
          <p:cNvSpPr>
            <a:spLocks noGrp="1"/>
          </p:cNvSpPr>
          <p:nvPr>
            <p:ph sz="half" idx="13" hasCustomPrompt="1"/>
          </p:nvPr>
        </p:nvSpPr>
        <p:spPr>
          <a:xfrm>
            <a:off x="6172200" y="1219200"/>
            <a:ext cx="4800600" cy="4191000"/>
          </a:xfrm>
          <a:noFill/>
        </p:spPr>
        <p:txBody>
          <a:bodyPr/>
          <a:lstStyle>
            <a:lvl1pPr marL="0" indent="0">
              <a:buClr>
                <a:schemeClr val="accent1"/>
              </a:buClr>
              <a:buFontTx/>
              <a:buNone/>
              <a:defRPr sz="2400"/>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Larger, longer grants</a:t>
            </a:r>
          </a:p>
          <a:p>
            <a:r>
              <a:rPr lang="en-US" sz="2400" dirty="0">
                <a:solidFill>
                  <a:schemeClr val="accent2"/>
                </a:solidFill>
                <a:latin typeface="Calibri" panose="020F0502020204030204" pitchFamily="34" charset="0"/>
                <a:cs typeface="Calibri" panose="020F0502020204030204" pitchFamily="34" charset="0"/>
              </a:rPr>
              <a:t>Research and data collection</a:t>
            </a:r>
          </a:p>
          <a:p>
            <a:r>
              <a:rPr lang="en-US" sz="2400" dirty="0">
                <a:solidFill>
                  <a:schemeClr val="accent2"/>
                </a:solidFill>
                <a:latin typeface="Calibri" panose="020F0502020204030204" pitchFamily="34" charset="0"/>
                <a:cs typeface="Calibri" panose="020F0502020204030204" pitchFamily="34" charset="0"/>
              </a:rPr>
              <a:t>Professional learning community participation</a:t>
            </a:r>
          </a:p>
          <a:p>
            <a:r>
              <a:rPr lang="en-US" sz="2400" dirty="0">
                <a:solidFill>
                  <a:schemeClr val="accent2"/>
                </a:solidFill>
                <a:latin typeface="Calibri" panose="020F0502020204030204" pitchFamily="34" charset="0"/>
                <a:cs typeface="Calibri" panose="020F0502020204030204" pitchFamily="34" charset="0"/>
              </a:rPr>
              <a:t>Communication and candor</a:t>
            </a:r>
          </a:p>
        </p:txBody>
      </p:sp>
      <p:sp>
        <p:nvSpPr>
          <p:cNvPr id="14" name="Content Placeholder 2">
            <a:extLst>
              <a:ext uri="{FF2B5EF4-FFF2-40B4-BE49-F238E27FC236}">
                <a16:creationId xmlns:a16="http://schemas.microsoft.com/office/drawing/2014/main" id="{8B80DC53-E494-6744-8FC4-61D7731DEBF3}"/>
              </a:ext>
            </a:extLst>
          </p:cNvPr>
          <p:cNvSpPr>
            <a:spLocks noGrp="1"/>
          </p:cNvSpPr>
          <p:nvPr>
            <p:ph sz="half" idx="14" hasCustomPrompt="1"/>
          </p:nvPr>
        </p:nvSpPr>
        <p:spPr>
          <a:xfrm>
            <a:off x="381000" y="1219200"/>
            <a:ext cx="4800600" cy="4191000"/>
          </a:xfrm>
          <a:noFill/>
        </p:spPr>
        <p:txBody>
          <a:bodyPr/>
          <a:lstStyle>
            <a:lvl1pPr marL="0" indent="0">
              <a:buClr>
                <a:schemeClr val="accent1"/>
              </a:buClr>
              <a:buFontTx/>
              <a:buNone/>
              <a:defRPr sz="2400"/>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Larger, longer grants</a:t>
            </a:r>
          </a:p>
          <a:p>
            <a:r>
              <a:rPr lang="en-US" sz="2400" dirty="0">
                <a:solidFill>
                  <a:schemeClr val="accent2"/>
                </a:solidFill>
                <a:latin typeface="Calibri" panose="020F0502020204030204" pitchFamily="34" charset="0"/>
                <a:cs typeface="Calibri" panose="020F0502020204030204" pitchFamily="34" charset="0"/>
              </a:rPr>
              <a:t>Research and data collection</a:t>
            </a:r>
          </a:p>
          <a:p>
            <a:r>
              <a:rPr lang="en-US" sz="2400" dirty="0">
                <a:solidFill>
                  <a:schemeClr val="accent2"/>
                </a:solidFill>
                <a:latin typeface="Calibri" panose="020F0502020204030204" pitchFamily="34" charset="0"/>
                <a:cs typeface="Calibri" panose="020F0502020204030204" pitchFamily="34" charset="0"/>
              </a:rPr>
              <a:t>Professional learning community participation</a:t>
            </a:r>
          </a:p>
          <a:p>
            <a:r>
              <a:rPr lang="en-US" sz="2400" dirty="0">
                <a:solidFill>
                  <a:schemeClr val="accent2"/>
                </a:solidFill>
                <a:latin typeface="Calibri" panose="020F0502020204030204" pitchFamily="34" charset="0"/>
                <a:cs typeface="Calibri" panose="020F0502020204030204" pitchFamily="34" charset="0"/>
              </a:rPr>
              <a:t>Communication and candor</a:t>
            </a:r>
          </a:p>
        </p:txBody>
      </p:sp>
    </p:spTree>
    <p:extLst>
      <p:ext uri="{BB962C8B-B14F-4D97-AF65-F5344CB8AC3E}">
        <p14:creationId xmlns:p14="http://schemas.microsoft.com/office/powerpoint/2010/main" val="444974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s, Bullet list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4BAC0C0-4069-444A-B650-4702C702C2CF}" type="slidenum">
              <a:rPr lang="en-US" smtClean="0"/>
              <a:t>‹#›</a:t>
            </a:fld>
            <a:endParaRPr lang="en-US" dirty="0"/>
          </a:p>
        </p:txBody>
      </p:sp>
      <p:sp>
        <p:nvSpPr>
          <p:cNvPr id="8" name="Title 1">
            <a:extLst>
              <a:ext uri="{FF2B5EF4-FFF2-40B4-BE49-F238E27FC236}">
                <a16:creationId xmlns:a16="http://schemas.microsoft.com/office/drawing/2014/main" id="{1E3E2DBF-FEDA-3C4F-8AED-61C7FBBABF15}"/>
              </a:ext>
            </a:extLst>
          </p:cNvPr>
          <p:cNvSpPr>
            <a:spLocks noGrp="1"/>
          </p:cNvSpPr>
          <p:nvPr>
            <p:ph type="title" hasCustomPrompt="1"/>
          </p:nvPr>
        </p:nvSpPr>
        <p:spPr>
          <a:xfrm>
            <a:off x="381000" y="304800"/>
            <a:ext cx="11430000" cy="762000"/>
          </a:xfrm>
        </p:spPr>
        <p:txBody>
          <a:bodyPr/>
          <a:lstStyle>
            <a:lvl1pPr>
              <a:defRPr>
                <a:latin typeface="Rockwell" panose="02060603020205020403" pitchFamily="18" charset="77"/>
              </a:defRPr>
            </a:lvl1pPr>
          </a:lstStyle>
          <a:p>
            <a:r>
              <a:rPr lang="en-US" dirty="0"/>
              <a:t>Two Column Bulleted Lists with Heading</a:t>
            </a:r>
          </a:p>
        </p:txBody>
      </p:sp>
      <p:sp>
        <p:nvSpPr>
          <p:cNvPr id="9" name="Content Placeholder 3">
            <a:extLst>
              <a:ext uri="{FF2B5EF4-FFF2-40B4-BE49-F238E27FC236}">
                <a16:creationId xmlns:a16="http://schemas.microsoft.com/office/drawing/2014/main" id="{42811854-5DB6-8645-BB9D-E6B12C9B382B}"/>
              </a:ext>
            </a:extLst>
          </p:cNvPr>
          <p:cNvSpPr>
            <a:spLocks noGrp="1"/>
          </p:cNvSpPr>
          <p:nvPr>
            <p:ph sz="half" idx="2"/>
          </p:nvPr>
        </p:nvSpPr>
        <p:spPr>
          <a:xfrm>
            <a:off x="381000" y="1219201"/>
            <a:ext cx="4800600" cy="4190999"/>
          </a:xfrm>
        </p:spPr>
        <p:txBody>
          <a:bodyPr>
            <a:normAutofit/>
          </a:bodyPr>
          <a:lstStyle>
            <a:lvl1pPr>
              <a:buClr>
                <a:schemeClr val="accent1"/>
              </a:buClr>
              <a:defRPr sz="2400"/>
            </a:lvl1pPr>
            <a:lvl2pPr>
              <a:buClr>
                <a:schemeClr val="accent1"/>
              </a:buClr>
              <a:defRPr sz="2400"/>
            </a:lvl2pPr>
            <a:lvl3pPr>
              <a:buClr>
                <a:schemeClr val="accent1"/>
              </a:buClr>
              <a:defRPr sz="2400"/>
            </a:lvl3pPr>
            <a:lvl4pPr>
              <a:buClr>
                <a:schemeClr val="accent1"/>
              </a:buClr>
              <a:defRPr sz="2400"/>
            </a:lvl4pPr>
            <a:lvl5pPr>
              <a:buClr>
                <a:schemeClr val="accent1"/>
              </a:buCl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5">
            <a:extLst>
              <a:ext uri="{FF2B5EF4-FFF2-40B4-BE49-F238E27FC236}">
                <a16:creationId xmlns:a16="http://schemas.microsoft.com/office/drawing/2014/main" id="{819904DA-89A7-8F45-8435-7648E0E7C5C5}"/>
              </a:ext>
            </a:extLst>
          </p:cNvPr>
          <p:cNvSpPr>
            <a:spLocks noGrp="1"/>
          </p:cNvSpPr>
          <p:nvPr>
            <p:ph sz="quarter" idx="4"/>
          </p:nvPr>
        </p:nvSpPr>
        <p:spPr>
          <a:xfrm>
            <a:off x="6172200" y="1219200"/>
            <a:ext cx="4800600" cy="4191000"/>
          </a:xfrm>
        </p:spPr>
        <p:txBody>
          <a:bodyPr>
            <a:normAutofit/>
          </a:bodyPr>
          <a:lstStyle>
            <a:lvl1pPr>
              <a:buClr>
                <a:schemeClr val="accent1"/>
              </a:buClr>
              <a:defRPr sz="2400"/>
            </a:lvl1pPr>
            <a:lvl2pPr>
              <a:buClr>
                <a:schemeClr val="accent1"/>
              </a:buClr>
              <a:defRPr sz="2400"/>
            </a:lvl2pPr>
            <a:lvl3pPr>
              <a:buClr>
                <a:schemeClr val="accent1"/>
              </a:buClr>
              <a:defRPr sz="2400"/>
            </a:lvl3pPr>
            <a:lvl4pPr>
              <a:buClr>
                <a:schemeClr val="accent1"/>
              </a:buClr>
              <a:defRPr sz="2400"/>
            </a:lvl4pPr>
            <a:lvl5pPr>
              <a:buClr>
                <a:schemeClr val="accent1"/>
              </a:buCl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3886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2 Column, Bullets,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11430000" cy="909864"/>
          </a:xfrm>
        </p:spPr>
        <p:txBody>
          <a:bodyPr/>
          <a:lstStyle>
            <a:lvl1pPr>
              <a:defRPr>
                <a:latin typeface="Rockwell" panose="02060603020205020403" pitchFamily="18" charset="77"/>
              </a:defRPr>
            </a:lvl1pPr>
          </a:lstStyle>
          <a:p>
            <a:r>
              <a:rPr lang="en-US" dirty="0"/>
              <a:t>Two Column Bulleted Lists </a:t>
            </a:r>
            <a:r>
              <a:rPr lang="en-US"/>
              <a:t>with Subheads</a:t>
            </a:r>
            <a:endParaRPr lang="en-US" dirty="0"/>
          </a:p>
        </p:txBody>
      </p:sp>
      <p:sp>
        <p:nvSpPr>
          <p:cNvPr id="3" name="Text Placeholder 2"/>
          <p:cNvSpPr>
            <a:spLocks noGrp="1"/>
          </p:cNvSpPr>
          <p:nvPr>
            <p:ph type="body" idx="1" hasCustomPrompt="1"/>
          </p:nvPr>
        </p:nvSpPr>
        <p:spPr>
          <a:xfrm>
            <a:off x="381000" y="1229627"/>
            <a:ext cx="4800600" cy="826861"/>
          </a:xfrm>
        </p:spPr>
        <p:txBody>
          <a:bodyPr anchor="t" anchorCtr="0">
            <a:noAutofit/>
          </a:bodyPr>
          <a:lstStyle>
            <a:lvl1pPr marL="0" indent="0">
              <a:buNone/>
              <a:defRPr sz="2800" b="1" i="0">
                <a:solidFill>
                  <a:schemeClr val="accent1"/>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1000" y="2056487"/>
            <a:ext cx="4800600" cy="2590799"/>
          </a:xfrm>
        </p:spPr>
        <p:txBody>
          <a:bodyPr>
            <a:normAutofit/>
          </a:bodyPr>
          <a:lstStyle>
            <a:lvl1pPr>
              <a:buClr>
                <a:schemeClr val="accent1"/>
              </a:buClr>
              <a:defRPr sz="2400"/>
            </a:lvl1pPr>
            <a:lvl2pPr>
              <a:buClr>
                <a:schemeClr val="accent1"/>
              </a:buClr>
              <a:defRPr sz="2400"/>
            </a:lvl2pPr>
            <a:lvl3pPr>
              <a:buClr>
                <a:schemeClr val="accent1"/>
              </a:buClr>
              <a:defRPr sz="2400"/>
            </a:lvl3pPr>
            <a:lvl4pPr>
              <a:buClr>
                <a:schemeClr val="accent1"/>
              </a:buClr>
              <a:defRPr sz="2400"/>
            </a:lvl4pPr>
            <a:lvl5pPr>
              <a:buClr>
                <a:schemeClr val="accent1"/>
              </a:buCl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223014"/>
            <a:ext cx="4800600" cy="822243"/>
          </a:xfrm>
        </p:spPr>
        <p:txBody>
          <a:bodyPr anchor="t" anchorCtr="0">
            <a:noAutofit/>
          </a:bodyPr>
          <a:lstStyle>
            <a:lvl1pPr marL="0" indent="0">
              <a:buNone/>
              <a:defRPr sz="2800" b="1" i="0">
                <a:solidFill>
                  <a:schemeClr val="accent1"/>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045257"/>
            <a:ext cx="4800600" cy="2590800"/>
          </a:xfrm>
        </p:spPr>
        <p:txBody>
          <a:bodyPr>
            <a:normAutofit/>
          </a:bodyPr>
          <a:lstStyle>
            <a:lvl1pPr>
              <a:buClr>
                <a:schemeClr val="accent1"/>
              </a:buClr>
              <a:defRPr sz="2400"/>
            </a:lvl1pPr>
            <a:lvl2pPr>
              <a:buClr>
                <a:schemeClr val="accent1"/>
              </a:buClr>
              <a:defRPr sz="2400"/>
            </a:lvl2pPr>
            <a:lvl3pPr>
              <a:buClr>
                <a:schemeClr val="accent1"/>
              </a:buClr>
              <a:defRPr sz="2400"/>
            </a:lvl3pPr>
            <a:lvl4pPr>
              <a:buClr>
                <a:schemeClr val="accent1"/>
              </a:buClr>
              <a:defRPr sz="2400"/>
            </a:lvl4pPr>
            <a:lvl5pPr>
              <a:buClr>
                <a:schemeClr val="accent1"/>
              </a:buCl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A4BAC0C0-4069-444A-B650-4702C702C2CF}" type="slidenum">
              <a:rPr lang="en-US" smtClean="0"/>
              <a:t>‹#›</a:t>
            </a:fld>
            <a:endParaRPr lang="en-US" dirty="0"/>
          </a:p>
        </p:txBody>
      </p:sp>
    </p:spTree>
    <p:extLst>
      <p:ext uri="{BB962C8B-B14F-4D97-AF65-F5344CB8AC3E}">
        <p14:creationId xmlns:p14="http://schemas.microsoft.com/office/powerpoint/2010/main" val="4092941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Bullet List,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731520"/>
          </a:xfrm>
        </p:spPr>
        <p:txBody>
          <a:bodyPr>
            <a:noAutofit/>
          </a:bodyPr>
          <a:lstStyle>
            <a:lvl1pPr>
              <a:defRPr lang="en-US" dirty="0"/>
            </a:lvl1pPr>
          </a:lstStyle>
          <a:p>
            <a:r>
              <a:rPr lang="en-US" dirty="0"/>
              <a:t>Bulleted List with Subhead</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12" name="Text Placeholder 2">
            <a:extLst>
              <a:ext uri="{FF2B5EF4-FFF2-40B4-BE49-F238E27FC236}">
                <a16:creationId xmlns:a16="http://schemas.microsoft.com/office/drawing/2014/main" id="{B00A79DC-8239-453B-93D7-A1C4BD08E1DE}"/>
              </a:ext>
            </a:extLst>
          </p:cNvPr>
          <p:cNvSpPr>
            <a:spLocks noGrp="1"/>
          </p:cNvSpPr>
          <p:nvPr>
            <p:ph type="body" idx="15" hasCustomPrompt="1"/>
          </p:nvPr>
        </p:nvSpPr>
        <p:spPr>
          <a:xfrm>
            <a:off x="381000" y="1059808"/>
            <a:ext cx="7772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8" name="Content Placeholder 2">
            <a:extLst>
              <a:ext uri="{FF2B5EF4-FFF2-40B4-BE49-F238E27FC236}">
                <a16:creationId xmlns:a16="http://schemas.microsoft.com/office/drawing/2014/main" id="{442D9F1C-CBC3-49D6-BA7D-49164648667A}"/>
              </a:ext>
            </a:extLst>
          </p:cNvPr>
          <p:cNvSpPr>
            <a:spLocks noGrp="1"/>
          </p:cNvSpPr>
          <p:nvPr>
            <p:ph sz="half" idx="13" hasCustomPrompt="1"/>
          </p:nvPr>
        </p:nvSpPr>
        <p:spPr>
          <a:xfrm>
            <a:off x="380999" y="1634573"/>
            <a:ext cx="9519313" cy="3159491"/>
          </a:xfrm>
          <a:prstGeom prst="rect">
            <a:avLst/>
          </a:prstGeom>
          <a:noFill/>
        </p:spPr>
        <p:txBody>
          <a:bodyPr/>
          <a:lstStyle>
            <a:lvl1pPr marL="228600" indent="-228600">
              <a:spcBef>
                <a:spcPts val="1200"/>
              </a:spcBef>
              <a:buClr>
                <a:schemeClr val="bg2"/>
              </a:buClr>
              <a:buSzPct val="10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220663">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6175" indent="-231775">
              <a:spcBef>
                <a:spcPts val="600"/>
              </a:spcBef>
              <a:buClr>
                <a:schemeClr val="bg2"/>
              </a:buClr>
              <a:buSzPct val="10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45541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 Columns, Bullet lists, Long Headin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4BAC0C0-4069-444A-B650-4702C702C2CF}" type="slidenum">
              <a:rPr lang="en-US" smtClean="0"/>
              <a:t>‹#›</a:t>
            </a:fld>
            <a:endParaRPr lang="en-US" dirty="0"/>
          </a:p>
        </p:txBody>
      </p:sp>
      <p:sp>
        <p:nvSpPr>
          <p:cNvPr id="8" name="Title 1">
            <a:extLst>
              <a:ext uri="{FF2B5EF4-FFF2-40B4-BE49-F238E27FC236}">
                <a16:creationId xmlns:a16="http://schemas.microsoft.com/office/drawing/2014/main" id="{1E3E2DBF-FEDA-3C4F-8AED-61C7FBBABF15}"/>
              </a:ext>
            </a:extLst>
          </p:cNvPr>
          <p:cNvSpPr>
            <a:spLocks noGrp="1"/>
          </p:cNvSpPr>
          <p:nvPr>
            <p:ph type="title" hasCustomPrompt="1"/>
          </p:nvPr>
        </p:nvSpPr>
        <p:spPr>
          <a:xfrm>
            <a:off x="381000" y="304800"/>
            <a:ext cx="11430000" cy="1676398"/>
          </a:xfrm>
        </p:spPr>
        <p:txBody>
          <a:bodyPr/>
          <a:lstStyle>
            <a:lvl1pPr>
              <a:defRPr baseline="0">
                <a:latin typeface="Rockwell" panose="02060603020205020403" pitchFamily="18" charset="77"/>
              </a:defRPr>
            </a:lvl1pPr>
          </a:lstStyle>
          <a:p>
            <a:r>
              <a:rPr lang="en-US" dirty="0"/>
              <a:t>Two Column Bulleted Lists with </a:t>
            </a:r>
            <a:br>
              <a:rPr lang="en-US" dirty="0"/>
            </a:br>
            <a:r>
              <a:rPr lang="en-US" dirty="0"/>
              <a:t>Extra Long Heading</a:t>
            </a:r>
          </a:p>
        </p:txBody>
      </p:sp>
      <p:sp>
        <p:nvSpPr>
          <p:cNvPr id="9" name="Content Placeholder 3">
            <a:extLst>
              <a:ext uri="{FF2B5EF4-FFF2-40B4-BE49-F238E27FC236}">
                <a16:creationId xmlns:a16="http://schemas.microsoft.com/office/drawing/2014/main" id="{42811854-5DB6-8645-BB9D-E6B12C9B382B}"/>
              </a:ext>
            </a:extLst>
          </p:cNvPr>
          <p:cNvSpPr>
            <a:spLocks noGrp="1"/>
          </p:cNvSpPr>
          <p:nvPr>
            <p:ph sz="half" idx="2"/>
          </p:nvPr>
        </p:nvSpPr>
        <p:spPr>
          <a:xfrm>
            <a:off x="381000" y="1981200"/>
            <a:ext cx="4800600" cy="3429000"/>
          </a:xfrm>
        </p:spPr>
        <p:txBody>
          <a:bodyPr>
            <a:normAutofit/>
          </a:bodyPr>
          <a:lstStyle>
            <a:lvl1pPr>
              <a:buClr>
                <a:schemeClr val="accent1"/>
              </a:buClr>
              <a:defRPr sz="2400"/>
            </a:lvl1pPr>
            <a:lvl2pPr>
              <a:buClr>
                <a:schemeClr val="accent1"/>
              </a:buClr>
              <a:defRPr sz="2400"/>
            </a:lvl2pPr>
            <a:lvl3pPr>
              <a:buClr>
                <a:schemeClr val="accent1"/>
              </a:buClr>
              <a:defRPr sz="2400"/>
            </a:lvl3pPr>
            <a:lvl4pPr>
              <a:buClr>
                <a:schemeClr val="accent1"/>
              </a:buClr>
              <a:defRPr sz="2400"/>
            </a:lvl4pPr>
            <a:lvl5pPr>
              <a:buClr>
                <a:schemeClr val="accent1"/>
              </a:buCl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5">
            <a:extLst>
              <a:ext uri="{FF2B5EF4-FFF2-40B4-BE49-F238E27FC236}">
                <a16:creationId xmlns:a16="http://schemas.microsoft.com/office/drawing/2014/main" id="{819904DA-89A7-8F45-8435-7648E0E7C5C5}"/>
              </a:ext>
            </a:extLst>
          </p:cNvPr>
          <p:cNvSpPr>
            <a:spLocks noGrp="1"/>
          </p:cNvSpPr>
          <p:nvPr>
            <p:ph sz="quarter" idx="4"/>
          </p:nvPr>
        </p:nvSpPr>
        <p:spPr>
          <a:xfrm>
            <a:off x="6172200" y="1981198"/>
            <a:ext cx="4800600" cy="3429001"/>
          </a:xfrm>
        </p:spPr>
        <p:txBody>
          <a:bodyPr>
            <a:normAutofit/>
          </a:bodyPr>
          <a:lstStyle>
            <a:lvl1pPr>
              <a:buClr>
                <a:schemeClr val="accent1"/>
              </a:buClr>
              <a:defRPr sz="2400"/>
            </a:lvl1pPr>
            <a:lvl2pPr>
              <a:buClr>
                <a:schemeClr val="accent1"/>
              </a:buClr>
              <a:defRPr sz="2400"/>
            </a:lvl2pPr>
            <a:lvl3pPr>
              <a:buClr>
                <a:schemeClr val="accent1"/>
              </a:buClr>
              <a:defRPr sz="2400"/>
            </a:lvl3pPr>
            <a:lvl4pPr>
              <a:buClr>
                <a:schemeClr val="accent1"/>
              </a:buClr>
              <a:defRPr sz="2400"/>
            </a:lvl4pPr>
            <a:lvl5pPr>
              <a:buClr>
                <a:schemeClr val="accent1"/>
              </a:buCl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34854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2 Column, Bullets, Long,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11430000" cy="1676400"/>
          </a:xfrm>
        </p:spPr>
        <p:txBody>
          <a:bodyPr/>
          <a:lstStyle>
            <a:lvl1pPr>
              <a:defRPr>
                <a:latin typeface="Rockwell" panose="02060603020205020403" pitchFamily="18" charset="77"/>
              </a:defRPr>
            </a:lvl1pPr>
          </a:lstStyle>
          <a:p>
            <a:r>
              <a:rPr lang="en-US" dirty="0"/>
              <a:t>Two Column Bulleted Lists with </a:t>
            </a:r>
            <a:br>
              <a:rPr lang="en-US" dirty="0"/>
            </a:br>
            <a:r>
              <a:rPr lang="en-US" dirty="0"/>
              <a:t>Extra Long Heading, Subheads</a:t>
            </a:r>
          </a:p>
        </p:txBody>
      </p:sp>
      <p:sp>
        <p:nvSpPr>
          <p:cNvPr id="3" name="Text Placeholder 2"/>
          <p:cNvSpPr>
            <a:spLocks noGrp="1"/>
          </p:cNvSpPr>
          <p:nvPr>
            <p:ph type="body" idx="1" hasCustomPrompt="1"/>
          </p:nvPr>
        </p:nvSpPr>
        <p:spPr>
          <a:xfrm>
            <a:off x="381000" y="1992539"/>
            <a:ext cx="4800600" cy="826861"/>
          </a:xfrm>
        </p:spPr>
        <p:txBody>
          <a:bodyPr anchor="t" anchorCtr="0">
            <a:noAutofit/>
          </a:bodyPr>
          <a:lstStyle>
            <a:lvl1pPr marL="0" indent="0">
              <a:buNone/>
              <a:defRPr sz="2800" b="1" i="0">
                <a:solidFill>
                  <a:schemeClr val="accent1"/>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1000" y="2819399"/>
            <a:ext cx="4800600" cy="2590799"/>
          </a:xfrm>
        </p:spPr>
        <p:txBody>
          <a:bodyPr>
            <a:normAutofit/>
          </a:bodyPr>
          <a:lstStyle>
            <a:lvl1pPr>
              <a:buClr>
                <a:schemeClr val="accent1"/>
              </a:buClr>
              <a:defRPr sz="2400"/>
            </a:lvl1pPr>
            <a:lvl2pPr>
              <a:buClr>
                <a:schemeClr val="accent1"/>
              </a:buClr>
              <a:defRPr sz="2400"/>
            </a:lvl2pPr>
            <a:lvl3pPr>
              <a:buClr>
                <a:schemeClr val="accent1"/>
              </a:buClr>
              <a:defRPr sz="2400"/>
            </a:lvl3pPr>
            <a:lvl4pPr>
              <a:buClr>
                <a:schemeClr val="accent1"/>
              </a:buClr>
              <a:defRPr sz="2400"/>
            </a:lvl4pPr>
            <a:lvl5pPr>
              <a:buClr>
                <a:schemeClr val="accent1"/>
              </a:buCl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997157"/>
            <a:ext cx="4800600" cy="822243"/>
          </a:xfrm>
        </p:spPr>
        <p:txBody>
          <a:bodyPr anchor="t" anchorCtr="0">
            <a:noAutofit/>
          </a:bodyPr>
          <a:lstStyle>
            <a:lvl1pPr marL="0" indent="0">
              <a:buNone/>
              <a:defRPr sz="2800" b="1" i="0">
                <a:solidFill>
                  <a:schemeClr val="accent1"/>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819400"/>
            <a:ext cx="4800600" cy="2590800"/>
          </a:xfrm>
        </p:spPr>
        <p:txBody>
          <a:bodyPr>
            <a:normAutofit/>
          </a:bodyPr>
          <a:lstStyle>
            <a:lvl1pPr>
              <a:buClr>
                <a:schemeClr val="accent1"/>
              </a:buClr>
              <a:defRPr sz="2400"/>
            </a:lvl1pPr>
            <a:lvl2pPr>
              <a:buClr>
                <a:schemeClr val="accent1"/>
              </a:buClr>
              <a:defRPr sz="2400"/>
            </a:lvl2pPr>
            <a:lvl3pPr>
              <a:buClr>
                <a:schemeClr val="accent1"/>
              </a:buClr>
              <a:defRPr sz="2400"/>
            </a:lvl3pPr>
            <a:lvl4pPr>
              <a:buClr>
                <a:schemeClr val="accent1"/>
              </a:buClr>
              <a:defRPr sz="2400"/>
            </a:lvl4pPr>
            <a:lvl5pPr>
              <a:buClr>
                <a:schemeClr val="accent1"/>
              </a:buCl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A4BAC0C0-4069-444A-B650-4702C702C2CF}" type="slidenum">
              <a:rPr lang="en-US" smtClean="0"/>
              <a:t>‹#›</a:t>
            </a:fld>
            <a:endParaRPr lang="en-US" dirty="0"/>
          </a:p>
        </p:txBody>
      </p:sp>
    </p:spTree>
    <p:extLst>
      <p:ext uri="{BB962C8B-B14F-4D97-AF65-F5344CB8AC3E}">
        <p14:creationId xmlns:p14="http://schemas.microsoft.com/office/powerpoint/2010/main" val="14166194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1 Column, Bullets, Long,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0999" y="304800"/>
            <a:ext cx="11430001" cy="1295400"/>
          </a:xfrm>
        </p:spPr>
        <p:txBody>
          <a:bodyPr anchor="t" anchorCtr="0">
            <a:noAutofit/>
          </a:bodyPr>
          <a:lstStyle>
            <a:lvl1pPr>
              <a:defRPr sz="4400" baseline="0"/>
            </a:lvl1pPr>
          </a:lstStyle>
          <a:p>
            <a:r>
              <a:rPr lang="en-US" dirty="0"/>
              <a:t>Single Column Bulleted Lists with </a:t>
            </a:r>
            <a:br>
              <a:rPr lang="en-US" dirty="0"/>
            </a:br>
            <a:r>
              <a:rPr lang="en-US" dirty="0"/>
              <a:t>Extra Long Heading, Subhead</a:t>
            </a:r>
          </a:p>
        </p:txBody>
      </p:sp>
      <p:sp>
        <p:nvSpPr>
          <p:cNvPr id="3" name="Content Placeholder 2"/>
          <p:cNvSpPr>
            <a:spLocks noGrp="1"/>
          </p:cNvSpPr>
          <p:nvPr>
            <p:ph idx="1" hasCustomPrompt="1"/>
          </p:nvPr>
        </p:nvSpPr>
        <p:spPr>
          <a:xfrm>
            <a:off x="381000" y="2819400"/>
            <a:ext cx="9525000" cy="2590800"/>
          </a:xfrm>
        </p:spPr>
        <p:txBody>
          <a:bodyPr>
            <a:normAutofit/>
          </a:bodyPr>
          <a:lstStyle>
            <a:lvl1pPr>
              <a:buClr>
                <a:schemeClr val="accent1"/>
              </a:buClr>
              <a:defRPr sz="2400"/>
            </a:lvl1pPr>
            <a:lvl2pPr>
              <a:buClr>
                <a:schemeClr val="accent1"/>
              </a:buCl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381000" y="1981200"/>
            <a:ext cx="9525000" cy="838200"/>
          </a:xfrm>
        </p:spPr>
        <p:txBody>
          <a:bodyPr>
            <a:normAutofit/>
          </a:bodyPr>
          <a:lstStyle>
            <a:lvl1pPr marL="0" indent="0">
              <a:buNone/>
              <a:defRPr sz="2800" b="1" i="0">
                <a:solidFill>
                  <a:schemeClr val="accent1"/>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A4BAC0C0-4069-444A-B650-4702C702C2CF}" type="slidenum">
              <a:rPr lang="en-US" smtClean="0"/>
              <a:t>‹#›</a:t>
            </a:fld>
            <a:endParaRPr lang="en-US" dirty="0"/>
          </a:p>
        </p:txBody>
      </p:sp>
    </p:spTree>
    <p:extLst>
      <p:ext uri="{BB962C8B-B14F-4D97-AF65-F5344CB8AC3E}">
        <p14:creationId xmlns:p14="http://schemas.microsoft.com/office/powerpoint/2010/main" val="17252876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C758E5-1117-8F46-92FF-27709CF2476C}"/>
              </a:ext>
            </a:extLst>
          </p:cNvPr>
          <p:cNvSpPr/>
          <p:nvPr userDrawn="1"/>
        </p:nvSpPr>
        <p:spPr>
          <a:xfrm>
            <a:off x="0" y="0"/>
            <a:ext cx="12192000" cy="6858000"/>
          </a:xfrm>
          <a:prstGeom prst="rect">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A4BAC0C0-4069-444A-B650-4702C702C2CF}" type="slidenum">
              <a:rPr lang="en-US" smtClean="0"/>
              <a:t>‹#›</a:t>
            </a:fld>
            <a:endParaRPr lang="en-US" dirty="0"/>
          </a:p>
        </p:txBody>
      </p:sp>
      <p:sp>
        <p:nvSpPr>
          <p:cNvPr id="9" name="Text Placeholder 8">
            <a:extLst>
              <a:ext uri="{FF2B5EF4-FFF2-40B4-BE49-F238E27FC236}">
                <a16:creationId xmlns:a16="http://schemas.microsoft.com/office/drawing/2014/main" id="{6AF047BC-6B0D-2B46-BDE5-B0D8A4D3CE9F}"/>
              </a:ext>
            </a:extLst>
          </p:cNvPr>
          <p:cNvSpPr>
            <a:spLocks noGrp="1"/>
          </p:cNvSpPr>
          <p:nvPr>
            <p:ph type="body" sz="quarter" idx="13" hasCustomPrompt="1"/>
          </p:nvPr>
        </p:nvSpPr>
        <p:spPr>
          <a:xfrm>
            <a:off x="2286000" y="1219200"/>
            <a:ext cx="7620000" cy="4572000"/>
          </a:xfrm>
        </p:spPr>
        <p:txBody>
          <a:bodyPr anchor="ctr" anchorCtr="0">
            <a:noAutofit/>
          </a:bodyPr>
          <a:lstStyle>
            <a:lvl1pPr marL="0" indent="0" algn="ctr">
              <a:buNone/>
              <a:defRPr sz="6000" b="0" i="0">
                <a:solidFill>
                  <a:schemeClr val="bg1"/>
                </a:solidFill>
                <a:latin typeface="Rockwell" charset="0"/>
                <a:ea typeface="Rockwell" charset="0"/>
                <a:cs typeface="Rockwell" charset="0"/>
              </a:defRPr>
            </a:lvl1pPr>
          </a:lstStyle>
          <a:p>
            <a:pPr lvl="0"/>
            <a:r>
              <a:rPr lang="en-US" dirty="0"/>
              <a:t>Transition Slide</a:t>
            </a:r>
          </a:p>
        </p:txBody>
      </p:sp>
    </p:spTree>
    <p:extLst>
      <p:ext uri="{BB962C8B-B14F-4D97-AF65-F5344CB8AC3E}">
        <p14:creationId xmlns:p14="http://schemas.microsoft.com/office/powerpoint/2010/main" val="41193950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fographic, subhead,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BAC0C0-4069-444A-B650-4702C702C2CF}" type="slidenum">
              <a:rPr lang="en-US" smtClean="0"/>
              <a:t>‹#›</a:t>
            </a:fld>
            <a:endParaRPr lang="en-US" dirty="0"/>
          </a:p>
        </p:txBody>
      </p:sp>
      <p:sp>
        <p:nvSpPr>
          <p:cNvPr id="7" name="Text Placeholder 3">
            <a:extLst>
              <a:ext uri="{FF2B5EF4-FFF2-40B4-BE49-F238E27FC236}">
                <a16:creationId xmlns:a16="http://schemas.microsoft.com/office/drawing/2014/main" id="{A2C66BEE-E4A1-934E-835A-2C57C00C6254}"/>
              </a:ext>
            </a:extLst>
          </p:cNvPr>
          <p:cNvSpPr>
            <a:spLocks noGrp="1"/>
          </p:cNvSpPr>
          <p:nvPr>
            <p:ph type="body" sz="half" idx="2" hasCustomPrompt="1"/>
          </p:nvPr>
        </p:nvSpPr>
        <p:spPr>
          <a:xfrm>
            <a:off x="381000" y="1219200"/>
            <a:ext cx="9525000" cy="762000"/>
          </a:xfrm>
        </p:spPr>
        <p:txBody>
          <a:bodyPr>
            <a:normAutofit/>
          </a:bodyPr>
          <a:lstStyle>
            <a:lvl1pPr marL="0" indent="0">
              <a:buNone/>
              <a:defRPr sz="2800" b="1" i="0">
                <a:solidFill>
                  <a:schemeClr val="accent1"/>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ext Placeholder 3">
            <a:extLst>
              <a:ext uri="{FF2B5EF4-FFF2-40B4-BE49-F238E27FC236}">
                <a16:creationId xmlns:a16="http://schemas.microsoft.com/office/drawing/2014/main" id="{DA8C54EA-9D00-C546-BBB1-2E16F59B7FAA}"/>
              </a:ext>
            </a:extLst>
          </p:cNvPr>
          <p:cNvSpPr>
            <a:spLocks noGrp="1"/>
          </p:cNvSpPr>
          <p:nvPr>
            <p:ph type="body" sz="half" idx="13" hasCustomPrompt="1"/>
          </p:nvPr>
        </p:nvSpPr>
        <p:spPr>
          <a:xfrm>
            <a:off x="8077200" y="1981200"/>
            <a:ext cx="3733800" cy="3429000"/>
          </a:xfrm>
          <a:noFill/>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Infographic Caption</a:t>
            </a:r>
          </a:p>
        </p:txBody>
      </p:sp>
      <p:sp>
        <p:nvSpPr>
          <p:cNvPr id="11" name="Chart Placeholder 10">
            <a:extLst>
              <a:ext uri="{FF2B5EF4-FFF2-40B4-BE49-F238E27FC236}">
                <a16:creationId xmlns:a16="http://schemas.microsoft.com/office/drawing/2014/main" id="{66E4A309-AE4F-1D4A-B785-6A64EEA496C4}"/>
              </a:ext>
            </a:extLst>
          </p:cNvPr>
          <p:cNvSpPr>
            <a:spLocks noGrp="1"/>
          </p:cNvSpPr>
          <p:nvPr>
            <p:ph type="chart" sz="quarter" idx="14"/>
          </p:nvPr>
        </p:nvSpPr>
        <p:spPr>
          <a:xfrm>
            <a:off x="381000" y="1981200"/>
            <a:ext cx="7543800" cy="3429000"/>
          </a:xfrm>
          <a:noFill/>
        </p:spPr>
        <p:txBody>
          <a:bodyPr/>
          <a:lstStyle>
            <a:lvl1pPr marL="0" indent="0">
              <a:buFontTx/>
              <a:buNone/>
              <a:defRPr/>
            </a:lvl1pPr>
          </a:lstStyle>
          <a:p>
            <a:endParaRPr lang="en-US" dirty="0"/>
          </a:p>
        </p:txBody>
      </p:sp>
      <p:sp>
        <p:nvSpPr>
          <p:cNvPr id="19" name="Title 18">
            <a:extLst>
              <a:ext uri="{FF2B5EF4-FFF2-40B4-BE49-F238E27FC236}">
                <a16:creationId xmlns:a16="http://schemas.microsoft.com/office/drawing/2014/main" id="{7209B741-EB4E-854A-826E-C56A758342FF}"/>
              </a:ext>
            </a:extLst>
          </p:cNvPr>
          <p:cNvSpPr>
            <a:spLocks noGrp="1"/>
          </p:cNvSpPr>
          <p:nvPr>
            <p:ph type="title"/>
          </p:nvPr>
        </p:nvSpPr>
        <p:spPr/>
        <p:txBody>
          <a:bodyPr anchor="t" anchorCtr="0"/>
          <a:lstStyle/>
          <a:p>
            <a:r>
              <a:rPr lang="en-US" dirty="0"/>
              <a:t>Click to edit Master title style</a:t>
            </a:r>
          </a:p>
        </p:txBody>
      </p:sp>
    </p:spTree>
    <p:extLst>
      <p:ext uri="{BB962C8B-B14F-4D97-AF65-F5344CB8AC3E}">
        <p14:creationId xmlns:p14="http://schemas.microsoft.com/office/powerpoint/2010/main" val="6784119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13566"/>
            <a:ext cx="11424313" cy="838200"/>
          </a:xfrm>
        </p:spPr>
        <p:txBody>
          <a:bodyPr/>
          <a:lstStyle/>
          <a:p>
            <a:r>
              <a:rPr lang="en-US" dirty="0"/>
              <a:t>Venn Diagram</a:t>
            </a:r>
          </a:p>
        </p:txBody>
      </p:sp>
      <p:sp>
        <p:nvSpPr>
          <p:cNvPr id="5" name="Slide Number Placeholder 4"/>
          <p:cNvSpPr>
            <a:spLocks noGrp="1"/>
          </p:cNvSpPr>
          <p:nvPr>
            <p:ph type="sldNum" sz="quarter" idx="12"/>
          </p:nvPr>
        </p:nvSpPr>
        <p:spPr/>
        <p:txBody>
          <a:bodyPr/>
          <a:lstStyle/>
          <a:p>
            <a:fld id="{A4BAC0C0-4069-444A-B650-4702C702C2CF}" type="slidenum">
              <a:rPr lang="en-US" smtClean="0"/>
              <a:t>‹#›</a:t>
            </a:fld>
            <a:endParaRPr lang="en-US" dirty="0"/>
          </a:p>
        </p:txBody>
      </p:sp>
      <p:sp>
        <p:nvSpPr>
          <p:cNvPr id="7" name="Oval 6">
            <a:extLst>
              <a:ext uri="{FF2B5EF4-FFF2-40B4-BE49-F238E27FC236}">
                <a16:creationId xmlns:a16="http://schemas.microsoft.com/office/drawing/2014/main" id="{CE13A499-64EC-714E-9701-60408BB632CA}"/>
              </a:ext>
            </a:extLst>
          </p:cNvPr>
          <p:cNvSpPr>
            <a:spLocks noChangeAspect="1"/>
          </p:cNvSpPr>
          <p:nvPr userDrawn="1"/>
        </p:nvSpPr>
        <p:spPr>
          <a:xfrm>
            <a:off x="5257800" y="1219200"/>
            <a:ext cx="4191001" cy="4191001"/>
          </a:xfrm>
          <a:prstGeom prst="ellipse">
            <a:avLst/>
          </a:prstGeom>
          <a:solidFill>
            <a:schemeClr val="accent1">
              <a:alpha val="3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8" name="Oval 7">
            <a:extLst>
              <a:ext uri="{FF2B5EF4-FFF2-40B4-BE49-F238E27FC236}">
                <a16:creationId xmlns:a16="http://schemas.microsoft.com/office/drawing/2014/main" id="{B1841820-2879-524E-B628-5B5337B85272}"/>
              </a:ext>
            </a:extLst>
          </p:cNvPr>
          <p:cNvSpPr>
            <a:spLocks noChangeAspect="1"/>
          </p:cNvSpPr>
          <p:nvPr userDrawn="1"/>
        </p:nvSpPr>
        <p:spPr>
          <a:xfrm>
            <a:off x="2702668" y="1219200"/>
            <a:ext cx="4191001" cy="4191001"/>
          </a:xfrm>
          <a:prstGeom prst="ellipse">
            <a:avLst/>
          </a:prstGeom>
          <a:solidFill>
            <a:schemeClr val="accent1">
              <a:alpha val="3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Calibri"/>
            </a:endParaRPr>
          </a:p>
        </p:txBody>
      </p:sp>
      <p:sp>
        <p:nvSpPr>
          <p:cNvPr id="14" name="Text Placeholder 3">
            <a:extLst>
              <a:ext uri="{FF2B5EF4-FFF2-40B4-BE49-F238E27FC236}">
                <a16:creationId xmlns:a16="http://schemas.microsoft.com/office/drawing/2014/main" id="{C3AF81A5-04F1-F043-981B-6E1674C78CFB}"/>
              </a:ext>
            </a:extLst>
          </p:cNvPr>
          <p:cNvSpPr>
            <a:spLocks noGrp="1"/>
          </p:cNvSpPr>
          <p:nvPr>
            <p:ph type="body" sz="half" idx="13" hasCustomPrompt="1"/>
          </p:nvPr>
        </p:nvSpPr>
        <p:spPr>
          <a:xfrm>
            <a:off x="3370545" y="1974112"/>
            <a:ext cx="1665048" cy="224676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ctr" defTabSz="457200"/>
            <a:r>
              <a:rPr lang="en-US" sz="2000" b="1" dirty="0">
                <a:solidFill>
                  <a:schemeClr val="accent1"/>
                </a:solidFill>
                <a:latin typeface="+mn-lt"/>
              </a:rPr>
              <a:t>Field benefits </a:t>
            </a:r>
          </a:p>
          <a:p>
            <a:pPr algn="ctr" defTabSz="457200"/>
            <a:r>
              <a:rPr lang="en-US" sz="2000" dirty="0">
                <a:solidFill>
                  <a:schemeClr val="accent1"/>
                </a:solidFill>
                <a:latin typeface="Calibri" panose="020F0502020204030204" pitchFamily="34" charset="0"/>
              </a:rPr>
              <a:t>Credible, relevant knowledge that benefits the field as well as our partners</a:t>
            </a:r>
          </a:p>
        </p:txBody>
      </p:sp>
      <p:sp>
        <p:nvSpPr>
          <p:cNvPr id="15" name="Text Placeholder 3">
            <a:extLst>
              <a:ext uri="{FF2B5EF4-FFF2-40B4-BE49-F238E27FC236}">
                <a16:creationId xmlns:a16="http://schemas.microsoft.com/office/drawing/2014/main" id="{D94F8853-0962-1A41-BFCB-8F62BD0AB6FB}"/>
              </a:ext>
            </a:extLst>
          </p:cNvPr>
          <p:cNvSpPr>
            <a:spLocks noGrp="1"/>
          </p:cNvSpPr>
          <p:nvPr>
            <p:ph type="body" sz="half" idx="14" hasCustomPrompt="1"/>
          </p:nvPr>
        </p:nvSpPr>
        <p:spPr>
          <a:xfrm>
            <a:off x="7092276" y="1981200"/>
            <a:ext cx="1665048" cy="2246769"/>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ctr" defTabSz="457200"/>
            <a:r>
              <a:rPr lang="en-US" sz="2000" b="1" dirty="0">
                <a:solidFill>
                  <a:schemeClr val="accent1"/>
                </a:solidFill>
                <a:latin typeface="+mn-lt"/>
              </a:rPr>
              <a:t>Field benefits </a:t>
            </a:r>
          </a:p>
          <a:p>
            <a:pPr algn="ctr" defTabSz="457200"/>
            <a:r>
              <a:rPr lang="en-US" sz="2000" dirty="0">
                <a:solidFill>
                  <a:schemeClr val="accent1"/>
                </a:solidFill>
                <a:latin typeface="Calibri" panose="020F0502020204030204" pitchFamily="34" charset="0"/>
              </a:rPr>
              <a:t>Credible, relevant knowledge that benefits the field as well as our partners</a:t>
            </a:r>
          </a:p>
        </p:txBody>
      </p:sp>
      <p:sp>
        <p:nvSpPr>
          <p:cNvPr id="18" name="Text Placeholder 3">
            <a:extLst>
              <a:ext uri="{FF2B5EF4-FFF2-40B4-BE49-F238E27FC236}">
                <a16:creationId xmlns:a16="http://schemas.microsoft.com/office/drawing/2014/main" id="{33DE261B-C806-0C46-B946-12C0F30257A3}"/>
              </a:ext>
            </a:extLst>
          </p:cNvPr>
          <p:cNvSpPr>
            <a:spLocks noGrp="1"/>
          </p:cNvSpPr>
          <p:nvPr>
            <p:ph type="body" sz="half" idx="16" hasCustomPrompt="1"/>
          </p:nvPr>
        </p:nvSpPr>
        <p:spPr>
          <a:xfrm>
            <a:off x="5394324" y="2438400"/>
            <a:ext cx="1409037" cy="1752600"/>
          </a:xfrm>
          <a:noFill/>
          <a:ln>
            <a:noFill/>
          </a:ln>
        </p:spPr>
        <p:style>
          <a:lnRef idx="2">
            <a:schemeClr val="dk1"/>
          </a:lnRef>
          <a:fillRef idx="1">
            <a:schemeClr val="lt1"/>
          </a:fillRef>
          <a:effectRef idx="0">
            <a:schemeClr val="dk1"/>
          </a:effectRef>
          <a:fontRef idx="minor">
            <a:schemeClr val="dk1"/>
          </a:fontRef>
        </p:style>
        <p:txBody>
          <a:bodyPr anchor="ctr" anchorCtr="0">
            <a:normAutofit/>
          </a:bodyPr>
          <a:lstStyle>
            <a:lvl1pPr marL="0" indent="0">
              <a:buNone/>
              <a:defRPr sz="2400" baseline="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ctr" defTabSz="457200"/>
            <a:r>
              <a:rPr lang="en-US" sz="2000" b="1">
                <a:solidFill>
                  <a:schemeClr val="accent1"/>
                </a:solidFill>
                <a:latin typeface="+mn-lt"/>
              </a:rPr>
              <a:t>OUR GOAL</a:t>
            </a:r>
            <a:endParaRPr lang="en-US" sz="20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37690957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yclic Diagram">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4BAC0C0-4069-444A-B650-4702C702C2CF}" type="slidenum">
              <a:rPr lang="en-US" smtClean="0"/>
              <a:t>‹#›</a:t>
            </a:fld>
            <a:endParaRPr lang="en-US" dirty="0"/>
          </a:p>
        </p:txBody>
      </p:sp>
      <p:sp>
        <p:nvSpPr>
          <p:cNvPr id="12" name="Title 1">
            <a:extLst>
              <a:ext uri="{FF2B5EF4-FFF2-40B4-BE49-F238E27FC236}">
                <a16:creationId xmlns:a16="http://schemas.microsoft.com/office/drawing/2014/main" id="{2D3823E2-B3CB-6F4E-AC6E-B408DCA9BA6B}"/>
              </a:ext>
            </a:extLst>
          </p:cNvPr>
          <p:cNvSpPr>
            <a:spLocks noGrp="1"/>
          </p:cNvSpPr>
          <p:nvPr userDrawn="1">
            <p:ph type="title" hasCustomPrompt="1"/>
          </p:nvPr>
        </p:nvSpPr>
        <p:spPr>
          <a:xfrm>
            <a:off x="386687" y="306379"/>
            <a:ext cx="11424313" cy="912821"/>
          </a:xfrm>
        </p:spPr>
        <p:txBody>
          <a:bodyPr/>
          <a:lstStyle/>
          <a:p>
            <a:r>
              <a:rPr lang="en-US" dirty="0"/>
              <a:t>Cyclic Diagram</a:t>
            </a:r>
          </a:p>
        </p:txBody>
      </p:sp>
      <p:grpSp>
        <p:nvGrpSpPr>
          <p:cNvPr id="35" name="Group 34">
            <a:extLst>
              <a:ext uri="{FF2B5EF4-FFF2-40B4-BE49-F238E27FC236}">
                <a16:creationId xmlns:a16="http://schemas.microsoft.com/office/drawing/2014/main" id="{8AE15324-C834-F647-BDED-38F719258578}"/>
              </a:ext>
            </a:extLst>
          </p:cNvPr>
          <p:cNvGrpSpPr/>
          <p:nvPr userDrawn="1"/>
        </p:nvGrpSpPr>
        <p:grpSpPr>
          <a:xfrm>
            <a:off x="2133600" y="1789303"/>
            <a:ext cx="874726" cy="807038"/>
            <a:chOff x="2895602" y="1478963"/>
            <a:chExt cx="1452863" cy="1340438"/>
          </a:xfrm>
        </p:grpSpPr>
        <p:sp>
          <p:nvSpPr>
            <p:cNvPr id="16" name="L-Shape 15">
              <a:extLst>
                <a:ext uri="{FF2B5EF4-FFF2-40B4-BE49-F238E27FC236}">
                  <a16:creationId xmlns:a16="http://schemas.microsoft.com/office/drawing/2014/main" id="{987EFD00-E46F-C142-B1D3-387267499FD9}"/>
                </a:ext>
              </a:extLst>
            </p:cNvPr>
            <p:cNvSpPr>
              <a:spLocks/>
            </p:cNvSpPr>
            <p:nvPr userDrawn="1"/>
          </p:nvSpPr>
          <p:spPr>
            <a:xfrm rot="18882459" flipH="1">
              <a:off x="3707408" y="1477986"/>
              <a:ext cx="640080" cy="642034"/>
            </a:xfrm>
            <a:prstGeom prst="corner">
              <a:avLst>
                <a:gd name="adj1" fmla="val 20891"/>
                <a:gd name="adj2" fmla="val 20110"/>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L-Shape 33">
              <a:extLst>
                <a:ext uri="{FF2B5EF4-FFF2-40B4-BE49-F238E27FC236}">
                  <a16:creationId xmlns:a16="http://schemas.microsoft.com/office/drawing/2014/main" id="{39BE740C-FC68-7540-979D-CD6F198A8A97}"/>
                </a:ext>
              </a:extLst>
            </p:cNvPr>
            <p:cNvSpPr/>
            <p:nvPr userDrawn="1"/>
          </p:nvSpPr>
          <p:spPr>
            <a:xfrm rot="5400000">
              <a:off x="2883142" y="1765061"/>
              <a:ext cx="1066800" cy="1041879"/>
            </a:xfrm>
            <a:prstGeom prst="corner">
              <a:avLst>
                <a:gd name="adj1" fmla="val 13338"/>
                <a:gd name="adj2" fmla="val 1333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42377360-07C7-3744-BFB7-3207E66AFFE8}"/>
              </a:ext>
            </a:extLst>
          </p:cNvPr>
          <p:cNvGrpSpPr/>
          <p:nvPr userDrawn="1"/>
        </p:nvGrpSpPr>
        <p:grpSpPr>
          <a:xfrm>
            <a:off x="5473848" y="4404360"/>
            <a:ext cx="1307952" cy="335280"/>
            <a:chOff x="4988202" y="4322995"/>
            <a:chExt cx="2496999" cy="640080"/>
          </a:xfrm>
        </p:grpSpPr>
        <p:cxnSp>
          <p:nvCxnSpPr>
            <p:cNvPr id="46" name="Straight Connector 45">
              <a:extLst>
                <a:ext uri="{FF2B5EF4-FFF2-40B4-BE49-F238E27FC236}">
                  <a16:creationId xmlns:a16="http://schemas.microsoft.com/office/drawing/2014/main" id="{E72FD848-A019-B944-B973-5EA5151DE8A8}"/>
                </a:ext>
              </a:extLst>
            </p:cNvPr>
            <p:cNvCxnSpPr>
              <a:cxnSpLocks/>
            </p:cNvCxnSpPr>
            <p:nvPr userDrawn="1"/>
          </p:nvCxnSpPr>
          <p:spPr>
            <a:xfrm flipV="1">
              <a:off x="5410201" y="4643035"/>
              <a:ext cx="2075000" cy="2"/>
            </a:xfrm>
            <a:prstGeom prst="line">
              <a:avLst/>
            </a:prstGeom>
            <a:ln w="85725"/>
          </p:spPr>
          <p:style>
            <a:lnRef idx="1">
              <a:schemeClr val="accent1"/>
            </a:lnRef>
            <a:fillRef idx="0">
              <a:schemeClr val="accent1"/>
            </a:fillRef>
            <a:effectRef idx="0">
              <a:schemeClr val="accent1"/>
            </a:effectRef>
            <a:fontRef idx="minor">
              <a:schemeClr val="tx1"/>
            </a:fontRef>
          </p:style>
        </p:cxnSp>
        <p:sp>
          <p:nvSpPr>
            <p:cNvPr id="48" name="L-Shape 47">
              <a:extLst>
                <a:ext uri="{FF2B5EF4-FFF2-40B4-BE49-F238E27FC236}">
                  <a16:creationId xmlns:a16="http://schemas.microsoft.com/office/drawing/2014/main" id="{DE68830E-AF8D-8940-A9F3-4CD0DDDCAF7E}"/>
                </a:ext>
              </a:extLst>
            </p:cNvPr>
            <p:cNvSpPr>
              <a:spLocks/>
            </p:cNvSpPr>
            <p:nvPr userDrawn="1"/>
          </p:nvSpPr>
          <p:spPr>
            <a:xfrm rot="8089534" flipH="1">
              <a:off x="4989179" y="4322018"/>
              <a:ext cx="640080" cy="642034"/>
            </a:xfrm>
            <a:prstGeom prst="corner">
              <a:avLst>
                <a:gd name="adj1" fmla="val 20891"/>
                <a:gd name="adj2" fmla="val 20110"/>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64B8CFC1-6577-1746-A597-BA9FFF3A7030}"/>
              </a:ext>
            </a:extLst>
          </p:cNvPr>
          <p:cNvGrpSpPr/>
          <p:nvPr userDrawn="1"/>
        </p:nvGrpSpPr>
        <p:grpSpPr>
          <a:xfrm rot="5400000">
            <a:off x="9369917" y="1978517"/>
            <a:ext cx="874728" cy="807038"/>
            <a:chOff x="2895600" y="1478963"/>
            <a:chExt cx="1452865" cy="1340438"/>
          </a:xfrm>
        </p:grpSpPr>
        <p:sp>
          <p:nvSpPr>
            <p:cNvPr id="51" name="L-Shape 50">
              <a:extLst>
                <a:ext uri="{FF2B5EF4-FFF2-40B4-BE49-F238E27FC236}">
                  <a16:creationId xmlns:a16="http://schemas.microsoft.com/office/drawing/2014/main" id="{FA394B47-C597-9146-9523-49C28F8645C1}"/>
                </a:ext>
              </a:extLst>
            </p:cNvPr>
            <p:cNvSpPr>
              <a:spLocks/>
            </p:cNvSpPr>
            <p:nvPr userDrawn="1"/>
          </p:nvSpPr>
          <p:spPr>
            <a:xfrm rot="18882459" flipH="1">
              <a:off x="3707408" y="1477986"/>
              <a:ext cx="640080" cy="642034"/>
            </a:xfrm>
            <a:prstGeom prst="corner">
              <a:avLst>
                <a:gd name="adj1" fmla="val 20891"/>
                <a:gd name="adj2" fmla="val 20110"/>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L-Shape 51">
              <a:extLst>
                <a:ext uri="{FF2B5EF4-FFF2-40B4-BE49-F238E27FC236}">
                  <a16:creationId xmlns:a16="http://schemas.microsoft.com/office/drawing/2014/main" id="{64A833CD-AF02-FF47-B6AD-350672BE0837}"/>
                </a:ext>
              </a:extLst>
            </p:cNvPr>
            <p:cNvSpPr/>
            <p:nvPr userDrawn="1"/>
          </p:nvSpPr>
          <p:spPr>
            <a:xfrm rot="5400000">
              <a:off x="2883140" y="1765061"/>
              <a:ext cx="1066800" cy="1041879"/>
            </a:xfrm>
            <a:prstGeom prst="corner">
              <a:avLst>
                <a:gd name="adj1" fmla="val 13338"/>
                <a:gd name="adj2" fmla="val 1333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 Placeholder 3">
            <a:extLst>
              <a:ext uri="{FF2B5EF4-FFF2-40B4-BE49-F238E27FC236}">
                <a16:creationId xmlns:a16="http://schemas.microsoft.com/office/drawing/2014/main" id="{A8060BBE-0E02-CC47-8887-9632389FEA62}"/>
              </a:ext>
            </a:extLst>
          </p:cNvPr>
          <p:cNvSpPr>
            <a:spLocks noGrp="1"/>
          </p:cNvSpPr>
          <p:nvPr>
            <p:ph type="body" sz="half" idx="14" hasCustomPrompt="1"/>
          </p:nvPr>
        </p:nvSpPr>
        <p:spPr>
          <a:xfrm>
            <a:off x="381000" y="3657600"/>
            <a:ext cx="3733800" cy="1752600"/>
          </a:xfrm>
          <a:solidFill>
            <a:srgbClr val="12216A"/>
          </a:solidFill>
        </p:spPr>
        <p:txBody>
          <a:bodyPr anchor="ctr" anchorCtr="1">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ctr"/>
            <a:r>
              <a:rPr lang="en-US" b="1" dirty="0"/>
              <a:t>Catalyze Broad Impact</a:t>
            </a:r>
          </a:p>
        </p:txBody>
      </p:sp>
      <p:sp>
        <p:nvSpPr>
          <p:cNvPr id="57" name="Text Placeholder 3">
            <a:extLst>
              <a:ext uri="{FF2B5EF4-FFF2-40B4-BE49-F238E27FC236}">
                <a16:creationId xmlns:a16="http://schemas.microsoft.com/office/drawing/2014/main" id="{FF2C4845-C881-3649-B0B5-A2D549CFF0D0}"/>
              </a:ext>
            </a:extLst>
          </p:cNvPr>
          <p:cNvSpPr>
            <a:spLocks noGrp="1"/>
          </p:cNvSpPr>
          <p:nvPr>
            <p:ph type="body" sz="half" idx="15" hasCustomPrompt="1"/>
          </p:nvPr>
        </p:nvSpPr>
        <p:spPr>
          <a:xfrm>
            <a:off x="8083446" y="3657600"/>
            <a:ext cx="3733800" cy="1752600"/>
          </a:xfrm>
          <a:solidFill>
            <a:srgbClr val="12216A"/>
          </a:solidFill>
        </p:spPr>
        <p:txBody>
          <a:bodyPr anchor="ctr" anchorCtr="1">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ctr"/>
            <a:r>
              <a:rPr lang="en-US" b="1" dirty="0"/>
              <a:t>Catalyze Broad Impact</a:t>
            </a:r>
          </a:p>
        </p:txBody>
      </p:sp>
      <p:sp>
        <p:nvSpPr>
          <p:cNvPr id="58" name="Text Placeholder 3">
            <a:extLst>
              <a:ext uri="{FF2B5EF4-FFF2-40B4-BE49-F238E27FC236}">
                <a16:creationId xmlns:a16="http://schemas.microsoft.com/office/drawing/2014/main" id="{44E1572A-0F85-DB46-A131-825AFE694AAC}"/>
              </a:ext>
            </a:extLst>
          </p:cNvPr>
          <p:cNvSpPr>
            <a:spLocks noGrp="1"/>
          </p:cNvSpPr>
          <p:nvPr>
            <p:ph type="body" sz="half" idx="16" hasCustomPrompt="1"/>
          </p:nvPr>
        </p:nvSpPr>
        <p:spPr>
          <a:xfrm>
            <a:off x="4267200" y="1219200"/>
            <a:ext cx="3657600" cy="1752600"/>
          </a:xfrm>
          <a:solidFill>
            <a:srgbClr val="12216A"/>
          </a:solidFill>
        </p:spPr>
        <p:txBody>
          <a:bodyPr anchor="ctr" anchorCtr="1">
            <a:normAutofit/>
          </a:bodyPr>
          <a:lstStyle>
            <a:lvl1pPr marL="0" indent="0" algn="l">
              <a:buNone/>
              <a:defRPr sz="24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ctr"/>
            <a:r>
              <a:rPr lang="en-US" b="1" dirty="0"/>
              <a:t>Understand the Context</a:t>
            </a:r>
          </a:p>
        </p:txBody>
      </p:sp>
    </p:spTree>
    <p:extLst>
      <p:ext uri="{BB962C8B-B14F-4D97-AF65-F5344CB8AC3E}">
        <p14:creationId xmlns:p14="http://schemas.microsoft.com/office/powerpoint/2010/main" val="41894192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low Diagram">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F2F3647-A8FA-DC42-8AFC-CF369C69714C}"/>
              </a:ext>
            </a:extLst>
          </p:cNvPr>
          <p:cNvSpPr/>
          <p:nvPr userDrawn="1"/>
        </p:nvSpPr>
        <p:spPr>
          <a:xfrm>
            <a:off x="4690563" y="1981200"/>
            <a:ext cx="2816557" cy="3439973"/>
          </a:xfrm>
          <a:prstGeom prst="roundRect">
            <a:avLst>
              <a:gd name="adj" fmla="val 0"/>
            </a:avLst>
          </a:prstGeom>
          <a:solidFill>
            <a:schemeClr val="accent2"/>
          </a:solidFill>
          <a:ln w="0">
            <a:noFill/>
          </a:ln>
        </p:spPr>
        <p:style>
          <a:lnRef idx="1">
            <a:schemeClr val="accent1"/>
          </a:lnRef>
          <a:fillRef idx="3">
            <a:schemeClr val="accent1"/>
          </a:fillRef>
          <a:effectRef idx="2">
            <a:schemeClr val="accent1"/>
          </a:effectRef>
          <a:fontRef idx="minor">
            <a:schemeClr val="lt1"/>
          </a:fontRef>
        </p:style>
        <p:txBody>
          <a:bodyPr lIns="274320" rIns="274320" rtlCol="0" anchor="ctr"/>
          <a:lstStyle/>
          <a:p>
            <a:pPr algn="ctr"/>
            <a:r>
              <a:rPr lang="en-US" sz="2400" b="1" dirty="0"/>
              <a:t>Understand the Context</a:t>
            </a:r>
            <a:endParaRPr lang="en-US" sz="2400" dirty="0">
              <a:solidFill>
                <a:schemeClr val="accent2"/>
              </a:solidFill>
            </a:endParaRPr>
          </a:p>
        </p:txBody>
      </p:sp>
      <p:sp>
        <p:nvSpPr>
          <p:cNvPr id="8" name="Rounded Rectangle 7">
            <a:extLst>
              <a:ext uri="{FF2B5EF4-FFF2-40B4-BE49-F238E27FC236}">
                <a16:creationId xmlns:a16="http://schemas.microsoft.com/office/drawing/2014/main" id="{20F31095-C5BA-0A4A-98CA-EAED8C0A4506}"/>
              </a:ext>
            </a:extLst>
          </p:cNvPr>
          <p:cNvSpPr/>
          <p:nvPr/>
        </p:nvSpPr>
        <p:spPr>
          <a:xfrm>
            <a:off x="386686" y="1981200"/>
            <a:ext cx="2813713" cy="3429000"/>
          </a:xfrm>
          <a:prstGeom prst="roundRect">
            <a:avLst>
              <a:gd name="adj" fmla="val 0"/>
            </a:avLst>
          </a:prstGeom>
          <a:solidFill>
            <a:schemeClr val="accent2"/>
          </a:solidFill>
          <a:ln w="0">
            <a:noFill/>
          </a:ln>
        </p:spPr>
        <p:style>
          <a:lnRef idx="1">
            <a:schemeClr val="accent1"/>
          </a:lnRef>
          <a:fillRef idx="3">
            <a:schemeClr val="accent1"/>
          </a:fillRef>
          <a:effectRef idx="2">
            <a:schemeClr val="accent1"/>
          </a:effectRef>
          <a:fontRef idx="minor">
            <a:schemeClr val="lt1"/>
          </a:fontRef>
        </p:style>
        <p:txBody>
          <a:bodyPr lIns="274320" rIns="274320" rtlCol="0" anchor="ctr" anchorCtr="0"/>
          <a:lstStyle/>
          <a:p>
            <a:pPr algn="ctr"/>
            <a:r>
              <a:rPr lang="en-US" sz="2400" b="1" dirty="0"/>
              <a:t>Catalyze Broad Impact</a:t>
            </a:r>
          </a:p>
        </p:txBody>
      </p:sp>
      <p:sp>
        <p:nvSpPr>
          <p:cNvPr id="10" name="Rounded Rectangle 9">
            <a:extLst>
              <a:ext uri="{FF2B5EF4-FFF2-40B4-BE49-F238E27FC236}">
                <a16:creationId xmlns:a16="http://schemas.microsoft.com/office/drawing/2014/main" id="{F969A406-A58C-AC4C-B28B-ED46617459DA}"/>
              </a:ext>
            </a:extLst>
          </p:cNvPr>
          <p:cNvSpPr/>
          <p:nvPr userDrawn="1"/>
        </p:nvSpPr>
        <p:spPr>
          <a:xfrm>
            <a:off x="8997283" y="1981200"/>
            <a:ext cx="2823313" cy="3429000"/>
          </a:xfrm>
          <a:prstGeom prst="roundRect">
            <a:avLst>
              <a:gd name="adj" fmla="val 0"/>
            </a:avLst>
          </a:prstGeom>
          <a:solidFill>
            <a:schemeClr val="accent2"/>
          </a:solidFill>
          <a:ln w="0">
            <a:noFill/>
          </a:ln>
        </p:spPr>
        <p:style>
          <a:lnRef idx="1">
            <a:schemeClr val="accent1"/>
          </a:lnRef>
          <a:fillRef idx="3">
            <a:schemeClr val="accent1"/>
          </a:fillRef>
          <a:effectRef idx="2">
            <a:schemeClr val="accent1"/>
          </a:effectRef>
          <a:fontRef idx="minor">
            <a:schemeClr val="lt1"/>
          </a:fontRef>
        </p:style>
        <p:txBody>
          <a:bodyPr lIns="274320" rIns="274320" rtlCol="0" anchor="ctr"/>
          <a:lstStyle/>
          <a:p>
            <a:pPr algn="ctr"/>
            <a:r>
              <a:rPr lang="en-US" sz="2400" b="1" dirty="0"/>
              <a:t>Generate Improvements and Insights</a:t>
            </a:r>
          </a:p>
        </p:txBody>
      </p:sp>
      <p:sp>
        <p:nvSpPr>
          <p:cNvPr id="12" name="Title 1">
            <a:extLst>
              <a:ext uri="{FF2B5EF4-FFF2-40B4-BE49-F238E27FC236}">
                <a16:creationId xmlns:a16="http://schemas.microsoft.com/office/drawing/2014/main" id="{2D3823E2-B3CB-6F4E-AC6E-B408DCA9BA6B}"/>
              </a:ext>
            </a:extLst>
          </p:cNvPr>
          <p:cNvSpPr>
            <a:spLocks noGrp="1"/>
          </p:cNvSpPr>
          <p:nvPr userDrawn="1">
            <p:ph type="title" hasCustomPrompt="1"/>
          </p:nvPr>
        </p:nvSpPr>
        <p:spPr>
          <a:xfrm>
            <a:off x="386687" y="304799"/>
            <a:ext cx="11424313" cy="780289"/>
          </a:xfrm>
        </p:spPr>
        <p:txBody>
          <a:bodyPr/>
          <a:lstStyle>
            <a:lvl1pPr>
              <a:defRPr/>
            </a:lvl1pPr>
          </a:lstStyle>
          <a:p>
            <a:r>
              <a:rPr lang="en-US" dirty="0"/>
              <a:t>Flow Diagram</a:t>
            </a:r>
          </a:p>
        </p:txBody>
      </p:sp>
      <p:grpSp>
        <p:nvGrpSpPr>
          <p:cNvPr id="49" name="Group 48">
            <a:extLst>
              <a:ext uri="{FF2B5EF4-FFF2-40B4-BE49-F238E27FC236}">
                <a16:creationId xmlns:a16="http://schemas.microsoft.com/office/drawing/2014/main" id="{42377360-07C7-3744-BFB7-3207E66AFFE8}"/>
              </a:ext>
            </a:extLst>
          </p:cNvPr>
          <p:cNvGrpSpPr/>
          <p:nvPr userDrawn="1"/>
        </p:nvGrpSpPr>
        <p:grpSpPr>
          <a:xfrm rot="10800000">
            <a:off x="3560712" y="3505200"/>
            <a:ext cx="769538" cy="259080"/>
            <a:chOff x="4988202" y="4322995"/>
            <a:chExt cx="1901211" cy="640080"/>
          </a:xfrm>
        </p:grpSpPr>
        <p:cxnSp>
          <p:nvCxnSpPr>
            <p:cNvPr id="46" name="Straight Connector 45">
              <a:extLst>
                <a:ext uri="{FF2B5EF4-FFF2-40B4-BE49-F238E27FC236}">
                  <a16:creationId xmlns:a16="http://schemas.microsoft.com/office/drawing/2014/main" id="{E72FD848-A019-B944-B973-5EA5151DE8A8}"/>
                </a:ext>
              </a:extLst>
            </p:cNvPr>
            <p:cNvCxnSpPr>
              <a:cxnSpLocks/>
            </p:cNvCxnSpPr>
            <p:nvPr userDrawn="1"/>
          </p:nvCxnSpPr>
          <p:spPr>
            <a:xfrm rot="10800000" flipH="1">
              <a:off x="5410198" y="4643037"/>
              <a:ext cx="1479215"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8" name="L-Shape 47">
              <a:extLst>
                <a:ext uri="{FF2B5EF4-FFF2-40B4-BE49-F238E27FC236}">
                  <a16:creationId xmlns:a16="http://schemas.microsoft.com/office/drawing/2014/main" id="{DE68830E-AF8D-8940-A9F3-4CD0DDDCAF7E}"/>
                </a:ext>
              </a:extLst>
            </p:cNvPr>
            <p:cNvSpPr>
              <a:spLocks/>
            </p:cNvSpPr>
            <p:nvPr userDrawn="1"/>
          </p:nvSpPr>
          <p:spPr>
            <a:xfrm rot="8089534" flipH="1">
              <a:off x="4989179" y="4322018"/>
              <a:ext cx="640080" cy="642034"/>
            </a:xfrm>
            <a:prstGeom prst="corner">
              <a:avLst>
                <a:gd name="adj1" fmla="val 20891"/>
                <a:gd name="adj2" fmla="val 20110"/>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CC458D44-7509-3743-A7D7-B9A11F43DBBB}"/>
              </a:ext>
            </a:extLst>
          </p:cNvPr>
          <p:cNvGrpSpPr/>
          <p:nvPr userDrawn="1"/>
        </p:nvGrpSpPr>
        <p:grpSpPr>
          <a:xfrm rot="10800000">
            <a:off x="7831289" y="3505201"/>
            <a:ext cx="769538" cy="259080"/>
            <a:chOff x="4988202" y="4322995"/>
            <a:chExt cx="1901211" cy="640080"/>
          </a:xfrm>
        </p:grpSpPr>
        <p:cxnSp>
          <p:nvCxnSpPr>
            <p:cNvPr id="21" name="Straight Connector 20">
              <a:extLst>
                <a:ext uri="{FF2B5EF4-FFF2-40B4-BE49-F238E27FC236}">
                  <a16:creationId xmlns:a16="http://schemas.microsoft.com/office/drawing/2014/main" id="{A1A52227-AE6D-0D45-AD07-08A2FDA66387}"/>
                </a:ext>
              </a:extLst>
            </p:cNvPr>
            <p:cNvCxnSpPr>
              <a:cxnSpLocks/>
            </p:cNvCxnSpPr>
            <p:nvPr userDrawn="1"/>
          </p:nvCxnSpPr>
          <p:spPr>
            <a:xfrm rot="10800000" flipH="1">
              <a:off x="5410198" y="4643037"/>
              <a:ext cx="1479215"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22" name="L-Shape 21">
              <a:extLst>
                <a:ext uri="{FF2B5EF4-FFF2-40B4-BE49-F238E27FC236}">
                  <a16:creationId xmlns:a16="http://schemas.microsoft.com/office/drawing/2014/main" id="{7FAEE745-2C87-194A-B63B-D1B8F2D7609A}"/>
                </a:ext>
              </a:extLst>
            </p:cNvPr>
            <p:cNvSpPr>
              <a:spLocks/>
            </p:cNvSpPr>
            <p:nvPr userDrawn="1"/>
          </p:nvSpPr>
          <p:spPr>
            <a:xfrm rot="8089534" flipH="1">
              <a:off x="4989179" y="4322018"/>
              <a:ext cx="640080" cy="642034"/>
            </a:xfrm>
            <a:prstGeom prst="corner">
              <a:avLst>
                <a:gd name="adj1" fmla="val 20891"/>
                <a:gd name="adj2" fmla="val 20110"/>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Placeholder 3">
            <a:extLst>
              <a:ext uri="{FF2B5EF4-FFF2-40B4-BE49-F238E27FC236}">
                <a16:creationId xmlns:a16="http://schemas.microsoft.com/office/drawing/2014/main" id="{4D0B2EDD-5FA9-B14F-A6FF-19D90278CD52}"/>
              </a:ext>
            </a:extLst>
          </p:cNvPr>
          <p:cNvSpPr>
            <a:spLocks noGrp="1"/>
          </p:cNvSpPr>
          <p:nvPr>
            <p:ph type="body" sz="half" idx="14"/>
          </p:nvPr>
        </p:nvSpPr>
        <p:spPr>
          <a:xfrm>
            <a:off x="381000" y="1219200"/>
            <a:ext cx="9519313" cy="609600"/>
          </a:xfrm>
        </p:spPr>
        <p:txBody>
          <a:bodyPr>
            <a:noAutofit/>
          </a:bodyPr>
          <a:lstStyle>
            <a:lvl1pPr marL="0" indent="0">
              <a:buNone/>
              <a:defRPr sz="2800" b="1" i="0">
                <a:solidFill>
                  <a:schemeClr val="accent1"/>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Slide Number Placeholder 3"/>
          <p:cNvSpPr>
            <a:spLocks noGrp="1"/>
          </p:cNvSpPr>
          <p:nvPr>
            <p:ph type="sldNum" sz="quarter" idx="12"/>
          </p:nvPr>
        </p:nvSpPr>
        <p:spPr>
          <a:xfrm>
            <a:off x="9144000" y="6188075"/>
            <a:ext cx="2743200" cy="365125"/>
          </a:xfrm>
        </p:spPr>
        <p:txBody>
          <a:bodyPr/>
          <a:lstStyle/>
          <a:p>
            <a:fld id="{A4BAC0C0-4069-444A-B650-4702C702C2CF}" type="slidenum">
              <a:rPr lang="en-US" smtClean="0"/>
              <a:t>‹#›</a:t>
            </a:fld>
            <a:endParaRPr lang="en-US" dirty="0"/>
          </a:p>
        </p:txBody>
      </p:sp>
    </p:spTree>
    <p:extLst>
      <p:ext uri="{BB962C8B-B14F-4D97-AF65-F5344CB8AC3E}">
        <p14:creationId xmlns:p14="http://schemas.microsoft.com/office/powerpoint/2010/main" val="204188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lide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6285" y="304800"/>
            <a:ext cx="11424313" cy="914400"/>
          </a:xfrm>
        </p:spPr>
        <p:txBody>
          <a:bodyPr/>
          <a:lstStyle/>
          <a:p>
            <a:r>
              <a:rPr lang="en-US" dirty="0"/>
              <a:t>Large Image</a:t>
            </a:r>
          </a:p>
        </p:txBody>
      </p:sp>
      <p:sp>
        <p:nvSpPr>
          <p:cNvPr id="6" name="Slide Number Placeholder 5"/>
          <p:cNvSpPr>
            <a:spLocks noGrp="1"/>
          </p:cNvSpPr>
          <p:nvPr>
            <p:ph type="sldNum" sz="quarter" idx="12"/>
          </p:nvPr>
        </p:nvSpPr>
        <p:spPr/>
        <p:txBody>
          <a:bodyPr/>
          <a:lstStyle/>
          <a:p>
            <a:fld id="{A4BAC0C0-4069-444A-B650-4702C702C2CF}" type="slidenum">
              <a:rPr lang="en-US" smtClean="0"/>
              <a:t>‹#›</a:t>
            </a:fld>
            <a:endParaRPr lang="en-US" dirty="0"/>
          </a:p>
        </p:txBody>
      </p:sp>
      <p:sp>
        <p:nvSpPr>
          <p:cNvPr id="9" name="Picture Placeholder 8">
            <a:extLst>
              <a:ext uri="{FF2B5EF4-FFF2-40B4-BE49-F238E27FC236}">
                <a16:creationId xmlns:a16="http://schemas.microsoft.com/office/drawing/2014/main" id="{C0C3F08C-8541-6D48-8B1B-B90825B8C02F}"/>
              </a:ext>
            </a:extLst>
          </p:cNvPr>
          <p:cNvSpPr>
            <a:spLocks noGrp="1"/>
          </p:cNvSpPr>
          <p:nvPr>
            <p:ph type="pic" sz="quarter" idx="13" hasCustomPrompt="1"/>
          </p:nvPr>
        </p:nvSpPr>
        <p:spPr>
          <a:xfrm>
            <a:off x="381000" y="1219200"/>
            <a:ext cx="11439598" cy="4191000"/>
          </a:xfrm>
          <a:solidFill>
            <a:schemeClr val="bg2"/>
          </a:solidFill>
          <a:ln>
            <a:noFill/>
          </a:ln>
        </p:spPr>
        <p:txBody>
          <a:bodyPr/>
          <a:lstStyle>
            <a:lvl1pPr marL="0" indent="0">
              <a:buNone/>
              <a:defRPr/>
            </a:lvl1pPr>
          </a:lstStyle>
          <a:p>
            <a:r>
              <a:rPr lang="en-US"/>
              <a:t> </a:t>
            </a:r>
            <a:endParaRPr lang="en-US" dirty="0"/>
          </a:p>
        </p:txBody>
      </p:sp>
    </p:spTree>
    <p:extLst>
      <p:ext uri="{BB962C8B-B14F-4D97-AF65-F5344CB8AC3E}">
        <p14:creationId xmlns:p14="http://schemas.microsoft.com/office/powerpoint/2010/main" val="14429677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11430000" cy="914400"/>
          </a:xfrm>
        </p:spPr>
        <p:txBody>
          <a:bodyPr anchor="t" anchorCtr="0">
            <a:noAutofit/>
          </a:bodyPr>
          <a:lstStyle>
            <a:lvl1pPr>
              <a:defRPr sz="4400" b="0" i="0">
                <a:latin typeface="Rockwell" panose="02060603020205020403" pitchFamily="18" charset="77"/>
              </a:defRPr>
            </a:lvl1pPr>
          </a:lstStyle>
          <a:p>
            <a:r>
              <a:rPr lang="en-US" dirty="0"/>
              <a:t>Image </a:t>
            </a:r>
            <a:r>
              <a:rPr lang="en-US"/>
              <a:t>with bulleted list</a:t>
            </a:r>
            <a:endParaRPr lang="en-US" dirty="0"/>
          </a:p>
        </p:txBody>
      </p:sp>
      <p:sp>
        <p:nvSpPr>
          <p:cNvPr id="3" name="Picture Placeholder 2"/>
          <p:cNvSpPr>
            <a:spLocks noGrp="1"/>
          </p:cNvSpPr>
          <p:nvPr>
            <p:ph type="pic" idx="1"/>
          </p:nvPr>
        </p:nvSpPr>
        <p:spPr>
          <a:xfrm>
            <a:off x="6172200" y="1219200"/>
            <a:ext cx="5638800" cy="4191000"/>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p>
            <a:fld id="{A4BAC0C0-4069-444A-B650-4702C702C2CF}" type="slidenum">
              <a:rPr lang="en-US" smtClean="0"/>
              <a:t>‹#›</a:t>
            </a:fld>
            <a:endParaRPr lang="en-US" dirty="0"/>
          </a:p>
        </p:txBody>
      </p:sp>
      <p:sp>
        <p:nvSpPr>
          <p:cNvPr id="6" name="Content Placeholder 3">
            <a:extLst>
              <a:ext uri="{FF2B5EF4-FFF2-40B4-BE49-F238E27FC236}">
                <a16:creationId xmlns:a16="http://schemas.microsoft.com/office/drawing/2014/main" id="{42811854-5DB6-8645-BB9D-E6B12C9B382B}"/>
              </a:ext>
            </a:extLst>
          </p:cNvPr>
          <p:cNvSpPr>
            <a:spLocks noGrp="1"/>
          </p:cNvSpPr>
          <p:nvPr>
            <p:ph sz="half" idx="2"/>
          </p:nvPr>
        </p:nvSpPr>
        <p:spPr>
          <a:xfrm>
            <a:off x="381000" y="1219201"/>
            <a:ext cx="5334000" cy="4190999"/>
          </a:xfrm>
        </p:spPr>
        <p:txBody>
          <a:bodyPr>
            <a:normAutofit/>
          </a:bodyPr>
          <a:lstStyle>
            <a:lvl1pPr>
              <a:buClr>
                <a:schemeClr val="accent1"/>
              </a:buClr>
              <a:defRPr sz="2400"/>
            </a:lvl1pPr>
            <a:lvl2pPr>
              <a:buClr>
                <a:schemeClr val="accent1"/>
              </a:buClr>
              <a:defRPr sz="2400"/>
            </a:lvl2pPr>
            <a:lvl3pPr>
              <a:buClr>
                <a:schemeClr val="accent1"/>
              </a:buClr>
              <a:defRPr sz="2400"/>
            </a:lvl3pPr>
            <a:lvl4pPr>
              <a:buClr>
                <a:schemeClr val="accent1"/>
              </a:buClr>
              <a:defRPr sz="2400"/>
            </a:lvl4pPr>
            <a:lvl5pPr>
              <a:buClr>
                <a:schemeClr val="accent1"/>
              </a:buCl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677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aragraphs, Long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371600"/>
          </a:xfrm>
        </p:spPr>
        <p:txBody>
          <a:bodyPr/>
          <a:lstStyle>
            <a:lvl1pPr>
              <a:defRPr baseline="0"/>
            </a:lvl1pPr>
          </a:lstStyle>
          <a:p>
            <a:r>
              <a:rPr lang="en-US" dirty="0"/>
              <a:t>Two Column Page with </a:t>
            </a:r>
            <a:br>
              <a:rPr lang="en-US" dirty="0"/>
            </a:br>
            <a:r>
              <a:rPr lang="en-US" dirty="0"/>
              <a:t>Extra Long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6" name="Content Placeholder 2">
            <a:extLst>
              <a:ext uri="{FF2B5EF4-FFF2-40B4-BE49-F238E27FC236}">
                <a16:creationId xmlns:a16="http://schemas.microsoft.com/office/drawing/2014/main" id="{0822A65D-CC43-4F3A-AFEB-011CCC3CB227}"/>
              </a:ext>
            </a:extLst>
          </p:cNvPr>
          <p:cNvSpPr>
            <a:spLocks noGrp="1"/>
          </p:cNvSpPr>
          <p:nvPr>
            <p:ph sz="half" idx="13" hasCustomPrompt="1"/>
          </p:nvPr>
        </p:nvSpPr>
        <p:spPr>
          <a:xfrm>
            <a:off x="386687" y="1702527"/>
            <a:ext cx="4820619" cy="3468189"/>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
        <p:nvSpPr>
          <p:cNvPr id="9" name="Content Placeholder 2">
            <a:extLst>
              <a:ext uri="{FF2B5EF4-FFF2-40B4-BE49-F238E27FC236}">
                <a16:creationId xmlns:a16="http://schemas.microsoft.com/office/drawing/2014/main" id="{1D456486-B97D-4A48-967B-0BAB04FE532D}"/>
              </a:ext>
            </a:extLst>
          </p:cNvPr>
          <p:cNvSpPr>
            <a:spLocks noGrp="1"/>
          </p:cNvSpPr>
          <p:nvPr>
            <p:ph sz="half" idx="16" hasCustomPrompt="1"/>
          </p:nvPr>
        </p:nvSpPr>
        <p:spPr>
          <a:xfrm>
            <a:off x="6172200" y="1702526"/>
            <a:ext cx="4820619" cy="3468189"/>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28718457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Imag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9524999" cy="914400"/>
          </a:xfrm>
        </p:spPr>
        <p:txBody>
          <a:bodyPr anchor="t" anchorCtr="0">
            <a:noAutofit/>
          </a:bodyPr>
          <a:lstStyle>
            <a:lvl1pPr>
              <a:defRPr sz="4400" b="0" i="0">
                <a:latin typeface="Rockwell" panose="02060603020205020403" pitchFamily="18" charset="77"/>
              </a:defRPr>
            </a:lvl1pPr>
          </a:lstStyle>
          <a:p>
            <a:r>
              <a:rPr lang="en-US" dirty="0"/>
              <a:t>Image with paragraph</a:t>
            </a:r>
          </a:p>
        </p:txBody>
      </p:sp>
      <p:sp>
        <p:nvSpPr>
          <p:cNvPr id="3" name="Picture Placeholder 2"/>
          <p:cNvSpPr>
            <a:spLocks noGrp="1"/>
          </p:cNvSpPr>
          <p:nvPr>
            <p:ph type="pic" idx="1"/>
          </p:nvPr>
        </p:nvSpPr>
        <p:spPr>
          <a:xfrm>
            <a:off x="6172200" y="1219200"/>
            <a:ext cx="5638800" cy="4191000"/>
          </a:xfrm>
          <a:solidFill>
            <a:schemeClr val="accent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p>
            <a:fld id="{A4BAC0C0-4069-444A-B650-4702C702C2CF}" type="slidenum">
              <a:rPr lang="en-US" smtClean="0"/>
              <a:t>‹#›</a:t>
            </a:fld>
            <a:endParaRPr lang="en-US" dirty="0"/>
          </a:p>
        </p:txBody>
      </p:sp>
      <p:sp>
        <p:nvSpPr>
          <p:cNvPr id="8" name="Content Placeholder 2">
            <a:extLst>
              <a:ext uri="{FF2B5EF4-FFF2-40B4-BE49-F238E27FC236}">
                <a16:creationId xmlns:a16="http://schemas.microsoft.com/office/drawing/2014/main" id="{8B80DC53-E494-6744-8FC4-61D7731DEBF3}"/>
              </a:ext>
            </a:extLst>
          </p:cNvPr>
          <p:cNvSpPr>
            <a:spLocks noGrp="1"/>
          </p:cNvSpPr>
          <p:nvPr>
            <p:ph sz="half" idx="14" hasCustomPrompt="1"/>
          </p:nvPr>
        </p:nvSpPr>
        <p:spPr>
          <a:xfrm>
            <a:off x="381000" y="1219200"/>
            <a:ext cx="5334000" cy="4191000"/>
          </a:xfrm>
          <a:noFill/>
        </p:spPr>
        <p:txBody>
          <a:bodyPr/>
          <a:lstStyle>
            <a:lvl1pPr marL="0" indent="0">
              <a:buClr>
                <a:schemeClr val="accent1"/>
              </a:buClr>
              <a:buFontTx/>
              <a:buNone/>
              <a:defRPr sz="2400"/>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Larger, longer grants</a:t>
            </a:r>
          </a:p>
          <a:p>
            <a:r>
              <a:rPr lang="en-US" sz="2400" dirty="0">
                <a:solidFill>
                  <a:schemeClr val="accent2"/>
                </a:solidFill>
                <a:latin typeface="Calibri" panose="020F0502020204030204" pitchFamily="34" charset="0"/>
                <a:cs typeface="Calibri" panose="020F0502020204030204" pitchFamily="34" charset="0"/>
              </a:rPr>
              <a:t>Research and data collection</a:t>
            </a:r>
          </a:p>
          <a:p>
            <a:r>
              <a:rPr lang="en-US" sz="2400" dirty="0">
                <a:solidFill>
                  <a:schemeClr val="accent2"/>
                </a:solidFill>
                <a:latin typeface="Calibri" panose="020F0502020204030204" pitchFamily="34" charset="0"/>
                <a:cs typeface="Calibri" panose="020F0502020204030204" pitchFamily="34" charset="0"/>
              </a:rPr>
              <a:t>Professional learning community participation</a:t>
            </a:r>
          </a:p>
          <a:p>
            <a:r>
              <a:rPr lang="en-US" sz="2400" dirty="0">
                <a:solidFill>
                  <a:schemeClr val="accent2"/>
                </a:solidFill>
                <a:latin typeface="Calibri" panose="020F0502020204030204" pitchFamily="34" charset="0"/>
                <a:cs typeface="Calibri" panose="020F0502020204030204" pitchFamily="34" charset="0"/>
              </a:rPr>
              <a:t>Communication and candor</a:t>
            </a:r>
          </a:p>
        </p:txBody>
      </p:sp>
    </p:spTree>
    <p:extLst>
      <p:ext uri="{BB962C8B-B14F-4D97-AF65-F5344CB8AC3E}">
        <p14:creationId xmlns:p14="http://schemas.microsoft.com/office/powerpoint/2010/main" val="11736484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235917"/>
            <a:ext cx="11424313" cy="526083"/>
          </a:xfrm>
        </p:spPr>
        <p:txBody>
          <a:bodyPr/>
          <a:lstStyle/>
          <a:p>
            <a:r>
              <a:rPr lang="en-US" dirty="0"/>
              <a:t>For Chinese text</a:t>
            </a:r>
          </a:p>
        </p:txBody>
      </p:sp>
      <p:sp>
        <p:nvSpPr>
          <p:cNvPr id="3" name="Vertical Text Placeholder 2"/>
          <p:cNvSpPr>
            <a:spLocks noGrp="1"/>
          </p:cNvSpPr>
          <p:nvPr>
            <p:ph type="body" orient="vert" idx="1"/>
          </p:nvPr>
        </p:nvSpPr>
        <p:spPr>
          <a:xfrm>
            <a:off x="381000" y="1981200"/>
            <a:ext cx="11424312" cy="3886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4BAC0C0-4069-444A-B650-4702C702C2CF}" type="slidenum">
              <a:rPr lang="en-US" smtClean="0"/>
              <a:t>‹#›</a:t>
            </a:fld>
            <a:endParaRPr lang="en-US" dirty="0"/>
          </a:p>
        </p:txBody>
      </p:sp>
    </p:spTree>
    <p:extLst>
      <p:ext uri="{BB962C8B-B14F-4D97-AF65-F5344CB8AC3E}">
        <p14:creationId xmlns:p14="http://schemas.microsoft.com/office/powerpoint/2010/main" val="38568665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58400" y="228600"/>
            <a:ext cx="1762198" cy="5562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1000" y="228600"/>
            <a:ext cx="7696200" cy="55626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4BAC0C0-4069-444A-B650-4702C702C2CF}" type="slidenum">
              <a:rPr lang="en-US" smtClean="0"/>
              <a:t>‹#›</a:t>
            </a:fld>
            <a:endParaRPr lang="en-US" dirty="0"/>
          </a:p>
        </p:txBody>
      </p:sp>
    </p:spTree>
    <p:extLst>
      <p:ext uri="{BB962C8B-B14F-4D97-AF65-F5344CB8AC3E}">
        <p14:creationId xmlns:p14="http://schemas.microsoft.com/office/powerpoint/2010/main" val="1657014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C758E5-1117-8F46-92FF-27709CF2476C}"/>
              </a:ext>
            </a:extLst>
          </p:cNvPr>
          <p:cNvSpPr/>
          <p:nvPr userDrawn="1"/>
        </p:nvSpPr>
        <p:spPr>
          <a:xfrm>
            <a:off x="0" y="0"/>
            <a:ext cx="12192000" cy="6858000"/>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8121" y="402770"/>
            <a:ext cx="9517879" cy="1578429"/>
          </a:xfrm>
        </p:spPr>
        <p:txBody>
          <a:bodyPr>
            <a:normAutofit/>
          </a:bodyPr>
          <a:lstStyle>
            <a:lvl1pPr algn="l">
              <a:defRPr sz="6600" b="0" i="0">
                <a:solidFill>
                  <a:schemeClr val="bg1"/>
                </a:solidFill>
                <a:latin typeface="Rockwell" charset="0"/>
                <a:ea typeface="Rockwell" charset="0"/>
                <a:cs typeface="Rockwell" charset="0"/>
              </a:defRPr>
            </a:lvl1pPr>
          </a:lstStyle>
          <a:p>
            <a:r>
              <a:rPr lang="en-US" dirty="0"/>
              <a:t>Thank You</a:t>
            </a:r>
          </a:p>
        </p:txBody>
      </p:sp>
      <p:sp>
        <p:nvSpPr>
          <p:cNvPr id="5" name="Slide Number Placeholder 4"/>
          <p:cNvSpPr>
            <a:spLocks noGrp="1"/>
          </p:cNvSpPr>
          <p:nvPr>
            <p:ph type="sldNum" sz="quarter" idx="12"/>
          </p:nvPr>
        </p:nvSpPr>
        <p:spPr/>
        <p:txBody>
          <a:bodyPr/>
          <a:lstStyle/>
          <a:p>
            <a:fld id="{75FAEA47-F917-7641-BF7A-2F6BDFB5D628}" type="slidenum">
              <a:rPr lang="en-US" smtClean="0"/>
              <a:t>‹#›</a:t>
            </a:fld>
            <a:endParaRPr lang="en-US" dirty="0"/>
          </a:p>
        </p:txBody>
      </p:sp>
      <p:pic>
        <p:nvPicPr>
          <p:cNvPr id="7" name="Picture 6">
            <a:extLst>
              <a:ext uri="{FF2B5EF4-FFF2-40B4-BE49-F238E27FC236}">
                <a16:creationId xmlns:a16="http://schemas.microsoft.com/office/drawing/2014/main" id="{CC05D329-D8BB-7D44-944B-2CE79CD1B8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490" y="6096000"/>
            <a:ext cx="1430311" cy="389045"/>
          </a:xfrm>
          <a:prstGeom prst="rect">
            <a:avLst/>
          </a:prstGeom>
        </p:spPr>
      </p:pic>
    </p:spTree>
    <p:extLst>
      <p:ext uri="{BB962C8B-B14F-4D97-AF65-F5344CB8AC3E}">
        <p14:creationId xmlns:p14="http://schemas.microsoft.com/office/powerpoint/2010/main" val="38719050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06ED99-D901-2447-B44B-437CBF15331E}"/>
              </a:ext>
            </a:extLst>
          </p:cNvPr>
          <p:cNvSpPr/>
          <p:nvPr/>
        </p:nvSpPr>
        <p:spPr>
          <a:xfrm>
            <a:off x="0" y="-76200"/>
            <a:ext cx="12209489" cy="6934200"/>
          </a:xfrm>
          <a:prstGeom prst="rect">
            <a:avLst/>
          </a:prstGeom>
          <a:solidFill>
            <a:srgbClr val="12216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98489" y="381000"/>
            <a:ext cx="11430000" cy="2438400"/>
          </a:xfrm>
        </p:spPr>
        <p:txBody>
          <a:bodyPr anchor="t" anchorCtr="0">
            <a:noAutofit/>
          </a:bodyPr>
          <a:lstStyle>
            <a:lvl1pPr algn="l">
              <a:lnSpc>
                <a:spcPts val="6200"/>
              </a:lnSpc>
              <a:defRPr sz="6600" b="0" i="0" cap="none" spc="0">
                <a:ln w="0"/>
                <a:solidFill>
                  <a:schemeClr val="bg1"/>
                </a:solidFill>
                <a:effectLst/>
                <a:latin typeface="Rockwell" charset="0"/>
                <a:ea typeface="Rockwell" charset="0"/>
                <a:cs typeface="Rockwell" charset="0"/>
              </a:defRPr>
            </a:lvl1pPr>
          </a:lstStyle>
          <a:p>
            <a:r>
              <a:rPr lang="en-US" dirty="0"/>
              <a:t>Title Slide</a:t>
            </a:r>
            <a:br>
              <a:rPr lang="en-US" dirty="0"/>
            </a:br>
            <a:endParaRPr lang="en-US" dirty="0"/>
          </a:p>
        </p:txBody>
      </p:sp>
      <p:sp>
        <p:nvSpPr>
          <p:cNvPr id="3" name="Subtitle 2"/>
          <p:cNvSpPr>
            <a:spLocks noGrp="1"/>
          </p:cNvSpPr>
          <p:nvPr>
            <p:ph type="subTitle" idx="1" hasCustomPrompt="1"/>
          </p:nvPr>
        </p:nvSpPr>
        <p:spPr>
          <a:xfrm>
            <a:off x="398489" y="3657600"/>
            <a:ext cx="9507511" cy="914399"/>
          </a:xfrm>
        </p:spPr>
        <p:txBody>
          <a:bodyPr anchor="t" anchorCtr="0">
            <a:noAutofit/>
          </a:bodyPr>
          <a:lstStyle>
            <a:lvl1pPr marL="0" indent="0" algn="l">
              <a:lnSpc>
                <a:spcPts val="3400"/>
              </a:lnSpc>
              <a:spcBef>
                <a:spcPts val="0"/>
              </a:spcBef>
              <a:buNone/>
              <a:defRPr sz="2800" b="0" i="0" cap="none" spc="0" baseline="0">
                <a:ln w="0"/>
                <a:solidFill>
                  <a:schemeClr val="bg2"/>
                </a:solidFill>
                <a:effectLst/>
                <a:latin typeface="Calibri Light" panose="020F0502020204030204" pitchFamily="34" charset="0"/>
                <a:cs typeface="Calibri Light"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a:p>
            <a:r>
              <a:rPr lang="en-US" dirty="0"/>
              <a:t>Date</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pic>
        <p:nvPicPr>
          <p:cNvPr id="9" name="Picture 8">
            <a:extLst>
              <a:ext uri="{FF2B5EF4-FFF2-40B4-BE49-F238E27FC236}">
                <a16:creationId xmlns:a16="http://schemas.microsoft.com/office/drawing/2014/main" id="{CC05D329-D8BB-7D44-944B-2CE79CD1B8A2}"/>
              </a:ext>
            </a:extLst>
          </p:cNvPr>
          <p:cNvPicPr>
            <a:picLocks noChangeAspect="1"/>
          </p:cNvPicPr>
          <p:nvPr/>
        </p:nvPicPr>
        <p:blipFill>
          <a:blip r:embed="rId2"/>
          <a:stretch>
            <a:fillRect/>
          </a:stretch>
        </p:blipFill>
        <p:spPr>
          <a:xfrm>
            <a:off x="398490" y="6102844"/>
            <a:ext cx="1430311" cy="375357"/>
          </a:xfrm>
          <a:prstGeom prst="rect">
            <a:avLst/>
          </a:prstGeom>
        </p:spPr>
      </p:pic>
    </p:spTree>
    <p:extLst>
      <p:ext uri="{BB962C8B-B14F-4D97-AF65-F5344CB8AC3E}">
        <p14:creationId xmlns:p14="http://schemas.microsoft.com/office/powerpoint/2010/main" val="787690584"/>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 Column, Bullet List, Long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219200"/>
          </a:xfrm>
        </p:spPr>
        <p:txBody>
          <a:bodyPr>
            <a:noAutofit/>
          </a:bodyPr>
          <a:lstStyle>
            <a:lvl1pPr>
              <a:defRPr baseline="0"/>
            </a:lvl1pPr>
          </a:lstStyle>
          <a:p>
            <a:r>
              <a:rPr lang="en-US" dirty="0"/>
              <a:t>Bulleted List with</a:t>
            </a:r>
            <a:br>
              <a:rPr lang="en-US" dirty="0"/>
            </a:br>
            <a:r>
              <a:rPr lang="en-US" dirty="0"/>
              <a:t>Extra Long Heading</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6041808-903E-4473-8F6E-2D3806F8029C}" type="slidenum">
              <a:rPr lang="en-US" smtClean="0"/>
              <a:pPr/>
              <a:t>‹#›</a:t>
            </a:fld>
            <a:endParaRPr lang="en-US" dirty="0"/>
          </a:p>
        </p:txBody>
      </p:sp>
      <p:sp>
        <p:nvSpPr>
          <p:cNvPr id="7" name="Content Placeholder 2">
            <a:extLst>
              <a:ext uri="{FF2B5EF4-FFF2-40B4-BE49-F238E27FC236}">
                <a16:creationId xmlns:a16="http://schemas.microsoft.com/office/drawing/2014/main" id="{25717853-E61F-014B-989F-B5BB387161F8}"/>
              </a:ext>
            </a:extLst>
          </p:cNvPr>
          <p:cNvSpPr>
            <a:spLocks noGrp="1"/>
          </p:cNvSpPr>
          <p:nvPr>
            <p:ph sz="half" idx="13" hasCustomPrompt="1"/>
          </p:nvPr>
        </p:nvSpPr>
        <p:spPr>
          <a:xfrm>
            <a:off x="386687" y="1981200"/>
            <a:ext cx="9519313" cy="3810000"/>
          </a:xfrm>
          <a:noFill/>
        </p:spPr>
        <p:txBody>
          <a:bodyPr/>
          <a:lstStyle>
            <a:lvl1pPr marL="228600" indent="-228600">
              <a:spcBef>
                <a:spcPts val="1200"/>
              </a:spcBef>
              <a:buClr>
                <a:schemeClr val="bg2"/>
              </a:buClr>
              <a:buSzPct val="12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20000"/>
              <a:buFont typeface="Arial" panose="020B0604020202020204" pitchFamily="34" charset="0"/>
              <a:buChar char="•"/>
              <a:tabLst/>
              <a:defRPr sz="2000">
                <a:solidFill>
                  <a:schemeClr val="tx2"/>
                </a:solidFill>
              </a:defRPr>
            </a:lvl2pPr>
            <a:lvl3pPr marL="682625" indent="-182880">
              <a:spcBef>
                <a:spcPts val="600"/>
              </a:spcBef>
              <a:buClr>
                <a:schemeClr val="bg2"/>
              </a:buClr>
              <a:buSzPct val="120000"/>
              <a:defRPr sz="1800">
                <a:solidFill>
                  <a:schemeClr val="tx2"/>
                </a:solidFill>
              </a:defRPr>
            </a:lvl3pPr>
            <a:lvl4pPr marL="914400" indent="-231775">
              <a:spcBef>
                <a:spcPts val="600"/>
              </a:spcBef>
              <a:buClr>
                <a:schemeClr val="bg2"/>
              </a:buClr>
              <a:buSzPct val="120000"/>
              <a:buFont typeface="Arial" panose="020B0604020202020204" pitchFamily="34" charset="0"/>
              <a:buChar char="•"/>
              <a:defRPr sz="1600">
                <a:solidFill>
                  <a:schemeClr val="tx2"/>
                </a:solidFill>
              </a:defRPr>
            </a:lvl4pPr>
            <a:lvl5pPr marL="1143000" indent="-228600">
              <a:spcBef>
                <a:spcPts val="600"/>
              </a:spcBef>
              <a:buClr>
                <a:schemeClr val="bg2"/>
              </a:buClr>
              <a:buSzPct val="12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6134905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Column, Bullet List, Long Heading, Subhea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A5E83E-6A7A-4FE0-B7A2-45F313AB14A5}"/>
              </a:ext>
            </a:extLst>
          </p:cNvPr>
          <p:cNvSpPr>
            <a:spLocks noGrp="1"/>
          </p:cNvSpPr>
          <p:nvPr>
            <p:ph type="sldNum" sz="quarter" idx="10"/>
          </p:nvPr>
        </p:nvSpPr>
        <p:spPr/>
        <p:txBody>
          <a:bodyPr/>
          <a:lstStyle/>
          <a:p>
            <a:fld id="{86041808-903E-4473-8F6E-2D3806F8029C}" type="slidenum">
              <a:rPr lang="en-US" smtClean="0"/>
              <a:t>‹#›</a:t>
            </a:fld>
            <a:endParaRPr lang="en-US"/>
          </a:p>
        </p:txBody>
      </p:sp>
      <p:sp>
        <p:nvSpPr>
          <p:cNvPr id="5" name="Title 1">
            <a:extLst>
              <a:ext uri="{FF2B5EF4-FFF2-40B4-BE49-F238E27FC236}">
                <a16:creationId xmlns:a16="http://schemas.microsoft.com/office/drawing/2014/main" id="{4B8CBDB4-2288-41FA-9631-78B7B3FBF7F0}"/>
              </a:ext>
            </a:extLst>
          </p:cNvPr>
          <p:cNvSpPr>
            <a:spLocks noGrp="1"/>
          </p:cNvSpPr>
          <p:nvPr>
            <p:ph type="title" hasCustomPrompt="1"/>
          </p:nvPr>
        </p:nvSpPr>
        <p:spPr>
          <a:xfrm>
            <a:off x="386687" y="304800"/>
            <a:ext cx="11424313" cy="1371600"/>
          </a:xfrm>
        </p:spPr>
        <p:txBody>
          <a:bodyPr>
            <a:noAutofit/>
          </a:bodyPr>
          <a:lstStyle>
            <a:lvl1pPr>
              <a:defRPr baseline="0"/>
            </a:lvl1pPr>
          </a:lstStyle>
          <a:p>
            <a:r>
              <a:rPr lang="en-US" dirty="0"/>
              <a:t>Bulleted List with</a:t>
            </a:r>
            <a:br>
              <a:rPr lang="en-US" dirty="0"/>
            </a:br>
            <a:r>
              <a:rPr lang="en-US" dirty="0"/>
              <a:t>Extra Long Heading with Subhead</a:t>
            </a:r>
          </a:p>
        </p:txBody>
      </p:sp>
      <p:sp>
        <p:nvSpPr>
          <p:cNvPr id="10" name="Text Placeholder 2">
            <a:extLst>
              <a:ext uri="{FF2B5EF4-FFF2-40B4-BE49-F238E27FC236}">
                <a16:creationId xmlns:a16="http://schemas.microsoft.com/office/drawing/2014/main" id="{A2FF1C04-1918-45E4-B9DC-A8588D7DE536}"/>
              </a:ext>
            </a:extLst>
          </p:cNvPr>
          <p:cNvSpPr>
            <a:spLocks noGrp="1"/>
          </p:cNvSpPr>
          <p:nvPr>
            <p:ph type="body" idx="1" hasCustomPrompt="1"/>
          </p:nvPr>
        </p:nvSpPr>
        <p:spPr>
          <a:xfrm>
            <a:off x="381000" y="1710029"/>
            <a:ext cx="4800600" cy="826861"/>
          </a:xfr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7" name="Content Placeholder 2">
            <a:extLst>
              <a:ext uri="{FF2B5EF4-FFF2-40B4-BE49-F238E27FC236}">
                <a16:creationId xmlns:a16="http://schemas.microsoft.com/office/drawing/2014/main" id="{71A434AE-B7B3-49BF-8969-0C44D2268100}"/>
              </a:ext>
            </a:extLst>
          </p:cNvPr>
          <p:cNvSpPr>
            <a:spLocks noGrp="1"/>
          </p:cNvSpPr>
          <p:nvPr>
            <p:ph sz="half" idx="13" hasCustomPrompt="1"/>
          </p:nvPr>
        </p:nvSpPr>
        <p:spPr>
          <a:xfrm>
            <a:off x="386687" y="2536889"/>
            <a:ext cx="9519313" cy="2986188"/>
          </a:xfrm>
          <a:noFill/>
        </p:spPr>
        <p:txBody>
          <a:bodyPr/>
          <a:lstStyle>
            <a:lvl1pPr marL="228600" indent="-228600">
              <a:spcBef>
                <a:spcPts val="1200"/>
              </a:spcBef>
              <a:buClr>
                <a:schemeClr val="bg2"/>
              </a:buClr>
              <a:buSzPct val="12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20000"/>
              <a:buFont typeface="Arial" panose="020B0604020202020204" pitchFamily="34" charset="0"/>
              <a:buChar char="•"/>
              <a:tabLst/>
              <a:defRPr sz="2000">
                <a:solidFill>
                  <a:schemeClr val="tx2"/>
                </a:solidFill>
              </a:defRPr>
            </a:lvl2pPr>
            <a:lvl3pPr marL="682625" indent="-220663">
              <a:spcBef>
                <a:spcPts val="600"/>
              </a:spcBef>
              <a:buClr>
                <a:schemeClr val="bg2"/>
              </a:buClr>
              <a:buSzPct val="120000"/>
              <a:defRPr sz="1800">
                <a:solidFill>
                  <a:schemeClr val="tx2"/>
                </a:solidFill>
              </a:defRPr>
            </a:lvl3pPr>
            <a:lvl4pPr marL="914400" indent="-231775">
              <a:spcBef>
                <a:spcPts val="600"/>
              </a:spcBef>
              <a:buClr>
                <a:schemeClr val="bg2"/>
              </a:buClr>
              <a:buSzPct val="120000"/>
              <a:buFont typeface="Arial" panose="020B0604020202020204" pitchFamily="34" charset="0"/>
              <a:buChar char="•"/>
              <a:defRPr sz="1600">
                <a:solidFill>
                  <a:schemeClr val="tx2"/>
                </a:solidFill>
              </a:defRPr>
            </a:lvl4pPr>
            <a:lvl5pPr marL="1146175" indent="-231775">
              <a:spcBef>
                <a:spcPts val="600"/>
              </a:spcBef>
              <a:buClr>
                <a:schemeClr val="bg2"/>
              </a:buClr>
              <a:buSzPct val="12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6605244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7FCB28-4F9D-4AAC-BDA8-50C0B7ECA211}"/>
              </a:ext>
            </a:extLst>
          </p:cNvPr>
          <p:cNvSpPr>
            <a:spLocks noGrp="1"/>
          </p:cNvSpPr>
          <p:nvPr>
            <p:ph type="sldNum" sz="quarter" idx="10"/>
          </p:nvPr>
        </p:nvSpPr>
        <p:spPr/>
        <p:txBody>
          <a:bodyPr/>
          <a:lstStyle/>
          <a:p>
            <a:fld id="{86041808-903E-4473-8F6E-2D3806F8029C}" type="slidenum">
              <a:rPr lang="en-US" smtClean="0"/>
              <a:t>‹#›</a:t>
            </a:fld>
            <a:endParaRPr lang="en-US"/>
          </a:p>
        </p:txBody>
      </p:sp>
      <p:sp>
        <p:nvSpPr>
          <p:cNvPr id="4" name="Title 1">
            <a:extLst>
              <a:ext uri="{FF2B5EF4-FFF2-40B4-BE49-F238E27FC236}">
                <a16:creationId xmlns:a16="http://schemas.microsoft.com/office/drawing/2014/main" id="{02D2DF08-246B-4563-92F2-044F657E971C}"/>
              </a:ext>
            </a:extLst>
          </p:cNvPr>
          <p:cNvSpPr>
            <a:spLocks noGrp="1"/>
          </p:cNvSpPr>
          <p:nvPr>
            <p:ph type="title" hasCustomPrompt="1"/>
          </p:nvPr>
        </p:nvSpPr>
        <p:spPr>
          <a:xfrm>
            <a:off x="386687" y="304800"/>
            <a:ext cx="11424313" cy="914400"/>
          </a:xfrm>
        </p:spPr>
        <p:txBody>
          <a:bodyPr>
            <a:noAutofit/>
          </a:bodyPr>
          <a:lstStyle/>
          <a:p>
            <a:r>
              <a:rPr lang="en-US" dirty="0"/>
              <a:t>Bulleted List</a:t>
            </a:r>
          </a:p>
        </p:txBody>
      </p:sp>
      <p:sp>
        <p:nvSpPr>
          <p:cNvPr id="9" name="Content Placeholder 2">
            <a:extLst>
              <a:ext uri="{FF2B5EF4-FFF2-40B4-BE49-F238E27FC236}">
                <a16:creationId xmlns:a16="http://schemas.microsoft.com/office/drawing/2014/main" id="{E1A5C33B-C756-41E4-8307-FF9A2CFF778B}"/>
              </a:ext>
            </a:extLst>
          </p:cNvPr>
          <p:cNvSpPr>
            <a:spLocks noGrp="1"/>
          </p:cNvSpPr>
          <p:nvPr>
            <p:ph sz="half" idx="13" hasCustomPrompt="1"/>
          </p:nvPr>
        </p:nvSpPr>
        <p:spPr>
          <a:xfrm>
            <a:off x="380999" y="1219199"/>
            <a:ext cx="9519313" cy="3809999"/>
          </a:xfrm>
          <a:noFill/>
        </p:spPr>
        <p:txBody>
          <a:bodyPr/>
          <a:lstStyle>
            <a:lvl1pPr marL="228600" indent="-228600">
              <a:spcBef>
                <a:spcPts val="1200"/>
              </a:spcBef>
              <a:buClr>
                <a:schemeClr val="bg2"/>
              </a:buClr>
              <a:buSzPct val="12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20000"/>
              <a:buFont typeface="Arial" panose="020B0604020202020204" pitchFamily="34" charset="0"/>
              <a:buChar char="•"/>
              <a:tabLst/>
              <a:defRPr sz="2000">
                <a:solidFill>
                  <a:schemeClr val="tx2"/>
                </a:solidFill>
              </a:defRPr>
            </a:lvl2pPr>
            <a:lvl3pPr marL="682625" indent="-220663">
              <a:spcBef>
                <a:spcPts val="600"/>
              </a:spcBef>
              <a:buClr>
                <a:schemeClr val="bg2"/>
              </a:buClr>
              <a:buSzPct val="120000"/>
              <a:defRPr sz="1800">
                <a:solidFill>
                  <a:schemeClr val="tx2"/>
                </a:solidFill>
              </a:defRPr>
            </a:lvl3pPr>
            <a:lvl4pPr marL="914400" indent="-231775">
              <a:spcBef>
                <a:spcPts val="600"/>
              </a:spcBef>
              <a:buClr>
                <a:schemeClr val="bg2"/>
              </a:buClr>
              <a:buSzPct val="120000"/>
              <a:buFont typeface="Arial" panose="020B0604020202020204" pitchFamily="34" charset="0"/>
              <a:buChar char="•"/>
              <a:defRPr sz="1600">
                <a:solidFill>
                  <a:schemeClr val="tx2"/>
                </a:solidFill>
              </a:defRPr>
            </a:lvl4pPr>
            <a:lvl5pPr marL="1146175" indent="-231775">
              <a:spcBef>
                <a:spcPts val="600"/>
              </a:spcBef>
              <a:buClr>
                <a:schemeClr val="bg2"/>
              </a:buClr>
              <a:buSzPct val="12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20753118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Column, Bullet List,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731520"/>
          </a:xfrm>
        </p:spPr>
        <p:txBody>
          <a:bodyPr>
            <a:noAutofit/>
          </a:bodyPr>
          <a:lstStyle>
            <a:lvl1pPr>
              <a:defRPr lang="en-US" dirty="0"/>
            </a:lvl1pPr>
          </a:lstStyle>
          <a:p>
            <a:r>
              <a:rPr lang="en-US" dirty="0"/>
              <a:t>Bulleted List with Subhead</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12" name="Text Placeholder 2">
            <a:extLst>
              <a:ext uri="{FF2B5EF4-FFF2-40B4-BE49-F238E27FC236}">
                <a16:creationId xmlns:a16="http://schemas.microsoft.com/office/drawing/2014/main" id="{B00A79DC-8239-453B-93D7-A1C4BD08E1DE}"/>
              </a:ext>
            </a:extLst>
          </p:cNvPr>
          <p:cNvSpPr>
            <a:spLocks noGrp="1"/>
          </p:cNvSpPr>
          <p:nvPr>
            <p:ph type="body" idx="15" hasCustomPrompt="1"/>
          </p:nvPr>
        </p:nvSpPr>
        <p:spPr>
          <a:xfrm>
            <a:off x="381000" y="1059808"/>
            <a:ext cx="4800600" cy="826861"/>
          </a:xfr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8" name="Content Placeholder 2">
            <a:extLst>
              <a:ext uri="{FF2B5EF4-FFF2-40B4-BE49-F238E27FC236}">
                <a16:creationId xmlns:a16="http://schemas.microsoft.com/office/drawing/2014/main" id="{442D9F1C-CBC3-49D6-BA7D-49164648667A}"/>
              </a:ext>
            </a:extLst>
          </p:cNvPr>
          <p:cNvSpPr>
            <a:spLocks noGrp="1"/>
          </p:cNvSpPr>
          <p:nvPr>
            <p:ph sz="half" idx="13" hasCustomPrompt="1"/>
          </p:nvPr>
        </p:nvSpPr>
        <p:spPr>
          <a:xfrm>
            <a:off x="380999" y="1897096"/>
            <a:ext cx="9519313" cy="2962283"/>
          </a:xfrm>
          <a:noFill/>
        </p:spPr>
        <p:txBody>
          <a:bodyPr/>
          <a:lstStyle>
            <a:lvl1pPr marL="228600" indent="-228600">
              <a:spcBef>
                <a:spcPts val="1200"/>
              </a:spcBef>
              <a:buClr>
                <a:schemeClr val="bg2"/>
              </a:buClr>
              <a:buSzPct val="12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20000"/>
              <a:buFont typeface="Arial" panose="020B0604020202020204" pitchFamily="34" charset="0"/>
              <a:buChar char="•"/>
              <a:tabLst/>
              <a:defRPr sz="2000">
                <a:solidFill>
                  <a:schemeClr val="tx2"/>
                </a:solidFill>
              </a:defRPr>
            </a:lvl2pPr>
            <a:lvl3pPr marL="682625" indent="-220663">
              <a:spcBef>
                <a:spcPts val="600"/>
              </a:spcBef>
              <a:buClr>
                <a:schemeClr val="bg2"/>
              </a:buClr>
              <a:buSzPct val="120000"/>
              <a:defRPr sz="1800">
                <a:solidFill>
                  <a:schemeClr val="tx2"/>
                </a:solidFill>
              </a:defRPr>
            </a:lvl3pPr>
            <a:lvl4pPr marL="914400" indent="-231775">
              <a:spcBef>
                <a:spcPts val="600"/>
              </a:spcBef>
              <a:buClr>
                <a:schemeClr val="bg2"/>
              </a:buClr>
              <a:buSzPct val="120000"/>
              <a:buFont typeface="Arial" panose="020B0604020202020204" pitchFamily="34" charset="0"/>
              <a:buChar char="•"/>
              <a:defRPr sz="1600">
                <a:solidFill>
                  <a:schemeClr val="tx2"/>
                </a:solidFill>
              </a:defRPr>
            </a:lvl4pPr>
            <a:lvl5pPr marL="1146175" indent="-231775">
              <a:spcBef>
                <a:spcPts val="600"/>
              </a:spcBef>
              <a:buClr>
                <a:schemeClr val="bg2"/>
              </a:buClr>
              <a:buSzPct val="12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27079907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Column, Paragraphs, Long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676400"/>
          </a:xfrm>
        </p:spPr>
        <p:txBody>
          <a:bodyPr/>
          <a:lstStyle>
            <a:lvl1pPr>
              <a:defRPr baseline="0"/>
            </a:lvl1pPr>
          </a:lstStyle>
          <a:p>
            <a:r>
              <a:rPr lang="en-US" dirty="0"/>
              <a:t>Two Column Page with </a:t>
            </a:r>
            <a:br>
              <a:rPr lang="en-US" dirty="0"/>
            </a:br>
            <a:r>
              <a:rPr lang="en-US" dirty="0"/>
              <a:t>Extra Long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14" name="Content Placeholder 2">
            <a:extLst>
              <a:ext uri="{FF2B5EF4-FFF2-40B4-BE49-F238E27FC236}">
                <a16:creationId xmlns:a16="http://schemas.microsoft.com/office/drawing/2014/main" id="{8B80DC53-E494-6744-8FC4-61D7731DEBF3}"/>
              </a:ext>
            </a:extLst>
          </p:cNvPr>
          <p:cNvSpPr>
            <a:spLocks noGrp="1"/>
          </p:cNvSpPr>
          <p:nvPr>
            <p:ph sz="half" idx="14" hasCustomPrompt="1"/>
          </p:nvPr>
        </p:nvSpPr>
        <p:spPr>
          <a:xfrm>
            <a:off x="381000" y="1981200"/>
            <a:ext cx="4800600" cy="3429000"/>
          </a:xfrm>
          <a:noFill/>
        </p:spPr>
        <p:txBody>
          <a:bodyPr/>
          <a:lstStyle>
            <a:lvl1pPr marL="0" indent="0" defTabSz="231775">
              <a:buClr>
                <a:schemeClr val="accent1"/>
              </a:buClr>
              <a:buFontTx/>
              <a:buNone/>
              <a:defRPr sz="2400">
                <a:solidFill>
                  <a:schemeClr val="tx1"/>
                </a:solidFill>
              </a:defRPr>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p:txBody>
      </p:sp>
      <p:sp>
        <p:nvSpPr>
          <p:cNvPr id="8" name="Content Placeholder 2">
            <a:extLst>
              <a:ext uri="{FF2B5EF4-FFF2-40B4-BE49-F238E27FC236}">
                <a16:creationId xmlns:a16="http://schemas.microsoft.com/office/drawing/2014/main" id="{DC1C7626-EC55-46CB-8F42-2A4072B90B3E}"/>
              </a:ext>
            </a:extLst>
          </p:cNvPr>
          <p:cNvSpPr>
            <a:spLocks noGrp="1"/>
          </p:cNvSpPr>
          <p:nvPr>
            <p:ph sz="half" idx="15" hasCustomPrompt="1"/>
          </p:nvPr>
        </p:nvSpPr>
        <p:spPr>
          <a:xfrm>
            <a:off x="6172200" y="1981200"/>
            <a:ext cx="4800600" cy="3429000"/>
          </a:xfrm>
          <a:noFill/>
        </p:spPr>
        <p:txBody>
          <a:bodyPr/>
          <a:lstStyle>
            <a:lvl1pPr marL="0" indent="0" defTabSz="231775">
              <a:buClr>
                <a:schemeClr val="accent1"/>
              </a:buClr>
              <a:buFontTx/>
              <a:buNone/>
              <a:defRPr sz="2400">
                <a:solidFill>
                  <a:schemeClr val="tx2"/>
                </a:solidFill>
              </a:defRPr>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p:txBody>
      </p:sp>
    </p:spTree>
    <p:extLst>
      <p:ext uri="{BB962C8B-B14F-4D97-AF65-F5344CB8AC3E}">
        <p14:creationId xmlns:p14="http://schemas.microsoft.com/office/powerpoint/2010/main" val="193359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aragraphs, Long Heading,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371600"/>
          </a:xfrm>
        </p:spPr>
        <p:txBody>
          <a:bodyPr/>
          <a:lstStyle>
            <a:lvl1pPr>
              <a:defRPr lang="en-US" dirty="0"/>
            </a:lvl1pPr>
          </a:lstStyle>
          <a:p>
            <a:r>
              <a:rPr lang="en-US" dirty="0"/>
              <a:t>Two Column Page with </a:t>
            </a:r>
            <a:br>
              <a:rPr lang="en-US" dirty="0"/>
            </a:br>
            <a:r>
              <a:rPr lang="en-US" dirty="0"/>
              <a:t>Extra Long Heading with Subhead</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6" name="Text Placeholder 2">
            <a:extLst>
              <a:ext uri="{FF2B5EF4-FFF2-40B4-BE49-F238E27FC236}">
                <a16:creationId xmlns:a16="http://schemas.microsoft.com/office/drawing/2014/main" id="{217E9B1F-1E52-4E6F-969F-AAAFDF66296A}"/>
              </a:ext>
            </a:extLst>
          </p:cNvPr>
          <p:cNvSpPr>
            <a:spLocks noGrp="1"/>
          </p:cNvSpPr>
          <p:nvPr>
            <p:ph type="body" idx="1" hasCustomPrompt="1"/>
          </p:nvPr>
        </p:nvSpPr>
        <p:spPr>
          <a:xfrm>
            <a:off x="386685" y="1715590"/>
            <a:ext cx="7772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10" name="Content Placeholder 2">
            <a:extLst>
              <a:ext uri="{FF2B5EF4-FFF2-40B4-BE49-F238E27FC236}">
                <a16:creationId xmlns:a16="http://schemas.microsoft.com/office/drawing/2014/main" id="{1C7F9136-C4D7-4135-A618-BCB49ECDA8DE}"/>
              </a:ext>
            </a:extLst>
          </p:cNvPr>
          <p:cNvSpPr>
            <a:spLocks noGrp="1"/>
          </p:cNvSpPr>
          <p:nvPr>
            <p:ph sz="half" idx="13" hasCustomPrompt="1"/>
          </p:nvPr>
        </p:nvSpPr>
        <p:spPr>
          <a:xfrm>
            <a:off x="386687" y="2290357"/>
            <a:ext cx="4820619" cy="2841170"/>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
        <p:nvSpPr>
          <p:cNvPr id="11" name="Content Placeholder 2">
            <a:extLst>
              <a:ext uri="{FF2B5EF4-FFF2-40B4-BE49-F238E27FC236}">
                <a16:creationId xmlns:a16="http://schemas.microsoft.com/office/drawing/2014/main" id="{7B67F465-2769-46C0-9AEE-E92BBF45FA1A}"/>
              </a:ext>
            </a:extLst>
          </p:cNvPr>
          <p:cNvSpPr>
            <a:spLocks noGrp="1"/>
          </p:cNvSpPr>
          <p:nvPr>
            <p:ph sz="half" idx="16" hasCustomPrompt="1"/>
          </p:nvPr>
        </p:nvSpPr>
        <p:spPr>
          <a:xfrm>
            <a:off x="6172200" y="2290356"/>
            <a:ext cx="4820619" cy="2841170"/>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22039353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Column, Paragraphs, Long Heading,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371600"/>
          </a:xfrm>
        </p:spPr>
        <p:txBody>
          <a:bodyPr/>
          <a:lstStyle>
            <a:lvl1pPr>
              <a:defRPr lang="en-US" dirty="0"/>
            </a:lvl1pPr>
          </a:lstStyle>
          <a:p>
            <a:r>
              <a:rPr lang="en-US" dirty="0"/>
              <a:t>Two Column Page with </a:t>
            </a:r>
            <a:br>
              <a:rPr lang="en-US" dirty="0"/>
            </a:br>
            <a:r>
              <a:rPr lang="en-US" dirty="0"/>
              <a:t>Extra Long Heading with Subhead</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6" name="Text Placeholder 2">
            <a:extLst>
              <a:ext uri="{FF2B5EF4-FFF2-40B4-BE49-F238E27FC236}">
                <a16:creationId xmlns:a16="http://schemas.microsoft.com/office/drawing/2014/main" id="{217E9B1F-1E52-4E6F-969F-AAAFDF66296A}"/>
              </a:ext>
            </a:extLst>
          </p:cNvPr>
          <p:cNvSpPr>
            <a:spLocks noGrp="1"/>
          </p:cNvSpPr>
          <p:nvPr>
            <p:ph type="body" idx="1" hasCustomPrompt="1"/>
          </p:nvPr>
        </p:nvSpPr>
        <p:spPr>
          <a:xfrm>
            <a:off x="386686" y="1715590"/>
            <a:ext cx="4794913" cy="826861"/>
          </a:xfr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13" name="Content Placeholder 2">
            <a:extLst>
              <a:ext uri="{FF2B5EF4-FFF2-40B4-BE49-F238E27FC236}">
                <a16:creationId xmlns:a16="http://schemas.microsoft.com/office/drawing/2014/main" id="{77E4E855-ED53-423B-B1A5-BDC5C7EAC31D}"/>
              </a:ext>
            </a:extLst>
          </p:cNvPr>
          <p:cNvSpPr>
            <a:spLocks noGrp="1"/>
          </p:cNvSpPr>
          <p:nvPr>
            <p:ph sz="half" idx="14" hasCustomPrompt="1"/>
          </p:nvPr>
        </p:nvSpPr>
        <p:spPr>
          <a:xfrm>
            <a:off x="406706" y="2542450"/>
            <a:ext cx="4800600" cy="2602139"/>
          </a:xfrm>
          <a:noFill/>
        </p:spPr>
        <p:txBody>
          <a:bodyPr/>
          <a:lstStyle>
            <a:lvl1pPr marL="0" indent="0" defTabSz="231775">
              <a:buClr>
                <a:schemeClr val="accent1"/>
              </a:buClr>
              <a:buFontTx/>
              <a:buNone/>
              <a:defRPr sz="2400">
                <a:solidFill>
                  <a:schemeClr val="tx2"/>
                </a:solidFill>
              </a:defRPr>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p:txBody>
      </p:sp>
      <p:sp>
        <p:nvSpPr>
          <p:cNvPr id="15" name="Content Placeholder 2">
            <a:extLst>
              <a:ext uri="{FF2B5EF4-FFF2-40B4-BE49-F238E27FC236}">
                <a16:creationId xmlns:a16="http://schemas.microsoft.com/office/drawing/2014/main" id="{9EFAD6A2-4A72-41D1-8548-EBF38A24E786}"/>
              </a:ext>
            </a:extLst>
          </p:cNvPr>
          <p:cNvSpPr>
            <a:spLocks noGrp="1"/>
          </p:cNvSpPr>
          <p:nvPr>
            <p:ph sz="half" idx="15" hasCustomPrompt="1"/>
          </p:nvPr>
        </p:nvSpPr>
        <p:spPr>
          <a:xfrm>
            <a:off x="6172200" y="2542450"/>
            <a:ext cx="4800600" cy="2602139"/>
          </a:xfrm>
          <a:noFill/>
        </p:spPr>
        <p:txBody>
          <a:bodyPr/>
          <a:lstStyle>
            <a:lvl1pPr marL="0" indent="0" defTabSz="231775">
              <a:buClr>
                <a:schemeClr val="accent1"/>
              </a:buClr>
              <a:buFontTx/>
              <a:buNone/>
              <a:defRPr sz="2400">
                <a:solidFill>
                  <a:schemeClr val="tx2"/>
                </a:solidFill>
              </a:defRPr>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p:txBody>
      </p:sp>
    </p:spTree>
    <p:extLst>
      <p:ext uri="{BB962C8B-B14F-4D97-AF65-F5344CB8AC3E}">
        <p14:creationId xmlns:p14="http://schemas.microsoft.com/office/powerpoint/2010/main" val="27677387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Column, Paragraph Long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676400"/>
          </a:xfrm>
        </p:spPr>
        <p:txBody>
          <a:bodyPr/>
          <a:lstStyle>
            <a:lvl1pPr>
              <a:defRPr baseline="0"/>
            </a:lvl1pPr>
          </a:lstStyle>
          <a:p>
            <a:r>
              <a:rPr lang="en-US" dirty="0"/>
              <a:t>Single Column Page with </a:t>
            </a:r>
            <a:br>
              <a:rPr lang="en-US" dirty="0"/>
            </a:br>
            <a:r>
              <a:rPr lang="en-US" dirty="0"/>
              <a:t>Extra Long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8" name="Content Placeholder 2">
            <a:extLst>
              <a:ext uri="{FF2B5EF4-FFF2-40B4-BE49-F238E27FC236}">
                <a16:creationId xmlns:a16="http://schemas.microsoft.com/office/drawing/2014/main" id="{5E7CE7B5-5FCA-491D-8652-10551D1A2967}"/>
              </a:ext>
            </a:extLst>
          </p:cNvPr>
          <p:cNvSpPr>
            <a:spLocks noGrp="1"/>
          </p:cNvSpPr>
          <p:nvPr>
            <p:ph sz="half" idx="15" hasCustomPrompt="1"/>
          </p:nvPr>
        </p:nvSpPr>
        <p:spPr>
          <a:xfrm>
            <a:off x="406706" y="1981200"/>
            <a:ext cx="9499294" cy="3429000"/>
          </a:xfrm>
          <a:noFill/>
        </p:spPr>
        <p:txBody>
          <a:bodyPr/>
          <a:lstStyle>
            <a:lvl1pPr marL="0" indent="0" defTabSz="231775">
              <a:buClr>
                <a:schemeClr val="accent1"/>
              </a:buClr>
              <a:buFontTx/>
              <a:buNone/>
              <a:defRPr sz="2400">
                <a:solidFill>
                  <a:schemeClr val="tx2"/>
                </a:solidFill>
              </a:defRPr>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p:txBody>
      </p:sp>
    </p:spTree>
    <p:extLst>
      <p:ext uri="{BB962C8B-B14F-4D97-AF65-F5344CB8AC3E}">
        <p14:creationId xmlns:p14="http://schemas.microsoft.com/office/powerpoint/2010/main" val="790466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Column, Paragraph Long Heading,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371600"/>
          </a:xfrm>
        </p:spPr>
        <p:txBody>
          <a:bodyPr/>
          <a:lstStyle>
            <a:lvl1pPr>
              <a:defRPr baseline="0"/>
            </a:lvl1pPr>
          </a:lstStyle>
          <a:p>
            <a:r>
              <a:rPr lang="en-US" dirty="0"/>
              <a:t>Single Column Page with </a:t>
            </a:r>
            <a:br>
              <a:rPr lang="en-US" dirty="0"/>
            </a:br>
            <a:r>
              <a:rPr lang="en-US" dirty="0"/>
              <a:t>Extra Long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5" name="Text Placeholder 2">
            <a:extLst>
              <a:ext uri="{FF2B5EF4-FFF2-40B4-BE49-F238E27FC236}">
                <a16:creationId xmlns:a16="http://schemas.microsoft.com/office/drawing/2014/main" id="{BC030039-2515-417B-B395-82D98E020721}"/>
              </a:ext>
            </a:extLst>
          </p:cNvPr>
          <p:cNvSpPr>
            <a:spLocks noGrp="1"/>
          </p:cNvSpPr>
          <p:nvPr>
            <p:ph type="body" idx="1" hasCustomPrompt="1"/>
          </p:nvPr>
        </p:nvSpPr>
        <p:spPr>
          <a:xfrm>
            <a:off x="381000" y="1702527"/>
            <a:ext cx="4794913" cy="826861"/>
          </a:xfr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9" name="Content Placeholder 2">
            <a:extLst>
              <a:ext uri="{FF2B5EF4-FFF2-40B4-BE49-F238E27FC236}">
                <a16:creationId xmlns:a16="http://schemas.microsoft.com/office/drawing/2014/main" id="{F05CC4BA-7664-42D1-942A-B88C7EDF0FCD}"/>
              </a:ext>
            </a:extLst>
          </p:cNvPr>
          <p:cNvSpPr>
            <a:spLocks noGrp="1"/>
          </p:cNvSpPr>
          <p:nvPr>
            <p:ph sz="half" idx="15" hasCustomPrompt="1"/>
          </p:nvPr>
        </p:nvSpPr>
        <p:spPr>
          <a:xfrm>
            <a:off x="401020" y="2529387"/>
            <a:ext cx="9499294" cy="2602140"/>
          </a:xfrm>
          <a:noFill/>
        </p:spPr>
        <p:txBody>
          <a:bodyPr/>
          <a:lstStyle>
            <a:lvl1pPr marL="0" indent="0" defTabSz="231775">
              <a:buClr>
                <a:schemeClr val="accent1"/>
              </a:buClr>
              <a:buFontTx/>
              <a:buNone/>
              <a:defRPr sz="2400">
                <a:solidFill>
                  <a:schemeClr val="tx2"/>
                </a:solidFill>
              </a:defRPr>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p:txBody>
      </p:sp>
    </p:spTree>
    <p:extLst>
      <p:ext uri="{BB962C8B-B14F-4D97-AF65-F5344CB8AC3E}">
        <p14:creationId xmlns:p14="http://schemas.microsoft.com/office/powerpoint/2010/main" val="6737767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 Column,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685800"/>
          </a:xfrm>
        </p:spPr>
        <p:txBody>
          <a:bodyPr/>
          <a:lstStyle>
            <a:lvl1pPr>
              <a:defRPr baseline="0"/>
            </a:lvl1pPr>
          </a:lstStyle>
          <a:p>
            <a:r>
              <a:rPr lang="en-US" dirty="0"/>
              <a:t>Single Column Page with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6" name="Content Placeholder 2">
            <a:extLst>
              <a:ext uri="{FF2B5EF4-FFF2-40B4-BE49-F238E27FC236}">
                <a16:creationId xmlns:a16="http://schemas.microsoft.com/office/drawing/2014/main" id="{C1083DB6-6595-4644-835B-2D279FFCA9DE}"/>
              </a:ext>
            </a:extLst>
          </p:cNvPr>
          <p:cNvSpPr>
            <a:spLocks noGrp="1"/>
          </p:cNvSpPr>
          <p:nvPr>
            <p:ph sz="half" idx="15" hasCustomPrompt="1"/>
          </p:nvPr>
        </p:nvSpPr>
        <p:spPr>
          <a:xfrm>
            <a:off x="381000" y="1219200"/>
            <a:ext cx="9525000" cy="4191000"/>
          </a:xfrm>
          <a:noFill/>
        </p:spPr>
        <p:txBody>
          <a:bodyPr/>
          <a:lstStyle>
            <a:lvl1pPr marL="0" indent="0" defTabSz="231775">
              <a:buClr>
                <a:schemeClr val="accent1"/>
              </a:buClr>
              <a:buFontTx/>
              <a:buNone/>
              <a:defRPr sz="2400">
                <a:solidFill>
                  <a:schemeClr val="tx2"/>
                </a:solidFill>
              </a:defRPr>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p:txBody>
      </p:sp>
    </p:spTree>
    <p:extLst>
      <p:ext uri="{BB962C8B-B14F-4D97-AF65-F5344CB8AC3E}">
        <p14:creationId xmlns:p14="http://schemas.microsoft.com/office/powerpoint/2010/main" val="348179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Column, Paragrap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731520"/>
          </a:xfrm>
        </p:spPr>
        <p:txBody>
          <a:bodyPr/>
          <a:lstStyle>
            <a:lvl1pPr>
              <a:defRPr baseline="0"/>
            </a:lvl1pPr>
          </a:lstStyle>
          <a:p>
            <a:r>
              <a:rPr lang="en-US" dirty="0"/>
              <a:t>Single Column Page with Heading, Subhead</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5" name="Text Placeholder 2">
            <a:extLst>
              <a:ext uri="{FF2B5EF4-FFF2-40B4-BE49-F238E27FC236}">
                <a16:creationId xmlns:a16="http://schemas.microsoft.com/office/drawing/2014/main" id="{821D894B-D223-42DA-A746-C79B3FB69C01}"/>
              </a:ext>
            </a:extLst>
          </p:cNvPr>
          <p:cNvSpPr>
            <a:spLocks noGrp="1"/>
          </p:cNvSpPr>
          <p:nvPr>
            <p:ph type="body" idx="1" hasCustomPrompt="1"/>
          </p:nvPr>
        </p:nvSpPr>
        <p:spPr>
          <a:xfrm>
            <a:off x="386687" y="1069291"/>
            <a:ext cx="4800600" cy="826861"/>
          </a:xfr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8" name="Content Placeholder 2">
            <a:extLst>
              <a:ext uri="{FF2B5EF4-FFF2-40B4-BE49-F238E27FC236}">
                <a16:creationId xmlns:a16="http://schemas.microsoft.com/office/drawing/2014/main" id="{876BD763-B774-4148-872B-73EF84ABDFE7}"/>
              </a:ext>
            </a:extLst>
          </p:cNvPr>
          <p:cNvSpPr>
            <a:spLocks noGrp="1"/>
          </p:cNvSpPr>
          <p:nvPr>
            <p:ph sz="half" idx="15" hasCustomPrompt="1"/>
          </p:nvPr>
        </p:nvSpPr>
        <p:spPr>
          <a:xfrm>
            <a:off x="386687" y="1906579"/>
            <a:ext cx="9525000" cy="3343284"/>
          </a:xfrm>
          <a:noFill/>
        </p:spPr>
        <p:txBody>
          <a:bodyPr/>
          <a:lstStyle>
            <a:lvl1pPr marL="0" indent="0" defTabSz="231775">
              <a:buClr>
                <a:schemeClr val="accent1"/>
              </a:buClr>
              <a:buFontTx/>
              <a:buNone/>
              <a:defRPr sz="2400">
                <a:solidFill>
                  <a:schemeClr val="tx2"/>
                </a:solidFill>
              </a:defRPr>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p:txBody>
      </p:sp>
    </p:spTree>
    <p:extLst>
      <p:ext uri="{BB962C8B-B14F-4D97-AF65-F5344CB8AC3E}">
        <p14:creationId xmlns:p14="http://schemas.microsoft.com/office/powerpoint/2010/main" val="15493533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lumn, Paragraph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914400"/>
          </a:xfrm>
        </p:spPr>
        <p:txBody>
          <a:bodyPr/>
          <a:lstStyle>
            <a:lvl1pPr>
              <a:defRPr baseline="0"/>
            </a:lvl1pPr>
          </a:lstStyle>
          <a:p>
            <a:r>
              <a:rPr lang="en-US" dirty="0"/>
              <a:t>Two Column Page with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10" name="Content Placeholder 2">
            <a:extLst>
              <a:ext uri="{FF2B5EF4-FFF2-40B4-BE49-F238E27FC236}">
                <a16:creationId xmlns:a16="http://schemas.microsoft.com/office/drawing/2014/main" id="{81A911CD-0412-4158-A537-9834C357FF06}"/>
              </a:ext>
            </a:extLst>
          </p:cNvPr>
          <p:cNvSpPr>
            <a:spLocks noGrp="1"/>
          </p:cNvSpPr>
          <p:nvPr>
            <p:ph sz="half" idx="15" hasCustomPrompt="1"/>
          </p:nvPr>
        </p:nvSpPr>
        <p:spPr>
          <a:xfrm>
            <a:off x="381000" y="1219199"/>
            <a:ext cx="4800600" cy="4191000"/>
          </a:xfrm>
          <a:noFill/>
        </p:spPr>
        <p:txBody>
          <a:bodyPr/>
          <a:lstStyle>
            <a:lvl1pPr marL="0" indent="0" defTabSz="231775">
              <a:buClr>
                <a:schemeClr val="accent1"/>
              </a:buClr>
              <a:buFontTx/>
              <a:buNone/>
              <a:defRPr lang="en-US" dirty="0">
                <a:solidFill>
                  <a:schemeClr val="tx2"/>
                </a:solidFill>
              </a:defRPr>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p:txBody>
      </p:sp>
      <p:sp>
        <p:nvSpPr>
          <p:cNvPr id="13" name="Content Placeholder 2">
            <a:extLst>
              <a:ext uri="{FF2B5EF4-FFF2-40B4-BE49-F238E27FC236}">
                <a16:creationId xmlns:a16="http://schemas.microsoft.com/office/drawing/2014/main" id="{F3ADB33D-A352-472C-82EF-100AE64115B7}"/>
              </a:ext>
            </a:extLst>
          </p:cNvPr>
          <p:cNvSpPr>
            <a:spLocks noGrp="1"/>
          </p:cNvSpPr>
          <p:nvPr>
            <p:ph sz="half" idx="16" hasCustomPrompt="1"/>
          </p:nvPr>
        </p:nvSpPr>
        <p:spPr>
          <a:xfrm>
            <a:off x="6172200" y="1219199"/>
            <a:ext cx="4800600" cy="4191000"/>
          </a:xfrm>
          <a:noFill/>
        </p:spPr>
        <p:txBody>
          <a:bodyPr/>
          <a:lstStyle>
            <a:lvl1pPr marL="0" indent="0" defTabSz="231775">
              <a:buClr>
                <a:schemeClr val="accent1"/>
              </a:buClr>
              <a:buFontTx/>
              <a:buNone/>
              <a:defRPr lang="en-US" dirty="0">
                <a:solidFill>
                  <a:schemeClr val="tx2"/>
                </a:solidFill>
              </a:defRPr>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p:txBody>
      </p:sp>
    </p:spTree>
    <p:extLst>
      <p:ext uri="{BB962C8B-B14F-4D97-AF65-F5344CB8AC3E}">
        <p14:creationId xmlns:p14="http://schemas.microsoft.com/office/powerpoint/2010/main" val="19404264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Column, Paragraphs,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731520"/>
          </a:xfrm>
        </p:spPr>
        <p:txBody>
          <a:bodyPr/>
          <a:lstStyle>
            <a:lvl1pPr>
              <a:defRPr baseline="0"/>
            </a:lvl1pPr>
          </a:lstStyle>
          <a:p>
            <a:r>
              <a:rPr lang="en-US" dirty="0"/>
              <a:t>Two Column Page with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6" name="Text Placeholder 2">
            <a:extLst>
              <a:ext uri="{FF2B5EF4-FFF2-40B4-BE49-F238E27FC236}">
                <a16:creationId xmlns:a16="http://schemas.microsoft.com/office/drawing/2014/main" id="{7D58588E-D9E2-4A49-9BB5-13BF615402A0}"/>
              </a:ext>
            </a:extLst>
          </p:cNvPr>
          <p:cNvSpPr>
            <a:spLocks noGrp="1"/>
          </p:cNvSpPr>
          <p:nvPr>
            <p:ph type="body" idx="1" hasCustomPrompt="1"/>
          </p:nvPr>
        </p:nvSpPr>
        <p:spPr>
          <a:xfrm>
            <a:off x="381000" y="1072871"/>
            <a:ext cx="4800600" cy="826861"/>
          </a:xfr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10" name="Content Placeholder 2">
            <a:extLst>
              <a:ext uri="{FF2B5EF4-FFF2-40B4-BE49-F238E27FC236}">
                <a16:creationId xmlns:a16="http://schemas.microsoft.com/office/drawing/2014/main" id="{A20A5428-2F87-4866-B3EA-4ED88EAC22A5}"/>
              </a:ext>
            </a:extLst>
          </p:cNvPr>
          <p:cNvSpPr>
            <a:spLocks noGrp="1"/>
          </p:cNvSpPr>
          <p:nvPr>
            <p:ph sz="half" idx="15" hasCustomPrompt="1"/>
          </p:nvPr>
        </p:nvSpPr>
        <p:spPr>
          <a:xfrm>
            <a:off x="381000" y="1899731"/>
            <a:ext cx="4800600" cy="3353712"/>
          </a:xfrm>
          <a:noFill/>
        </p:spPr>
        <p:txBody>
          <a:bodyPr/>
          <a:lstStyle>
            <a:lvl1pPr marL="0" indent="0" defTabSz="231775">
              <a:buClr>
                <a:schemeClr val="accent1"/>
              </a:buClr>
              <a:buFontTx/>
              <a:buNone/>
              <a:defRPr lang="en-US" dirty="0">
                <a:solidFill>
                  <a:schemeClr val="tx2"/>
                </a:solidFill>
              </a:defRPr>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p:txBody>
      </p:sp>
      <p:sp>
        <p:nvSpPr>
          <p:cNvPr id="11" name="Content Placeholder 2">
            <a:extLst>
              <a:ext uri="{FF2B5EF4-FFF2-40B4-BE49-F238E27FC236}">
                <a16:creationId xmlns:a16="http://schemas.microsoft.com/office/drawing/2014/main" id="{46DDEA40-52E6-4DE9-9A71-C4346F7EC58F}"/>
              </a:ext>
            </a:extLst>
          </p:cNvPr>
          <p:cNvSpPr>
            <a:spLocks noGrp="1"/>
          </p:cNvSpPr>
          <p:nvPr>
            <p:ph sz="half" idx="16" hasCustomPrompt="1"/>
          </p:nvPr>
        </p:nvSpPr>
        <p:spPr>
          <a:xfrm>
            <a:off x="6172200" y="1899731"/>
            <a:ext cx="4800600" cy="3353712"/>
          </a:xfrm>
          <a:noFill/>
        </p:spPr>
        <p:txBody>
          <a:bodyPr/>
          <a:lstStyle>
            <a:lvl1pPr marL="0" indent="0" defTabSz="231775">
              <a:buClr>
                <a:schemeClr val="accent1"/>
              </a:buClr>
              <a:buFontTx/>
              <a:buNone/>
              <a:defRPr lang="en-US" dirty="0">
                <a:solidFill>
                  <a:schemeClr val="tx2"/>
                </a:solidFill>
              </a:defRPr>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p:txBody>
      </p:sp>
    </p:spTree>
    <p:extLst>
      <p:ext uri="{BB962C8B-B14F-4D97-AF65-F5344CB8AC3E}">
        <p14:creationId xmlns:p14="http://schemas.microsoft.com/office/powerpoint/2010/main" val="42447838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Columns, Bullet list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8" name="Title 1">
            <a:extLst>
              <a:ext uri="{FF2B5EF4-FFF2-40B4-BE49-F238E27FC236}">
                <a16:creationId xmlns:a16="http://schemas.microsoft.com/office/drawing/2014/main" id="{1E3E2DBF-FEDA-3C4F-8AED-61C7FBBABF15}"/>
              </a:ext>
            </a:extLst>
          </p:cNvPr>
          <p:cNvSpPr>
            <a:spLocks noGrp="1"/>
          </p:cNvSpPr>
          <p:nvPr>
            <p:ph type="title" hasCustomPrompt="1"/>
          </p:nvPr>
        </p:nvSpPr>
        <p:spPr>
          <a:xfrm>
            <a:off x="381000" y="304800"/>
            <a:ext cx="11430000" cy="914400"/>
          </a:xfrm>
        </p:spPr>
        <p:txBody>
          <a:bodyPr/>
          <a:lstStyle>
            <a:lvl1pPr>
              <a:defRPr>
                <a:latin typeface="Rockwell" panose="02060603020205020403" pitchFamily="18" charset="77"/>
              </a:defRPr>
            </a:lvl1pPr>
          </a:lstStyle>
          <a:p>
            <a:r>
              <a:rPr lang="en-US" dirty="0"/>
              <a:t>Two Column Bulleted Lists with Heading</a:t>
            </a:r>
          </a:p>
        </p:txBody>
      </p:sp>
      <p:sp>
        <p:nvSpPr>
          <p:cNvPr id="10" name="Content Placeholder 2">
            <a:extLst>
              <a:ext uri="{FF2B5EF4-FFF2-40B4-BE49-F238E27FC236}">
                <a16:creationId xmlns:a16="http://schemas.microsoft.com/office/drawing/2014/main" id="{223A0E2C-1BD9-4AE4-AFE5-D70AE1E0EECD}"/>
              </a:ext>
            </a:extLst>
          </p:cNvPr>
          <p:cNvSpPr>
            <a:spLocks noGrp="1"/>
          </p:cNvSpPr>
          <p:nvPr>
            <p:ph sz="half" idx="13" hasCustomPrompt="1"/>
          </p:nvPr>
        </p:nvSpPr>
        <p:spPr>
          <a:xfrm>
            <a:off x="380999" y="1219199"/>
            <a:ext cx="4800601" cy="4190998"/>
          </a:xfrm>
          <a:noFill/>
        </p:spPr>
        <p:txBody>
          <a:bodyPr/>
          <a:lstStyle>
            <a:lvl1pPr marL="228600" indent="-228600">
              <a:spcBef>
                <a:spcPts val="1200"/>
              </a:spcBef>
              <a:buClr>
                <a:schemeClr val="bg2"/>
              </a:buClr>
              <a:buSzPct val="12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20000"/>
              <a:buFont typeface="Arial" panose="020B0604020202020204" pitchFamily="34" charset="0"/>
              <a:buChar char="•"/>
              <a:tabLst/>
              <a:defRPr sz="2000">
                <a:solidFill>
                  <a:schemeClr val="tx2"/>
                </a:solidFill>
              </a:defRPr>
            </a:lvl2pPr>
            <a:lvl3pPr marL="682625" indent="-220663">
              <a:spcBef>
                <a:spcPts val="600"/>
              </a:spcBef>
              <a:buClr>
                <a:schemeClr val="bg2"/>
              </a:buClr>
              <a:buSzPct val="120000"/>
              <a:defRPr sz="1800">
                <a:solidFill>
                  <a:schemeClr val="tx2"/>
                </a:solidFill>
              </a:defRPr>
            </a:lvl3pPr>
            <a:lvl4pPr marL="914400" indent="-231775">
              <a:spcBef>
                <a:spcPts val="600"/>
              </a:spcBef>
              <a:buClr>
                <a:schemeClr val="bg2"/>
              </a:buClr>
              <a:buSzPct val="120000"/>
              <a:buFont typeface="Arial" panose="020B0604020202020204" pitchFamily="34" charset="0"/>
              <a:buChar char="•"/>
              <a:defRPr sz="1600">
                <a:solidFill>
                  <a:schemeClr val="tx2"/>
                </a:solidFill>
              </a:defRPr>
            </a:lvl4pPr>
            <a:lvl5pPr marL="1146175" indent="-231775">
              <a:spcBef>
                <a:spcPts val="600"/>
              </a:spcBef>
              <a:buClr>
                <a:schemeClr val="bg2"/>
              </a:buClr>
              <a:buSzPct val="12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
        <p:nvSpPr>
          <p:cNvPr id="12" name="Content Placeholder 2">
            <a:extLst>
              <a:ext uri="{FF2B5EF4-FFF2-40B4-BE49-F238E27FC236}">
                <a16:creationId xmlns:a16="http://schemas.microsoft.com/office/drawing/2014/main" id="{DAA04A2F-98BF-4E9F-B1F5-4736BBFBD7F6}"/>
              </a:ext>
            </a:extLst>
          </p:cNvPr>
          <p:cNvSpPr>
            <a:spLocks noGrp="1"/>
          </p:cNvSpPr>
          <p:nvPr>
            <p:ph sz="half" idx="17" hasCustomPrompt="1"/>
          </p:nvPr>
        </p:nvSpPr>
        <p:spPr>
          <a:xfrm>
            <a:off x="6172199" y="1219199"/>
            <a:ext cx="4800601" cy="4190998"/>
          </a:xfrm>
          <a:noFill/>
        </p:spPr>
        <p:txBody>
          <a:bodyPr/>
          <a:lstStyle>
            <a:lvl1pPr marL="228600" indent="-228600">
              <a:spcBef>
                <a:spcPts val="1200"/>
              </a:spcBef>
              <a:buClr>
                <a:schemeClr val="bg2"/>
              </a:buClr>
              <a:buSzPct val="12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20000"/>
              <a:buFont typeface="Arial" panose="020B0604020202020204" pitchFamily="34" charset="0"/>
              <a:buChar char="•"/>
              <a:tabLst/>
              <a:defRPr sz="2000">
                <a:solidFill>
                  <a:schemeClr val="tx2"/>
                </a:solidFill>
              </a:defRPr>
            </a:lvl2pPr>
            <a:lvl3pPr marL="682625" indent="-220663">
              <a:spcBef>
                <a:spcPts val="600"/>
              </a:spcBef>
              <a:buClr>
                <a:schemeClr val="bg2"/>
              </a:buClr>
              <a:buSzPct val="120000"/>
              <a:defRPr sz="1800">
                <a:solidFill>
                  <a:schemeClr val="tx2"/>
                </a:solidFill>
              </a:defRPr>
            </a:lvl3pPr>
            <a:lvl4pPr marL="914400" indent="-231775">
              <a:spcBef>
                <a:spcPts val="600"/>
              </a:spcBef>
              <a:buClr>
                <a:schemeClr val="bg2"/>
              </a:buClr>
              <a:buSzPct val="120000"/>
              <a:buFont typeface="Arial" panose="020B0604020202020204" pitchFamily="34" charset="0"/>
              <a:buChar char="•"/>
              <a:defRPr sz="1600">
                <a:solidFill>
                  <a:schemeClr val="tx2"/>
                </a:solidFill>
              </a:defRPr>
            </a:lvl4pPr>
            <a:lvl5pPr marL="1146175" indent="-231775">
              <a:spcBef>
                <a:spcPts val="600"/>
              </a:spcBef>
              <a:buClr>
                <a:schemeClr val="bg2"/>
              </a:buClr>
              <a:buSzPct val="12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11989352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Column, Bullets,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11430000" cy="731520"/>
          </a:xfrm>
        </p:spPr>
        <p:txBody>
          <a:bodyPr/>
          <a:lstStyle>
            <a:lvl1pPr>
              <a:defRPr>
                <a:latin typeface="Rockwell" panose="02060603020205020403" pitchFamily="18" charset="77"/>
              </a:defRPr>
            </a:lvl1pPr>
          </a:lstStyle>
          <a:p>
            <a:r>
              <a:rPr lang="en-US" dirty="0"/>
              <a:t>Two Column Bulleted Lists with Subheads</a:t>
            </a:r>
          </a:p>
        </p:txBody>
      </p:sp>
      <p:sp>
        <p:nvSpPr>
          <p:cNvPr id="3" name="Text Placeholder 2"/>
          <p:cNvSpPr>
            <a:spLocks noGrp="1"/>
          </p:cNvSpPr>
          <p:nvPr>
            <p:ph type="body" idx="1" hasCustomPrompt="1"/>
          </p:nvPr>
        </p:nvSpPr>
        <p:spPr>
          <a:xfrm>
            <a:off x="381000" y="1072871"/>
            <a:ext cx="4800600" cy="826861"/>
          </a:xfr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subtitle here</a:t>
            </a:r>
          </a:p>
        </p:txBody>
      </p:sp>
      <p:sp>
        <p:nvSpPr>
          <p:cNvPr id="5" name="Text Placeholder 4"/>
          <p:cNvSpPr>
            <a:spLocks noGrp="1"/>
          </p:cNvSpPr>
          <p:nvPr>
            <p:ph type="body" sz="quarter" idx="3" hasCustomPrompt="1"/>
          </p:nvPr>
        </p:nvSpPr>
        <p:spPr>
          <a:xfrm>
            <a:off x="6172200" y="1066258"/>
            <a:ext cx="4800600" cy="822243"/>
          </a:xfr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subtitle here</a:t>
            </a:r>
          </a:p>
        </p:txBody>
      </p:sp>
      <p:sp>
        <p:nvSpPr>
          <p:cNvPr id="9" name="Slide Number Placeholder 8"/>
          <p:cNvSpPr>
            <a:spLocks noGrp="1"/>
          </p:cNvSpPr>
          <p:nvPr>
            <p:ph type="sldNum" sz="quarter" idx="12"/>
          </p:nvPr>
        </p:nvSpPr>
        <p:spPr/>
        <p:txBody>
          <a:bodyPr/>
          <a:lstStyle/>
          <a:p>
            <a:fld id="{86041808-903E-4473-8F6E-2D3806F8029C}" type="slidenum">
              <a:rPr lang="en-US" smtClean="0"/>
              <a:t>‹#›</a:t>
            </a:fld>
            <a:endParaRPr lang="en-US"/>
          </a:p>
        </p:txBody>
      </p:sp>
      <p:sp>
        <p:nvSpPr>
          <p:cNvPr id="13" name="Content Placeholder 2">
            <a:extLst>
              <a:ext uri="{FF2B5EF4-FFF2-40B4-BE49-F238E27FC236}">
                <a16:creationId xmlns:a16="http://schemas.microsoft.com/office/drawing/2014/main" id="{D7029986-42DC-445C-9CE0-6F7EBB620246}"/>
              </a:ext>
            </a:extLst>
          </p:cNvPr>
          <p:cNvSpPr>
            <a:spLocks noGrp="1"/>
          </p:cNvSpPr>
          <p:nvPr>
            <p:ph sz="half" idx="13" hasCustomPrompt="1"/>
          </p:nvPr>
        </p:nvSpPr>
        <p:spPr>
          <a:xfrm>
            <a:off x="380999" y="1914693"/>
            <a:ext cx="4800601" cy="3338748"/>
          </a:xfrm>
          <a:noFill/>
        </p:spPr>
        <p:txBody>
          <a:bodyPr/>
          <a:lstStyle>
            <a:lvl1pPr marL="228600" indent="-228600">
              <a:spcBef>
                <a:spcPts val="1200"/>
              </a:spcBef>
              <a:buClr>
                <a:schemeClr val="bg2"/>
              </a:buClr>
              <a:buSzPct val="12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20000"/>
              <a:buFont typeface="Arial" panose="020B0604020202020204" pitchFamily="34" charset="0"/>
              <a:buChar char="•"/>
              <a:tabLst/>
              <a:defRPr sz="2000">
                <a:solidFill>
                  <a:schemeClr val="tx2"/>
                </a:solidFill>
              </a:defRPr>
            </a:lvl2pPr>
            <a:lvl3pPr marL="682625" indent="-220663">
              <a:spcBef>
                <a:spcPts val="600"/>
              </a:spcBef>
              <a:buClr>
                <a:schemeClr val="bg2"/>
              </a:buClr>
              <a:buSzPct val="120000"/>
              <a:defRPr sz="1800">
                <a:solidFill>
                  <a:schemeClr val="tx2"/>
                </a:solidFill>
              </a:defRPr>
            </a:lvl3pPr>
            <a:lvl4pPr marL="914400" indent="-231775">
              <a:spcBef>
                <a:spcPts val="600"/>
              </a:spcBef>
              <a:buClr>
                <a:schemeClr val="bg2"/>
              </a:buClr>
              <a:buSzPct val="120000"/>
              <a:buFont typeface="Arial" panose="020B0604020202020204" pitchFamily="34" charset="0"/>
              <a:buChar char="•"/>
              <a:defRPr sz="1600">
                <a:solidFill>
                  <a:schemeClr val="tx2"/>
                </a:solidFill>
              </a:defRPr>
            </a:lvl4pPr>
            <a:lvl5pPr marL="1146175" indent="-231775">
              <a:spcBef>
                <a:spcPts val="600"/>
              </a:spcBef>
              <a:buClr>
                <a:schemeClr val="bg2"/>
              </a:buClr>
              <a:buSzPct val="12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
        <p:nvSpPr>
          <p:cNvPr id="14" name="Content Placeholder 2">
            <a:extLst>
              <a:ext uri="{FF2B5EF4-FFF2-40B4-BE49-F238E27FC236}">
                <a16:creationId xmlns:a16="http://schemas.microsoft.com/office/drawing/2014/main" id="{81D58D46-E2F1-437B-954C-0A2F27BB2297}"/>
              </a:ext>
            </a:extLst>
          </p:cNvPr>
          <p:cNvSpPr>
            <a:spLocks noGrp="1"/>
          </p:cNvSpPr>
          <p:nvPr>
            <p:ph sz="half" idx="17" hasCustomPrompt="1"/>
          </p:nvPr>
        </p:nvSpPr>
        <p:spPr>
          <a:xfrm>
            <a:off x="6172199" y="1914693"/>
            <a:ext cx="4800601" cy="3338748"/>
          </a:xfrm>
          <a:noFill/>
        </p:spPr>
        <p:txBody>
          <a:bodyPr/>
          <a:lstStyle>
            <a:lvl1pPr marL="228600" indent="-228600">
              <a:spcBef>
                <a:spcPts val="1200"/>
              </a:spcBef>
              <a:buClr>
                <a:schemeClr val="bg2"/>
              </a:buClr>
              <a:buSzPct val="12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20000"/>
              <a:buFont typeface="Arial" panose="020B0604020202020204" pitchFamily="34" charset="0"/>
              <a:buChar char="•"/>
              <a:tabLst/>
              <a:defRPr sz="2000">
                <a:solidFill>
                  <a:schemeClr val="tx2"/>
                </a:solidFill>
              </a:defRPr>
            </a:lvl2pPr>
            <a:lvl3pPr marL="682625" indent="-220663">
              <a:spcBef>
                <a:spcPts val="600"/>
              </a:spcBef>
              <a:buClr>
                <a:schemeClr val="bg2"/>
              </a:buClr>
              <a:buSzPct val="120000"/>
              <a:defRPr sz="1800">
                <a:solidFill>
                  <a:schemeClr val="tx2"/>
                </a:solidFill>
              </a:defRPr>
            </a:lvl3pPr>
            <a:lvl4pPr marL="914400" indent="-231775">
              <a:spcBef>
                <a:spcPts val="600"/>
              </a:spcBef>
              <a:buClr>
                <a:schemeClr val="bg2"/>
              </a:buClr>
              <a:buSzPct val="120000"/>
              <a:buFont typeface="Arial" panose="020B0604020202020204" pitchFamily="34" charset="0"/>
              <a:buChar char="•"/>
              <a:defRPr sz="1600">
                <a:solidFill>
                  <a:schemeClr val="tx2"/>
                </a:solidFill>
              </a:defRPr>
            </a:lvl4pPr>
            <a:lvl5pPr marL="1146175" indent="-231775">
              <a:spcBef>
                <a:spcPts val="600"/>
              </a:spcBef>
              <a:buClr>
                <a:schemeClr val="bg2"/>
              </a:buClr>
              <a:buSzPct val="12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23608800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Columns, Bullet lists, Long Headin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8" name="Title 1">
            <a:extLst>
              <a:ext uri="{FF2B5EF4-FFF2-40B4-BE49-F238E27FC236}">
                <a16:creationId xmlns:a16="http://schemas.microsoft.com/office/drawing/2014/main" id="{1E3E2DBF-FEDA-3C4F-8AED-61C7FBBABF15}"/>
              </a:ext>
            </a:extLst>
          </p:cNvPr>
          <p:cNvSpPr>
            <a:spLocks noGrp="1"/>
          </p:cNvSpPr>
          <p:nvPr>
            <p:ph type="title" hasCustomPrompt="1"/>
          </p:nvPr>
        </p:nvSpPr>
        <p:spPr>
          <a:xfrm>
            <a:off x="381000" y="304800"/>
            <a:ext cx="11430000" cy="1676398"/>
          </a:xfrm>
        </p:spPr>
        <p:txBody>
          <a:bodyPr/>
          <a:lstStyle>
            <a:lvl1pPr>
              <a:defRPr baseline="0">
                <a:latin typeface="Rockwell" panose="02060603020205020403" pitchFamily="18" charset="77"/>
              </a:defRPr>
            </a:lvl1pPr>
          </a:lstStyle>
          <a:p>
            <a:r>
              <a:rPr lang="en-US" dirty="0"/>
              <a:t>Two Column Bulleted Lists with </a:t>
            </a:r>
            <a:br>
              <a:rPr lang="en-US" dirty="0"/>
            </a:br>
            <a:r>
              <a:rPr lang="en-US" dirty="0"/>
              <a:t>Extra Long Heading</a:t>
            </a:r>
          </a:p>
        </p:txBody>
      </p:sp>
      <p:sp>
        <p:nvSpPr>
          <p:cNvPr id="14" name="Content Placeholder 2">
            <a:extLst>
              <a:ext uri="{FF2B5EF4-FFF2-40B4-BE49-F238E27FC236}">
                <a16:creationId xmlns:a16="http://schemas.microsoft.com/office/drawing/2014/main" id="{CC2242B5-51B1-4EBA-AA3C-643E30D347BD}"/>
              </a:ext>
            </a:extLst>
          </p:cNvPr>
          <p:cNvSpPr>
            <a:spLocks noGrp="1"/>
          </p:cNvSpPr>
          <p:nvPr>
            <p:ph sz="half" idx="13" hasCustomPrompt="1"/>
          </p:nvPr>
        </p:nvSpPr>
        <p:spPr>
          <a:xfrm>
            <a:off x="380999" y="1995784"/>
            <a:ext cx="4800601" cy="3414413"/>
          </a:xfrm>
          <a:noFill/>
        </p:spPr>
        <p:txBody>
          <a:bodyPr/>
          <a:lstStyle>
            <a:lvl1pPr marL="228600" indent="-228600">
              <a:spcBef>
                <a:spcPts val="1200"/>
              </a:spcBef>
              <a:buClr>
                <a:schemeClr val="bg2"/>
              </a:buClr>
              <a:buSzPct val="12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20000"/>
              <a:buFont typeface="Arial" panose="020B0604020202020204" pitchFamily="34" charset="0"/>
              <a:buChar char="•"/>
              <a:tabLst/>
              <a:defRPr sz="2000">
                <a:solidFill>
                  <a:schemeClr val="tx2"/>
                </a:solidFill>
              </a:defRPr>
            </a:lvl2pPr>
            <a:lvl3pPr marL="682625" indent="-220663">
              <a:spcBef>
                <a:spcPts val="600"/>
              </a:spcBef>
              <a:buClr>
                <a:schemeClr val="bg2"/>
              </a:buClr>
              <a:buSzPct val="120000"/>
              <a:defRPr sz="1800">
                <a:solidFill>
                  <a:schemeClr val="tx2"/>
                </a:solidFill>
              </a:defRPr>
            </a:lvl3pPr>
            <a:lvl4pPr marL="914400" indent="-231775">
              <a:spcBef>
                <a:spcPts val="600"/>
              </a:spcBef>
              <a:buClr>
                <a:schemeClr val="bg2"/>
              </a:buClr>
              <a:buSzPct val="120000"/>
              <a:buFont typeface="Arial" panose="020B0604020202020204" pitchFamily="34" charset="0"/>
              <a:buChar char="•"/>
              <a:defRPr sz="1600">
                <a:solidFill>
                  <a:schemeClr val="tx2"/>
                </a:solidFill>
              </a:defRPr>
            </a:lvl4pPr>
            <a:lvl5pPr marL="1146175" indent="-231775">
              <a:spcBef>
                <a:spcPts val="600"/>
              </a:spcBef>
              <a:buClr>
                <a:schemeClr val="bg2"/>
              </a:buClr>
              <a:buSzPct val="12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
        <p:nvSpPr>
          <p:cNvPr id="15" name="Content Placeholder 2">
            <a:extLst>
              <a:ext uri="{FF2B5EF4-FFF2-40B4-BE49-F238E27FC236}">
                <a16:creationId xmlns:a16="http://schemas.microsoft.com/office/drawing/2014/main" id="{CAC1B4D5-E14E-4693-B4D2-0670F69CB93D}"/>
              </a:ext>
            </a:extLst>
          </p:cNvPr>
          <p:cNvSpPr>
            <a:spLocks noGrp="1"/>
          </p:cNvSpPr>
          <p:nvPr>
            <p:ph sz="half" idx="17" hasCustomPrompt="1"/>
          </p:nvPr>
        </p:nvSpPr>
        <p:spPr>
          <a:xfrm>
            <a:off x="6172199" y="1995784"/>
            <a:ext cx="4800601" cy="3440609"/>
          </a:xfrm>
          <a:noFill/>
        </p:spPr>
        <p:txBody>
          <a:bodyPr/>
          <a:lstStyle>
            <a:lvl1pPr marL="228600" indent="-228600">
              <a:spcBef>
                <a:spcPts val="1200"/>
              </a:spcBef>
              <a:buClr>
                <a:schemeClr val="bg2"/>
              </a:buClr>
              <a:buSzPct val="12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20000"/>
              <a:buFont typeface="Arial" panose="020B0604020202020204" pitchFamily="34" charset="0"/>
              <a:buChar char="•"/>
              <a:tabLst/>
              <a:defRPr sz="2000">
                <a:solidFill>
                  <a:schemeClr val="tx2"/>
                </a:solidFill>
              </a:defRPr>
            </a:lvl2pPr>
            <a:lvl3pPr marL="682625" indent="-220663">
              <a:spcBef>
                <a:spcPts val="600"/>
              </a:spcBef>
              <a:buClr>
                <a:schemeClr val="bg2"/>
              </a:buClr>
              <a:buSzPct val="120000"/>
              <a:defRPr sz="1800">
                <a:solidFill>
                  <a:schemeClr val="tx2"/>
                </a:solidFill>
              </a:defRPr>
            </a:lvl3pPr>
            <a:lvl4pPr marL="914400" indent="-231775">
              <a:spcBef>
                <a:spcPts val="600"/>
              </a:spcBef>
              <a:buClr>
                <a:schemeClr val="bg2"/>
              </a:buClr>
              <a:buSzPct val="120000"/>
              <a:buFont typeface="Arial" panose="020B0604020202020204" pitchFamily="34" charset="0"/>
              <a:buChar char="•"/>
              <a:defRPr sz="1600">
                <a:solidFill>
                  <a:schemeClr val="tx2"/>
                </a:solidFill>
              </a:defRPr>
            </a:lvl4pPr>
            <a:lvl5pPr marL="1146175" indent="-231775">
              <a:spcBef>
                <a:spcPts val="600"/>
              </a:spcBef>
              <a:buClr>
                <a:schemeClr val="bg2"/>
              </a:buClr>
              <a:buSzPct val="12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424483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Paragraph Long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371600"/>
          </a:xfrm>
        </p:spPr>
        <p:txBody>
          <a:bodyPr/>
          <a:lstStyle>
            <a:lvl1pPr>
              <a:defRPr baseline="0"/>
            </a:lvl1pPr>
          </a:lstStyle>
          <a:p>
            <a:r>
              <a:rPr lang="en-US" dirty="0"/>
              <a:t>Single Column Page with </a:t>
            </a:r>
            <a:br>
              <a:rPr lang="en-US" dirty="0"/>
            </a:br>
            <a:r>
              <a:rPr lang="en-US" dirty="0"/>
              <a:t>Extra Long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5" name="Content Placeholder 2">
            <a:extLst>
              <a:ext uri="{FF2B5EF4-FFF2-40B4-BE49-F238E27FC236}">
                <a16:creationId xmlns:a16="http://schemas.microsoft.com/office/drawing/2014/main" id="{FF84BCA0-7703-45D1-8FA1-B03704A043B9}"/>
              </a:ext>
            </a:extLst>
          </p:cNvPr>
          <p:cNvSpPr>
            <a:spLocks noGrp="1"/>
          </p:cNvSpPr>
          <p:nvPr>
            <p:ph sz="half" idx="13" hasCustomPrompt="1"/>
          </p:nvPr>
        </p:nvSpPr>
        <p:spPr>
          <a:xfrm>
            <a:off x="386687" y="1715589"/>
            <a:ext cx="9519313" cy="3838620"/>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30248413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Column, Bullets, Long,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11430000" cy="1371600"/>
          </a:xfrm>
        </p:spPr>
        <p:txBody>
          <a:bodyPr/>
          <a:lstStyle>
            <a:lvl1pPr>
              <a:defRPr>
                <a:latin typeface="Rockwell" panose="02060603020205020403" pitchFamily="18" charset="77"/>
              </a:defRPr>
            </a:lvl1pPr>
          </a:lstStyle>
          <a:p>
            <a:r>
              <a:rPr lang="en-US" dirty="0"/>
              <a:t>Two Column Bulleted Lists with </a:t>
            </a:r>
            <a:br>
              <a:rPr lang="en-US" dirty="0"/>
            </a:br>
            <a:r>
              <a:rPr lang="en-US" dirty="0"/>
              <a:t>Extra Long Heading, Subheads</a:t>
            </a:r>
          </a:p>
        </p:txBody>
      </p:sp>
      <p:sp>
        <p:nvSpPr>
          <p:cNvPr id="3" name="Text Placeholder 2"/>
          <p:cNvSpPr>
            <a:spLocks noGrp="1"/>
          </p:cNvSpPr>
          <p:nvPr>
            <p:ph type="body" idx="1" hasCustomPrompt="1"/>
          </p:nvPr>
        </p:nvSpPr>
        <p:spPr>
          <a:xfrm>
            <a:off x="381000" y="1705154"/>
            <a:ext cx="4800600" cy="826861"/>
          </a:xfr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subtitle here</a:t>
            </a:r>
          </a:p>
        </p:txBody>
      </p:sp>
      <p:sp>
        <p:nvSpPr>
          <p:cNvPr id="5" name="Text Placeholder 4"/>
          <p:cNvSpPr>
            <a:spLocks noGrp="1"/>
          </p:cNvSpPr>
          <p:nvPr>
            <p:ph type="body" sz="quarter" idx="3" hasCustomPrompt="1"/>
          </p:nvPr>
        </p:nvSpPr>
        <p:spPr>
          <a:xfrm>
            <a:off x="6172200" y="1709772"/>
            <a:ext cx="4800600" cy="822243"/>
          </a:xfr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subtitle here</a:t>
            </a:r>
          </a:p>
        </p:txBody>
      </p:sp>
      <p:sp>
        <p:nvSpPr>
          <p:cNvPr id="9" name="Slide Number Placeholder 8"/>
          <p:cNvSpPr>
            <a:spLocks noGrp="1"/>
          </p:cNvSpPr>
          <p:nvPr>
            <p:ph type="sldNum" sz="quarter" idx="12"/>
          </p:nvPr>
        </p:nvSpPr>
        <p:spPr/>
        <p:txBody>
          <a:bodyPr/>
          <a:lstStyle/>
          <a:p>
            <a:fld id="{86041808-903E-4473-8F6E-2D3806F8029C}" type="slidenum">
              <a:rPr lang="en-US" smtClean="0"/>
              <a:t>‹#›</a:t>
            </a:fld>
            <a:endParaRPr lang="en-US"/>
          </a:p>
        </p:txBody>
      </p:sp>
      <p:sp>
        <p:nvSpPr>
          <p:cNvPr id="8" name="Content Placeholder 2">
            <a:extLst>
              <a:ext uri="{FF2B5EF4-FFF2-40B4-BE49-F238E27FC236}">
                <a16:creationId xmlns:a16="http://schemas.microsoft.com/office/drawing/2014/main" id="{96A20B97-3E2D-457B-86D2-EBD22E376DAD}"/>
              </a:ext>
            </a:extLst>
          </p:cNvPr>
          <p:cNvSpPr>
            <a:spLocks noGrp="1"/>
          </p:cNvSpPr>
          <p:nvPr>
            <p:ph sz="half" idx="13" hasCustomPrompt="1"/>
          </p:nvPr>
        </p:nvSpPr>
        <p:spPr>
          <a:xfrm>
            <a:off x="380999" y="2525744"/>
            <a:ext cx="4800601" cy="2597068"/>
          </a:xfrm>
          <a:noFill/>
        </p:spPr>
        <p:txBody>
          <a:bodyPr/>
          <a:lstStyle>
            <a:lvl1pPr marL="228600" indent="-228600">
              <a:spcBef>
                <a:spcPts val="1200"/>
              </a:spcBef>
              <a:buClr>
                <a:schemeClr val="bg2"/>
              </a:buClr>
              <a:buSzPct val="12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20000"/>
              <a:buFont typeface="Arial" panose="020B0604020202020204" pitchFamily="34" charset="0"/>
              <a:buChar char="•"/>
              <a:tabLst/>
              <a:defRPr sz="2000">
                <a:solidFill>
                  <a:schemeClr val="tx2"/>
                </a:solidFill>
              </a:defRPr>
            </a:lvl2pPr>
            <a:lvl3pPr marL="682625" indent="-220663">
              <a:spcBef>
                <a:spcPts val="600"/>
              </a:spcBef>
              <a:buClr>
                <a:schemeClr val="bg2"/>
              </a:buClr>
              <a:buSzPct val="120000"/>
              <a:defRPr sz="1800">
                <a:solidFill>
                  <a:schemeClr val="tx2"/>
                </a:solidFill>
              </a:defRPr>
            </a:lvl3pPr>
            <a:lvl4pPr marL="914400" indent="-231775">
              <a:spcBef>
                <a:spcPts val="600"/>
              </a:spcBef>
              <a:buClr>
                <a:schemeClr val="bg2"/>
              </a:buClr>
              <a:buSzPct val="120000"/>
              <a:buFont typeface="Arial" panose="020B0604020202020204" pitchFamily="34" charset="0"/>
              <a:buChar char="•"/>
              <a:defRPr sz="1600">
                <a:solidFill>
                  <a:schemeClr val="tx2"/>
                </a:solidFill>
              </a:defRPr>
            </a:lvl4pPr>
            <a:lvl5pPr marL="1146175" indent="-231775">
              <a:spcBef>
                <a:spcPts val="600"/>
              </a:spcBef>
              <a:buClr>
                <a:schemeClr val="bg2"/>
              </a:buClr>
              <a:buSzPct val="12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
        <p:nvSpPr>
          <p:cNvPr id="10" name="Content Placeholder 2">
            <a:extLst>
              <a:ext uri="{FF2B5EF4-FFF2-40B4-BE49-F238E27FC236}">
                <a16:creationId xmlns:a16="http://schemas.microsoft.com/office/drawing/2014/main" id="{0C0A8D51-EF69-4C72-90B5-00B6CED66316}"/>
              </a:ext>
            </a:extLst>
          </p:cNvPr>
          <p:cNvSpPr>
            <a:spLocks noGrp="1"/>
          </p:cNvSpPr>
          <p:nvPr>
            <p:ph sz="half" idx="17" hasCustomPrompt="1"/>
          </p:nvPr>
        </p:nvSpPr>
        <p:spPr>
          <a:xfrm>
            <a:off x="6172199" y="2532015"/>
            <a:ext cx="4800601" cy="2616993"/>
          </a:xfrm>
          <a:noFill/>
        </p:spPr>
        <p:txBody>
          <a:bodyPr/>
          <a:lstStyle>
            <a:lvl1pPr marL="228600" indent="-228600">
              <a:spcBef>
                <a:spcPts val="1200"/>
              </a:spcBef>
              <a:buClr>
                <a:schemeClr val="bg2"/>
              </a:buClr>
              <a:buSzPct val="12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20000"/>
              <a:buFont typeface="Arial" panose="020B0604020202020204" pitchFamily="34" charset="0"/>
              <a:buChar char="•"/>
              <a:tabLst/>
              <a:defRPr sz="2000">
                <a:solidFill>
                  <a:schemeClr val="tx2"/>
                </a:solidFill>
              </a:defRPr>
            </a:lvl2pPr>
            <a:lvl3pPr marL="682625" indent="-220663">
              <a:spcBef>
                <a:spcPts val="600"/>
              </a:spcBef>
              <a:buClr>
                <a:schemeClr val="bg2"/>
              </a:buClr>
              <a:buSzPct val="120000"/>
              <a:defRPr sz="1800">
                <a:solidFill>
                  <a:schemeClr val="tx2"/>
                </a:solidFill>
              </a:defRPr>
            </a:lvl3pPr>
            <a:lvl4pPr marL="914400" indent="-231775">
              <a:spcBef>
                <a:spcPts val="600"/>
              </a:spcBef>
              <a:buClr>
                <a:schemeClr val="bg2"/>
              </a:buClr>
              <a:buSzPct val="120000"/>
              <a:buFont typeface="Arial" panose="020B0604020202020204" pitchFamily="34" charset="0"/>
              <a:buChar char="•"/>
              <a:defRPr sz="1600">
                <a:solidFill>
                  <a:schemeClr val="tx2"/>
                </a:solidFill>
              </a:defRPr>
            </a:lvl4pPr>
            <a:lvl5pPr marL="1146175" indent="-231775">
              <a:spcBef>
                <a:spcPts val="600"/>
              </a:spcBef>
              <a:buClr>
                <a:schemeClr val="bg2"/>
              </a:buClr>
              <a:buSzPct val="12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35506957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Column, Bullets, Long,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0999" y="304800"/>
            <a:ext cx="11430001" cy="1371600"/>
          </a:xfrm>
        </p:spPr>
        <p:txBody>
          <a:bodyPr anchor="t" anchorCtr="0">
            <a:noAutofit/>
          </a:bodyPr>
          <a:lstStyle>
            <a:lvl1pPr>
              <a:defRPr sz="4400" baseline="0"/>
            </a:lvl1pPr>
          </a:lstStyle>
          <a:p>
            <a:r>
              <a:rPr lang="en-US" dirty="0"/>
              <a:t>Single Column Bulleted Lists with </a:t>
            </a:r>
            <a:br>
              <a:rPr lang="en-US" dirty="0"/>
            </a:br>
            <a:r>
              <a:rPr lang="en-US" dirty="0"/>
              <a:t>Extra Long Heading, Subhead</a:t>
            </a:r>
          </a:p>
        </p:txBody>
      </p:sp>
      <p:sp>
        <p:nvSpPr>
          <p:cNvPr id="4" name="Text Placeholder 3"/>
          <p:cNvSpPr>
            <a:spLocks noGrp="1"/>
          </p:cNvSpPr>
          <p:nvPr>
            <p:ph type="body" sz="half" idx="2" hasCustomPrompt="1"/>
          </p:nvPr>
        </p:nvSpPr>
        <p:spPr>
          <a:xfrm>
            <a:off x="381000" y="1706878"/>
            <a:ext cx="9525000" cy="838200"/>
          </a:xfrm>
        </p:spPr>
        <p:txBody>
          <a:bodyPr>
            <a:norm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subtitle here</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12" name="Content Placeholder 2">
            <a:extLst>
              <a:ext uri="{FF2B5EF4-FFF2-40B4-BE49-F238E27FC236}">
                <a16:creationId xmlns:a16="http://schemas.microsoft.com/office/drawing/2014/main" id="{AF04BAD5-AE78-4E9C-B941-7A17AFD1DB89}"/>
              </a:ext>
            </a:extLst>
          </p:cNvPr>
          <p:cNvSpPr>
            <a:spLocks noGrp="1"/>
          </p:cNvSpPr>
          <p:nvPr>
            <p:ph sz="half" idx="14" hasCustomPrompt="1"/>
          </p:nvPr>
        </p:nvSpPr>
        <p:spPr>
          <a:xfrm>
            <a:off x="380999" y="2545075"/>
            <a:ext cx="9519313" cy="2590800"/>
          </a:xfrm>
          <a:noFill/>
        </p:spPr>
        <p:txBody>
          <a:bodyPr/>
          <a:lstStyle>
            <a:lvl1pPr marL="228600" indent="-228600">
              <a:spcBef>
                <a:spcPts val="1200"/>
              </a:spcBef>
              <a:buClr>
                <a:schemeClr val="bg2"/>
              </a:buClr>
              <a:buSzPct val="12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20000"/>
              <a:buFont typeface="Arial" panose="020B0604020202020204" pitchFamily="34" charset="0"/>
              <a:buChar char="•"/>
              <a:tabLst/>
              <a:defRPr sz="2000">
                <a:solidFill>
                  <a:schemeClr val="tx2"/>
                </a:solidFill>
              </a:defRPr>
            </a:lvl2pPr>
            <a:lvl3pPr marL="682625" indent="-220663">
              <a:spcBef>
                <a:spcPts val="600"/>
              </a:spcBef>
              <a:buClr>
                <a:schemeClr val="bg2"/>
              </a:buClr>
              <a:buSzPct val="120000"/>
              <a:defRPr sz="1800">
                <a:solidFill>
                  <a:schemeClr val="tx2"/>
                </a:solidFill>
              </a:defRPr>
            </a:lvl3pPr>
            <a:lvl4pPr marL="914400" indent="-231775">
              <a:spcBef>
                <a:spcPts val="600"/>
              </a:spcBef>
              <a:buClr>
                <a:schemeClr val="bg2"/>
              </a:buClr>
              <a:buSzPct val="120000"/>
              <a:buFont typeface="Arial" panose="020B0604020202020204" pitchFamily="34" charset="0"/>
              <a:buChar char="•"/>
              <a:defRPr sz="1600">
                <a:solidFill>
                  <a:schemeClr val="tx2"/>
                </a:solidFill>
              </a:defRPr>
            </a:lvl4pPr>
            <a:lvl5pPr marL="1146175" indent="-231775">
              <a:spcBef>
                <a:spcPts val="600"/>
              </a:spcBef>
              <a:buClr>
                <a:schemeClr val="bg2"/>
              </a:buClr>
              <a:buSzPct val="12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18619645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C758E5-1117-8F46-92FF-27709CF2476C}"/>
              </a:ext>
            </a:extLst>
          </p:cNvPr>
          <p:cNvSpPr/>
          <p:nvPr/>
        </p:nvSpPr>
        <p:spPr>
          <a:xfrm>
            <a:off x="0" y="0"/>
            <a:ext cx="12192000" cy="6858000"/>
          </a:xfrm>
          <a:prstGeom prst="rect">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9" name="Text Placeholder 8">
            <a:extLst>
              <a:ext uri="{FF2B5EF4-FFF2-40B4-BE49-F238E27FC236}">
                <a16:creationId xmlns:a16="http://schemas.microsoft.com/office/drawing/2014/main" id="{6AF047BC-6B0D-2B46-BDE5-B0D8A4D3CE9F}"/>
              </a:ext>
            </a:extLst>
          </p:cNvPr>
          <p:cNvSpPr>
            <a:spLocks noGrp="1"/>
          </p:cNvSpPr>
          <p:nvPr>
            <p:ph type="body" sz="quarter" idx="13" hasCustomPrompt="1"/>
          </p:nvPr>
        </p:nvSpPr>
        <p:spPr>
          <a:xfrm>
            <a:off x="2286000" y="1219200"/>
            <a:ext cx="7620000" cy="4572000"/>
          </a:xfrm>
        </p:spPr>
        <p:txBody>
          <a:bodyPr anchor="ctr" anchorCtr="0">
            <a:noAutofit/>
          </a:bodyPr>
          <a:lstStyle>
            <a:lvl1pPr marL="0" indent="0" algn="ctr">
              <a:buNone/>
              <a:defRPr sz="6000" b="0" i="0">
                <a:solidFill>
                  <a:schemeClr val="bg1"/>
                </a:solidFill>
                <a:latin typeface="Rockwell" charset="0"/>
                <a:ea typeface="Rockwell" charset="0"/>
                <a:cs typeface="Rockwell" charset="0"/>
              </a:defRPr>
            </a:lvl1pPr>
          </a:lstStyle>
          <a:p>
            <a:pPr lvl="0"/>
            <a:r>
              <a:rPr lang="en-US" dirty="0"/>
              <a:t>Transition Slide</a:t>
            </a:r>
          </a:p>
        </p:txBody>
      </p:sp>
    </p:spTree>
    <p:extLst>
      <p:ext uri="{BB962C8B-B14F-4D97-AF65-F5344CB8AC3E}">
        <p14:creationId xmlns:p14="http://schemas.microsoft.com/office/powerpoint/2010/main" val="15814478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Infographic,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19" name="Title 18">
            <a:extLst>
              <a:ext uri="{FF2B5EF4-FFF2-40B4-BE49-F238E27FC236}">
                <a16:creationId xmlns:a16="http://schemas.microsoft.com/office/drawing/2014/main" id="{7209B741-EB4E-854A-826E-C56A758342FF}"/>
              </a:ext>
            </a:extLst>
          </p:cNvPr>
          <p:cNvSpPr>
            <a:spLocks noGrp="1"/>
          </p:cNvSpPr>
          <p:nvPr>
            <p:ph type="title"/>
          </p:nvPr>
        </p:nvSpPr>
        <p:spPr/>
        <p:txBody>
          <a:bodyPr anchor="t" anchorCtr="0"/>
          <a:lstStyle/>
          <a:p>
            <a:r>
              <a:rPr lang="en-US"/>
              <a:t>Click to edit Master title style</a:t>
            </a:r>
            <a:endParaRPr lang="en-US" dirty="0"/>
          </a:p>
        </p:txBody>
      </p:sp>
      <p:sp>
        <p:nvSpPr>
          <p:cNvPr id="8" name="Text Placeholder 3">
            <a:extLst>
              <a:ext uri="{FF2B5EF4-FFF2-40B4-BE49-F238E27FC236}">
                <a16:creationId xmlns:a16="http://schemas.microsoft.com/office/drawing/2014/main" id="{8F4D3919-3591-4D02-A310-E6CCAE35FEB0}"/>
              </a:ext>
            </a:extLst>
          </p:cNvPr>
          <p:cNvSpPr>
            <a:spLocks noGrp="1"/>
          </p:cNvSpPr>
          <p:nvPr>
            <p:ph type="body" sz="half" idx="13" hasCustomPrompt="1"/>
          </p:nvPr>
        </p:nvSpPr>
        <p:spPr>
          <a:xfrm>
            <a:off x="8077200" y="1219200"/>
            <a:ext cx="3733800" cy="4191000"/>
          </a:xfrm>
          <a:noFill/>
        </p:spPr>
        <p:txBody>
          <a:bodyPr>
            <a:normAutofit/>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Infographic Caption</a:t>
            </a:r>
          </a:p>
        </p:txBody>
      </p:sp>
      <p:sp>
        <p:nvSpPr>
          <p:cNvPr id="10" name="Chart Placeholder 10">
            <a:extLst>
              <a:ext uri="{FF2B5EF4-FFF2-40B4-BE49-F238E27FC236}">
                <a16:creationId xmlns:a16="http://schemas.microsoft.com/office/drawing/2014/main" id="{ECA11FCD-9F7F-4727-B1A1-99D1AB76B337}"/>
              </a:ext>
            </a:extLst>
          </p:cNvPr>
          <p:cNvSpPr>
            <a:spLocks noGrp="1"/>
          </p:cNvSpPr>
          <p:nvPr>
            <p:ph type="chart" sz="quarter" idx="14"/>
          </p:nvPr>
        </p:nvSpPr>
        <p:spPr>
          <a:xfrm>
            <a:off x="381000" y="1219200"/>
            <a:ext cx="7543800" cy="4191000"/>
          </a:xfrm>
          <a:noFill/>
        </p:spPr>
        <p:txBody>
          <a:bodyPr/>
          <a:lstStyle>
            <a:lvl1pPr marL="0" indent="0">
              <a:buFontTx/>
              <a:buNone/>
              <a:defRPr>
                <a:solidFill>
                  <a:schemeClr val="tx2"/>
                </a:solidFill>
              </a:defRPr>
            </a:lvl1pPr>
          </a:lstStyle>
          <a:p>
            <a:r>
              <a:rPr lang="en-US" dirty="0"/>
              <a:t>Click icon to add chart</a:t>
            </a:r>
          </a:p>
        </p:txBody>
      </p:sp>
    </p:spTree>
    <p:extLst>
      <p:ext uri="{BB962C8B-B14F-4D97-AF65-F5344CB8AC3E}">
        <p14:creationId xmlns:p14="http://schemas.microsoft.com/office/powerpoint/2010/main" val="15264697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Infographic, subhead,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7" name="Text Placeholder 3">
            <a:extLst>
              <a:ext uri="{FF2B5EF4-FFF2-40B4-BE49-F238E27FC236}">
                <a16:creationId xmlns:a16="http://schemas.microsoft.com/office/drawing/2014/main" id="{A2C66BEE-E4A1-934E-835A-2C57C00C6254}"/>
              </a:ext>
            </a:extLst>
          </p:cNvPr>
          <p:cNvSpPr>
            <a:spLocks noGrp="1"/>
          </p:cNvSpPr>
          <p:nvPr>
            <p:ph type="body" sz="half" idx="2" hasCustomPrompt="1"/>
          </p:nvPr>
        </p:nvSpPr>
        <p:spPr>
          <a:xfrm>
            <a:off x="381000" y="1075507"/>
            <a:ext cx="9525000" cy="762000"/>
          </a:xfrm>
        </p:spPr>
        <p:txBody>
          <a:bodyPr>
            <a:norm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
        <p:nvSpPr>
          <p:cNvPr id="9" name="Text Placeholder 3">
            <a:extLst>
              <a:ext uri="{FF2B5EF4-FFF2-40B4-BE49-F238E27FC236}">
                <a16:creationId xmlns:a16="http://schemas.microsoft.com/office/drawing/2014/main" id="{DA8C54EA-9D00-C546-BBB1-2E16F59B7FAA}"/>
              </a:ext>
            </a:extLst>
          </p:cNvPr>
          <p:cNvSpPr>
            <a:spLocks noGrp="1"/>
          </p:cNvSpPr>
          <p:nvPr>
            <p:ph type="body" sz="half" idx="13" hasCustomPrompt="1"/>
          </p:nvPr>
        </p:nvSpPr>
        <p:spPr>
          <a:xfrm>
            <a:off x="8077200" y="1837507"/>
            <a:ext cx="3733800" cy="3429000"/>
          </a:xfrm>
          <a:noFill/>
        </p:spPr>
        <p:txBody>
          <a:bodyPr>
            <a:normAutofit/>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Infographic Caption</a:t>
            </a:r>
          </a:p>
        </p:txBody>
      </p:sp>
      <p:sp>
        <p:nvSpPr>
          <p:cNvPr id="11" name="Chart Placeholder 10">
            <a:extLst>
              <a:ext uri="{FF2B5EF4-FFF2-40B4-BE49-F238E27FC236}">
                <a16:creationId xmlns:a16="http://schemas.microsoft.com/office/drawing/2014/main" id="{66E4A309-AE4F-1D4A-B785-6A64EEA496C4}"/>
              </a:ext>
            </a:extLst>
          </p:cNvPr>
          <p:cNvSpPr>
            <a:spLocks noGrp="1"/>
          </p:cNvSpPr>
          <p:nvPr>
            <p:ph type="chart" sz="quarter" idx="14"/>
          </p:nvPr>
        </p:nvSpPr>
        <p:spPr>
          <a:xfrm>
            <a:off x="381000" y="1837507"/>
            <a:ext cx="7543800" cy="3429000"/>
          </a:xfrm>
          <a:noFill/>
        </p:spPr>
        <p:txBody>
          <a:bodyPr/>
          <a:lstStyle>
            <a:lvl1pPr marL="0" indent="0">
              <a:buFontTx/>
              <a:buNone/>
              <a:defRPr>
                <a:solidFill>
                  <a:schemeClr val="tx2"/>
                </a:solidFill>
              </a:defRPr>
            </a:lvl1pPr>
          </a:lstStyle>
          <a:p>
            <a:r>
              <a:rPr lang="en-US" dirty="0"/>
              <a:t>Click icon to add chart</a:t>
            </a:r>
          </a:p>
        </p:txBody>
      </p:sp>
      <p:sp>
        <p:nvSpPr>
          <p:cNvPr id="19" name="Title 18">
            <a:extLst>
              <a:ext uri="{FF2B5EF4-FFF2-40B4-BE49-F238E27FC236}">
                <a16:creationId xmlns:a16="http://schemas.microsoft.com/office/drawing/2014/main" id="{7209B741-EB4E-854A-826E-C56A758342FF}"/>
              </a:ext>
            </a:extLst>
          </p:cNvPr>
          <p:cNvSpPr>
            <a:spLocks noGrp="1"/>
          </p:cNvSpPr>
          <p:nvPr>
            <p:ph type="title"/>
          </p:nvPr>
        </p:nvSpPr>
        <p:spPr>
          <a:xfrm>
            <a:off x="386687" y="304800"/>
            <a:ext cx="11424313" cy="731520"/>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22185736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040514B0-EF5C-42AD-A1F5-513BFEB85D3D}"/>
              </a:ext>
            </a:extLst>
          </p:cNvPr>
          <p:cNvGraphicFramePr/>
          <p:nvPr userDrawn="1">
            <p:extLst>
              <p:ext uri="{D42A27DB-BD31-4B8C-83A1-F6EECF244321}">
                <p14:modId xmlns:p14="http://schemas.microsoft.com/office/powerpoint/2010/main" val="418448363"/>
              </p:ext>
            </p:extLst>
          </p:nvPr>
        </p:nvGraphicFramePr>
        <p:xfrm>
          <a:off x="1652529" y="993386"/>
          <a:ext cx="7965195" cy="5054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hasCustomPrompt="1"/>
          </p:nvPr>
        </p:nvSpPr>
        <p:spPr>
          <a:xfrm>
            <a:off x="386687" y="313566"/>
            <a:ext cx="11424313" cy="838200"/>
          </a:xfrm>
        </p:spPr>
        <p:txBody>
          <a:bodyPr/>
          <a:lstStyle/>
          <a:p>
            <a:r>
              <a:rPr lang="en-US" dirty="0"/>
              <a:t>Venn Diagram</a:t>
            </a:r>
          </a:p>
        </p:txBody>
      </p:sp>
      <p:sp>
        <p:nvSpPr>
          <p:cNvPr id="5" name="Slide Number Placeholder 4"/>
          <p:cNvSpPr>
            <a:spLocks noGrp="1"/>
          </p:cNvSpPr>
          <p:nvPr>
            <p:ph type="sldNum" sz="quarter" idx="12"/>
          </p:nvPr>
        </p:nvSpPr>
        <p:spPr/>
        <p:txBody>
          <a:bodyPr/>
          <a:lstStyle/>
          <a:p>
            <a:fld id="{86041808-903E-4473-8F6E-2D3806F8029C}" type="slidenum">
              <a:rPr lang="en-US" smtClean="0"/>
              <a:t>‹#›</a:t>
            </a:fld>
            <a:endParaRPr lang="en-US"/>
          </a:p>
        </p:txBody>
      </p:sp>
      <p:sp>
        <p:nvSpPr>
          <p:cNvPr id="14" name="Text Placeholder 3">
            <a:extLst>
              <a:ext uri="{FF2B5EF4-FFF2-40B4-BE49-F238E27FC236}">
                <a16:creationId xmlns:a16="http://schemas.microsoft.com/office/drawing/2014/main" id="{C3AF81A5-04F1-F043-981B-6E1674C78CFB}"/>
              </a:ext>
            </a:extLst>
          </p:cNvPr>
          <p:cNvSpPr>
            <a:spLocks noGrp="1"/>
          </p:cNvSpPr>
          <p:nvPr>
            <p:ph type="body" sz="half" idx="13" hasCustomPrompt="1"/>
          </p:nvPr>
        </p:nvSpPr>
        <p:spPr>
          <a:xfrm>
            <a:off x="4802602" y="2947544"/>
            <a:ext cx="1665048" cy="1688031"/>
          </a:xfrm>
        </p:spPr>
        <p:txBody>
          <a:bodyPr>
            <a:normAutofit/>
          </a:bodyPr>
          <a:lstStyle>
            <a:lvl1pPr marL="0" marR="0" indent="0" algn="ctr" defTabSz="457200" rtl="0" eaLnBrk="1" fontAlgn="auto" latinLnBrk="0" hangingPunct="1">
              <a:lnSpc>
                <a:spcPct val="90000"/>
              </a:lnSpc>
              <a:spcBef>
                <a:spcPts val="1000"/>
              </a:spcBef>
              <a:spcAft>
                <a:spcPts val="0"/>
              </a:spcAft>
              <a:buClrTx/>
              <a:buSzTx/>
              <a:buFont typeface="Arial"/>
              <a:buNone/>
              <a:tabLst/>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457200" rtl="0" eaLnBrk="1" fontAlgn="auto" latinLnBrk="0" hangingPunct="1">
              <a:lnSpc>
                <a:spcPct val="90000"/>
              </a:lnSpc>
              <a:spcBef>
                <a:spcPts val="1000"/>
              </a:spcBef>
              <a:spcAft>
                <a:spcPts val="0"/>
              </a:spcAft>
              <a:buClrTx/>
              <a:buSzTx/>
              <a:buFont typeface="Arial"/>
              <a:buNone/>
              <a:tabLst/>
              <a:defRPr/>
            </a:pPr>
            <a:r>
              <a:rPr lang="en-US" sz="2000" dirty="0">
                <a:solidFill>
                  <a:schemeClr val="accent1"/>
                </a:solidFill>
                <a:latin typeface="Calibri" panose="020F0502020204030204" pitchFamily="34" charset="0"/>
              </a:rPr>
              <a:t>Insert </a:t>
            </a:r>
          </a:p>
          <a:p>
            <a:pPr marL="0" marR="0" lvl="0" indent="0" algn="ctr" defTabSz="457200" rtl="0" eaLnBrk="1" fontAlgn="auto" latinLnBrk="0" hangingPunct="1">
              <a:lnSpc>
                <a:spcPct val="90000"/>
              </a:lnSpc>
              <a:spcBef>
                <a:spcPts val="1000"/>
              </a:spcBef>
              <a:spcAft>
                <a:spcPts val="0"/>
              </a:spcAft>
              <a:buClrTx/>
              <a:buSzTx/>
              <a:buFont typeface="Arial"/>
              <a:buNone/>
              <a:tabLst/>
              <a:defRPr/>
            </a:pPr>
            <a:r>
              <a:rPr lang="en-US" sz="2000" dirty="0">
                <a:solidFill>
                  <a:schemeClr val="accent1"/>
                </a:solidFill>
                <a:latin typeface="Calibri" panose="020F0502020204030204" pitchFamily="34" charset="0"/>
              </a:rPr>
              <a:t>text </a:t>
            </a:r>
          </a:p>
          <a:p>
            <a:pPr marL="0" marR="0" lvl="0" indent="0" algn="ctr" defTabSz="457200" rtl="0" eaLnBrk="1" fontAlgn="auto" latinLnBrk="0" hangingPunct="1">
              <a:lnSpc>
                <a:spcPct val="90000"/>
              </a:lnSpc>
              <a:spcBef>
                <a:spcPts val="1000"/>
              </a:spcBef>
              <a:spcAft>
                <a:spcPts val="0"/>
              </a:spcAft>
              <a:buClrTx/>
              <a:buSzTx/>
              <a:buFont typeface="Arial"/>
              <a:buNone/>
              <a:tabLst/>
              <a:defRPr/>
            </a:pPr>
            <a:r>
              <a:rPr lang="en-US" sz="2000" dirty="0">
                <a:solidFill>
                  <a:schemeClr val="accent1"/>
                </a:solidFill>
                <a:latin typeface="Calibri" panose="020F0502020204030204" pitchFamily="34" charset="0"/>
              </a:rPr>
              <a:t>here</a:t>
            </a:r>
          </a:p>
          <a:p>
            <a:pPr algn="ctr" defTabSz="457200"/>
            <a:endParaRPr lang="en-US" sz="20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40831090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yclic Diagram">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041808-903E-4473-8F6E-2D3806F8029C}" type="slidenum">
              <a:rPr lang="en-US" smtClean="0"/>
              <a:t>‹#›</a:t>
            </a:fld>
            <a:endParaRPr lang="en-US"/>
          </a:p>
        </p:txBody>
      </p:sp>
      <p:sp>
        <p:nvSpPr>
          <p:cNvPr id="12" name="Title 1">
            <a:extLst>
              <a:ext uri="{FF2B5EF4-FFF2-40B4-BE49-F238E27FC236}">
                <a16:creationId xmlns:a16="http://schemas.microsoft.com/office/drawing/2014/main" id="{2D3823E2-B3CB-6F4E-AC6E-B408DCA9BA6B}"/>
              </a:ext>
            </a:extLst>
          </p:cNvPr>
          <p:cNvSpPr>
            <a:spLocks noGrp="1"/>
          </p:cNvSpPr>
          <p:nvPr>
            <p:ph type="title" hasCustomPrompt="1"/>
          </p:nvPr>
        </p:nvSpPr>
        <p:spPr>
          <a:xfrm>
            <a:off x="386687" y="306379"/>
            <a:ext cx="11424313" cy="912821"/>
          </a:xfrm>
        </p:spPr>
        <p:txBody>
          <a:bodyPr/>
          <a:lstStyle/>
          <a:p>
            <a:r>
              <a:rPr lang="en-US" dirty="0"/>
              <a:t>Cyclic Diagram</a:t>
            </a:r>
          </a:p>
        </p:txBody>
      </p:sp>
      <p:grpSp>
        <p:nvGrpSpPr>
          <p:cNvPr id="35" name="Group 34">
            <a:extLst>
              <a:ext uri="{FF2B5EF4-FFF2-40B4-BE49-F238E27FC236}">
                <a16:creationId xmlns:a16="http://schemas.microsoft.com/office/drawing/2014/main" id="{8AE15324-C834-F647-BDED-38F719258578}"/>
              </a:ext>
            </a:extLst>
          </p:cNvPr>
          <p:cNvGrpSpPr/>
          <p:nvPr/>
        </p:nvGrpSpPr>
        <p:grpSpPr>
          <a:xfrm>
            <a:off x="2133600" y="1789303"/>
            <a:ext cx="874726" cy="807038"/>
            <a:chOff x="2895602" y="1478963"/>
            <a:chExt cx="1452863" cy="1340438"/>
          </a:xfrm>
          <a:solidFill>
            <a:schemeClr val="bg2"/>
          </a:solidFill>
        </p:grpSpPr>
        <p:sp>
          <p:nvSpPr>
            <p:cNvPr id="16" name="L-Shape 15">
              <a:extLst>
                <a:ext uri="{FF2B5EF4-FFF2-40B4-BE49-F238E27FC236}">
                  <a16:creationId xmlns:a16="http://schemas.microsoft.com/office/drawing/2014/main" id="{987EFD00-E46F-C142-B1D3-387267499FD9}"/>
                </a:ext>
              </a:extLst>
            </p:cNvPr>
            <p:cNvSpPr>
              <a:spLocks/>
            </p:cNvSpPr>
            <p:nvPr/>
          </p:nvSpPr>
          <p:spPr>
            <a:xfrm rot="18882459" flipH="1">
              <a:off x="3707408" y="1477986"/>
              <a:ext cx="640080" cy="642034"/>
            </a:xfrm>
            <a:prstGeom prst="corner">
              <a:avLst>
                <a:gd name="adj1" fmla="val 20891"/>
                <a:gd name="adj2" fmla="val 20110"/>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L-Shape 33">
              <a:extLst>
                <a:ext uri="{FF2B5EF4-FFF2-40B4-BE49-F238E27FC236}">
                  <a16:creationId xmlns:a16="http://schemas.microsoft.com/office/drawing/2014/main" id="{39BE740C-FC68-7540-979D-CD6F198A8A97}"/>
                </a:ext>
              </a:extLst>
            </p:cNvPr>
            <p:cNvSpPr/>
            <p:nvPr/>
          </p:nvSpPr>
          <p:spPr>
            <a:xfrm rot="5400000">
              <a:off x="2883142" y="1765061"/>
              <a:ext cx="1066800" cy="1041879"/>
            </a:xfrm>
            <a:prstGeom prst="corner">
              <a:avLst>
                <a:gd name="adj1" fmla="val 13338"/>
                <a:gd name="adj2" fmla="val 133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42377360-07C7-3744-BFB7-3207E66AFFE8}"/>
              </a:ext>
            </a:extLst>
          </p:cNvPr>
          <p:cNvGrpSpPr/>
          <p:nvPr/>
        </p:nvGrpSpPr>
        <p:grpSpPr>
          <a:xfrm>
            <a:off x="5473848" y="4404360"/>
            <a:ext cx="1307952" cy="335280"/>
            <a:chOff x="4988202" y="4322995"/>
            <a:chExt cx="2496999" cy="640080"/>
          </a:xfrm>
          <a:solidFill>
            <a:schemeClr val="bg2"/>
          </a:solidFill>
        </p:grpSpPr>
        <p:cxnSp>
          <p:nvCxnSpPr>
            <p:cNvPr id="46" name="Straight Connector 45">
              <a:extLst>
                <a:ext uri="{FF2B5EF4-FFF2-40B4-BE49-F238E27FC236}">
                  <a16:creationId xmlns:a16="http://schemas.microsoft.com/office/drawing/2014/main" id="{E72FD848-A019-B944-B973-5EA5151DE8A8}"/>
                </a:ext>
              </a:extLst>
            </p:cNvPr>
            <p:cNvCxnSpPr>
              <a:cxnSpLocks/>
            </p:cNvCxnSpPr>
            <p:nvPr/>
          </p:nvCxnSpPr>
          <p:spPr>
            <a:xfrm flipV="1">
              <a:off x="5410201" y="4643035"/>
              <a:ext cx="2075000" cy="2"/>
            </a:xfrm>
            <a:prstGeom prst="line">
              <a:avLst/>
            </a:prstGeom>
            <a:grpFill/>
            <a:ln w="85725">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L-Shape 47">
              <a:extLst>
                <a:ext uri="{FF2B5EF4-FFF2-40B4-BE49-F238E27FC236}">
                  <a16:creationId xmlns:a16="http://schemas.microsoft.com/office/drawing/2014/main" id="{DE68830E-AF8D-8940-A9F3-4CD0DDDCAF7E}"/>
                </a:ext>
              </a:extLst>
            </p:cNvPr>
            <p:cNvSpPr>
              <a:spLocks/>
            </p:cNvSpPr>
            <p:nvPr/>
          </p:nvSpPr>
          <p:spPr>
            <a:xfrm rot="8089534" flipH="1">
              <a:off x="4989179" y="4322018"/>
              <a:ext cx="640080" cy="642034"/>
            </a:xfrm>
            <a:prstGeom prst="corner">
              <a:avLst>
                <a:gd name="adj1" fmla="val 20891"/>
                <a:gd name="adj2" fmla="val 20110"/>
              </a:avLst>
            </a:prstGeom>
            <a:grpFill/>
            <a:ln w="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64B8CFC1-6577-1746-A597-BA9FFF3A7030}"/>
              </a:ext>
            </a:extLst>
          </p:cNvPr>
          <p:cNvGrpSpPr/>
          <p:nvPr/>
        </p:nvGrpSpPr>
        <p:grpSpPr>
          <a:xfrm rot="5400000">
            <a:off x="9369917" y="1978517"/>
            <a:ext cx="874728" cy="807038"/>
            <a:chOff x="2895600" y="1478963"/>
            <a:chExt cx="1452865" cy="1340438"/>
          </a:xfrm>
          <a:solidFill>
            <a:schemeClr val="bg2"/>
          </a:solidFill>
        </p:grpSpPr>
        <p:sp>
          <p:nvSpPr>
            <p:cNvPr id="51" name="L-Shape 50">
              <a:extLst>
                <a:ext uri="{FF2B5EF4-FFF2-40B4-BE49-F238E27FC236}">
                  <a16:creationId xmlns:a16="http://schemas.microsoft.com/office/drawing/2014/main" id="{FA394B47-C597-9146-9523-49C28F8645C1}"/>
                </a:ext>
              </a:extLst>
            </p:cNvPr>
            <p:cNvSpPr>
              <a:spLocks/>
            </p:cNvSpPr>
            <p:nvPr/>
          </p:nvSpPr>
          <p:spPr>
            <a:xfrm rot="18882459" flipH="1">
              <a:off x="3707408" y="1477986"/>
              <a:ext cx="640080" cy="642034"/>
            </a:xfrm>
            <a:prstGeom prst="corner">
              <a:avLst>
                <a:gd name="adj1" fmla="val 20891"/>
                <a:gd name="adj2" fmla="val 20110"/>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L-Shape 51">
              <a:extLst>
                <a:ext uri="{FF2B5EF4-FFF2-40B4-BE49-F238E27FC236}">
                  <a16:creationId xmlns:a16="http://schemas.microsoft.com/office/drawing/2014/main" id="{64A833CD-AF02-FF47-B6AD-350672BE0837}"/>
                </a:ext>
              </a:extLst>
            </p:cNvPr>
            <p:cNvSpPr/>
            <p:nvPr/>
          </p:nvSpPr>
          <p:spPr>
            <a:xfrm rot="5400000">
              <a:off x="2883140" y="1765061"/>
              <a:ext cx="1066800" cy="1041879"/>
            </a:xfrm>
            <a:prstGeom prst="corner">
              <a:avLst>
                <a:gd name="adj1" fmla="val 13338"/>
                <a:gd name="adj2" fmla="val 133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 Placeholder 3">
            <a:extLst>
              <a:ext uri="{FF2B5EF4-FFF2-40B4-BE49-F238E27FC236}">
                <a16:creationId xmlns:a16="http://schemas.microsoft.com/office/drawing/2014/main" id="{A8060BBE-0E02-CC47-8887-9632389FEA62}"/>
              </a:ext>
            </a:extLst>
          </p:cNvPr>
          <p:cNvSpPr>
            <a:spLocks noGrp="1"/>
          </p:cNvSpPr>
          <p:nvPr>
            <p:ph type="body" sz="half" idx="14" hasCustomPrompt="1"/>
          </p:nvPr>
        </p:nvSpPr>
        <p:spPr>
          <a:xfrm>
            <a:off x="381000" y="3657600"/>
            <a:ext cx="3733800" cy="1752600"/>
          </a:xfrm>
          <a:solidFill>
            <a:srgbClr val="12216A"/>
          </a:solidFill>
        </p:spPr>
        <p:txBody>
          <a:bodyPr anchor="ctr" anchorCtr="1">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ctr"/>
            <a:r>
              <a:rPr lang="en-US" b="1" dirty="0"/>
              <a:t>Insert text here</a:t>
            </a:r>
          </a:p>
        </p:txBody>
      </p:sp>
      <p:sp>
        <p:nvSpPr>
          <p:cNvPr id="57" name="Text Placeholder 3">
            <a:extLst>
              <a:ext uri="{FF2B5EF4-FFF2-40B4-BE49-F238E27FC236}">
                <a16:creationId xmlns:a16="http://schemas.microsoft.com/office/drawing/2014/main" id="{FF2C4845-C881-3649-B0B5-A2D549CFF0D0}"/>
              </a:ext>
            </a:extLst>
          </p:cNvPr>
          <p:cNvSpPr>
            <a:spLocks noGrp="1"/>
          </p:cNvSpPr>
          <p:nvPr>
            <p:ph type="body" sz="half" idx="15" hasCustomPrompt="1"/>
          </p:nvPr>
        </p:nvSpPr>
        <p:spPr>
          <a:xfrm>
            <a:off x="8083446" y="3657600"/>
            <a:ext cx="3733800" cy="1752600"/>
          </a:xfrm>
          <a:solidFill>
            <a:srgbClr val="12216A"/>
          </a:solidFill>
        </p:spPr>
        <p:txBody>
          <a:bodyPr anchor="ctr" anchorCtr="1">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ctr"/>
            <a:r>
              <a:rPr lang="en-US" b="1" dirty="0"/>
              <a:t>Insert text here</a:t>
            </a:r>
          </a:p>
        </p:txBody>
      </p:sp>
      <p:sp>
        <p:nvSpPr>
          <p:cNvPr id="58" name="Text Placeholder 3">
            <a:extLst>
              <a:ext uri="{FF2B5EF4-FFF2-40B4-BE49-F238E27FC236}">
                <a16:creationId xmlns:a16="http://schemas.microsoft.com/office/drawing/2014/main" id="{44E1572A-0F85-DB46-A131-825AFE694AAC}"/>
              </a:ext>
            </a:extLst>
          </p:cNvPr>
          <p:cNvSpPr>
            <a:spLocks noGrp="1"/>
          </p:cNvSpPr>
          <p:nvPr>
            <p:ph type="body" sz="half" idx="16" hasCustomPrompt="1"/>
          </p:nvPr>
        </p:nvSpPr>
        <p:spPr>
          <a:xfrm>
            <a:off x="4267200" y="1219200"/>
            <a:ext cx="3657600" cy="1752600"/>
          </a:xfrm>
          <a:solidFill>
            <a:srgbClr val="12216A"/>
          </a:solidFill>
        </p:spPr>
        <p:txBody>
          <a:bodyPr anchor="ctr" anchorCtr="1">
            <a:normAutofit/>
          </a:bodyPr>
          <a:lstStyle>
            <a:lvl1pPr marL="0" indent="0" algn="l">
              <a:buNone/>
              <a:defRPr sz="24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ctr"/>
            <a:r>
              <a:rPr lang="en-US" b="1" dirty="0"/>
              <a:t>Insert text here</a:t>
            </a:r>
          </a:p>
        </p:txBody>
      </p:sp>
    </p:spTree>
    <p:extLst>
      <p:ext uri="{BB962C8B-B14F-4D97-AF65-F5344CB8AC3E}">
        <p14:creationId xmlns:p14="http://schemas.microsoft.com/office/powerpoint/2010/main" val="3551911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low Diagram">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D3823E2-B3CB-6F4E-AC6E-B408DCA9BA6B}"/>
              </a:ext>
            </a:extLst>
          </p:cNvPr>
          <p:cNvSpPr>
            <a:spLocks noGrp="1"/>
          </p:cNvSpPr>
          <p:nvPr>
            <p:ph type="title" hasCustomPrompt="1"/>
          </p:nvPr>
        </p:nvSpPr>
        <p:spPr>
          <a:xfrm>
            <a:off x="386687" y="304799"/>
            <a:ext cx="11424313" cy="780289"/>
          </a:xfrm>
        </p:spPr>
        <p:txBody>
          <a:bodyPr/>
          <a:lstStyle>
            <a:lvl1pPr>
              <a:defRPr/>
            </a:lvl1pPr>
          </a:lstStyle>
          <a:p>
            <a:r>
              <a:rPr lang="en-US" dirty="0"/>
              <a:t>Flow Diagram</a:t>
            </a:r>
          </a:p>
        </p:txBody>
      </p:sp>
      <p:sp>
        <p:nvSpPr>
          <p:cNvPr id="14" name="Slide Number Placeholder 3"/>
          <p:cNvSpPr>
            <a:spLocks noGrp="1"/>
          </p:cNvSpPr>
          <p:nvPr>
            <p:ph type="sldNum" sz="quarter" idx="12"/>
          </p:nvPr>
        </p:nvSpPr>
        <p:spPr>
          <a:xfrm>
            <a:off x="9144000" y="6188075"/>
            <a:ext cx="2743200" cy="365125"/>
          </a:xfrm>
        </p:spPr>
        <p:txBody>
          <a:bodyPr/>
          <a:lstStyle/>
          <a:p>
            <a:fld id="{86041808-903E-4473-8F6E-2D3806F8029C}" type="slidenum">
              <a:rPr lang="en-US" smtClean="0"/>
              <a:t>‹#›</a:t>
            </a:fld>
            <a:endParaRPr lang="en-US"/>
          </a:p>
        </p:txBody>
      </p:sp>
      <p:grpSp>
        <p:nvGrpSpPr>
          <p:cNvPr id="18" name="Group 17">
            <a:extLst>
              <a:ext uri="{FF2B5EF4-FFF2-40B4-BE49-F238E27FC236}">
                <a16:creationId xmlns:a16="http://schemas.microsoft.com/office/drawing/2014/main" id="{2DE3CC5C-65D4-46D6-A234-542DF6B7545A}"/>
              </a:ext>
            </a:extLst>
          </p:cNvPr>
          <p:cNvGrpSpPr/>
          <p:nvPr/>
        </p:nvGrpSpPr>
        <p:grpSpPr>
          <a:xfrm rot="10800000">
            <a:off x="3560712" y="2743200"/>
            <a:ext cx="769538" cy="259080"/>
            <a:chOff x="4988202" y="4322995"/>
            <a:chExt cx="1901211" cy="640080"/>
          </a:xfrm>
          <a:solidFill>
            <a:schemeClr val="bg2"/>
          </a:solidFill>
        </p:grpSpPr>
        <p:cxnSp>
          <p:nvCxnSpPr>
            <p:cNvPr id="19" name="Straight Connector 18">
              <a:extLst>
                <a:ext uri="{FF2B5EF4-FFF2-40B4-BE49-F238E27FC236}">
                  <a16:creationId xmlns:a16="http://schemas.microsoft.com/office/drawing/2014/main" id="{BE8B0D38-147B-4314-B45F-BAC3054C36BF}"/>
                </a:ext>
              </a:extLst>
            </p:cNvPr>
            <p:cNvCxnSpPr>
              <a:cxnSpLocks/>
            </p:cNvCxnSpPr>
            <p:nvPr/>
          </p:nvCxnSpPr>
          <p:spPr>
            <a:xfrm rot="10800000" flipH="1">
              <a:off x="5410198" y="4643037"/>
              <a:ext cx="1479215" cy="0"/>
            </a:xfrm>
            <a:prstGeom prst="line">
              <a:avLst/>
            </a:prstGeom>
            <a:grpFill/>
            <a:ln w="60325">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L-Shape 22">
              <a:extLst>
                <a:ext uri="{FF2B5EF4-FFF2-40B4-BE49-F238E27FC236}">
                  <a16:creationId xmlns:a16="http://schemas.microsoft.com/office/drawing/2014/main" id="{67B97AFB-2C25-43A6-AC44-554F605BF11C}"/>
                </a:ext>
              </a:extLst>
            </p:cNvPr>
            <p:cNvSpPr>
              <a:spLocks/>
            </p:cNvSpPr>
            <p:nvPr/>
          </p:nvSpPr>
          <p:spPr>
            <a:xfrm rot="8089534" flipH="1">
              <a:off x="4989179" y="4322018"/>
              <a:ext cx="640080" cy="642034"/>
            </a:xfrm>
            <a:prstGeom prst="corner">
              <a:avLst>
                <a:gd name="adj1" fmla="val 20891"/>
                <a:gd name="adj2" fmla="val 20110"/>
              </a:avLst>
            </a:prstGeom>
            <a:grpFill/>
            <a:ln w="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9E436B02-0838-464F-9360-B19C7AFB1F20}"/>
              </a:ext>
            </a:extLst>
          </p:cNvPr>
          <p:cNvGrpSpPr/>
          <p:nvPr/>
        </p:nvGrpSpPr>
        <p:grpSpPr>
          <a:xfrm rot="10800000">
            <a:off x="7831289" y="2743201"/>
            <a:ext cx="769538" cy="259080"/>
            <a:chOff x="4988202" y="4322995"/>
            <a:chExt cx="1901211" cy="640080"/>
          </a:xfrm>
          <a:solidFill>
            <a:schemeClr val="bg2"/>
          </a:solidFill>
        </p:grpSpPr>
        <p:cxnSp>
          <p:nvCxnSpPr>
            <p:cNvPr id="26" name="Straight Connector 25">
              <a:extLst>
                <a:ext uri="{FF2B5EF4-FFF2-40B4-BE49-F238E27FC236}">
                  <a16:creationId xmlns:a16="http://schemas.microsoft.com/office/drawing/2014/main" id="{F851E515-EDDF-4689-B8DC-E3419B7C3BE8}"/>
                </a:ext>
              </a:extLst>
            </p:cNvPr>
            <p:cNvCxnSpPr>
              <a:cxnSpLocks/>
            </p:cNvCxnSpPr>
            <p:nvPr/>
          </p:nvCxnSpPr>
          <p:spPr>
            <a:xfrm rot="10800000" flipH="1">
              <a:off x="5410198" y="4643037"/>
              <a:ext cx="1479215" cy="0"/>
            </a:xfrm>
            <a:prstGeom prst="line">
              <a:avLst/>
            </a:prstGeom>
            <a:grpFill/>
            <a:ln w="60325">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L-Shape 26">
              <a:extLst>
                <a:ext uri="{FF2B5EF4-FFF2-40B4-BE49-F238E27FC236}">
                  <a16:creationId xmlns:a16="http://schemas.microsoft.com/office/drawing/2014/main" id="{EFBB77E0-7D61-4750-9F18-466A79D53A19}"/>
                </a:ext>
              </a:extLst>
            </p:cNvPr>
            <p:cNvSpPr>
              <a:spLocks/>
            </p:cNvSpPr>
            <p:nvPr/>
          </p:nvSpPr>
          <p:spPr>
            <a:xfrm rot="8089534" flipH="1">
              <a:off x="4989179" y="4322018"/>
              <a:ext cx="640080" cy="642034"/>
            </a:xfrm>
            <a:prstGeom prst="corner">
              <a:avLst>
                <a:gd name="adj1" fmla="val 20891"/>
                <a:gd name="adj2" fmla="val 20110"/>
              </a:avLst>
            </a:prstGeom>
            <a:grpFill/>
            <a:ln w="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 Placeholder 3">
            <a:extLst>
              <a:ext uri="{FF2B5EF4-FFF2-40B4-BE49-F238E27FC236}">
                <a16:creationId xmlns:a16="http://schemas.microsoft.com/office/drawing/2014/main" id="{BCA64E6D-E334-488A-8CEB-1F6D9636A5BB}"/>
              </a:ext>
            </a:extLst>
          </p:cNvPr>
          <p:cNvSpPr>
            <a:spLocks noGrp="1"/>
          </p:cNvSpPr>
          <p:nvPr>
            <p:ph type="body" sz="half" idx="14" hasCustomPrompt="1"/>
          </p:nvPr>
        </p:nvSpPr>
        <p:spPr>
          <a:xfrm>
            <a:off x="371404" y="1219199"/>
            <a:ext cx="2813713" cy="3428999"/>
          </a:xfrm>
          <a:solidFill>
            <a:srgbClr val="12216A"/>
          </a:solidFill>
        </p:spPr>
        <p:txBody>
          <a:bodyPr anchor="ctr" anchorCtr="1">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ctr"/>
            <a:r>
              <a:rPr lang="en-US" b="1" dirty="0"/>
              <a:t>Insert text here</a:t>
            </a:r>
          </a:p>
        </p:txBody>
      </p:sp>
      <p:sp>
        <p:nvSpPr>
          <p:cNvPr id="25" name="Text Placeholder 3">
            <a:extLst>
              <a:ext uri="{FF2B5EF4-FFF2-40B4-BE49-F238E27FC236}">
                <a16:creationId xmlns:a16="http://schemas.microsoft.com/office/drawing/2014/main" id="{5F5C37F3-C9EE-41D9-8210-0EBA532D8D6E}"/>
              </a:ext>
            </a:extLst>
          </p:cNvPr>
          <p:cNvSpPr>
            <a:spLocks noGrp="1"/>
          </p:cNvSpPr>
          <p:nvPr>
            <p:ph type="body" sz="half" idx="15" hasCustomPrompt="1"/>
          </p:nvPr>
        </p:nvSpPr>
        <p:spPr>
          <a:xfrm>
            <a:off x="4689143" y="1219198"/>
            <a:ext cx="2813713" cy="3428999"/>
          </a:xfrm>
          <a:solidFill>
            <a:srgbClr val="12216A"/>
          </a:solidFill>
        </p:spPr>
        <p:txBody>
          <a:bodyPr anchor="ctr" anchorCtr="1">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ctr"/>
            <a:r>
              <a:rPr lang="en-US" b="1" dirty="0"/>
              <a:t>Insert text here</a:t>
            </a:r>
          </a:p>
        </p:txBody>
      </p:sp>
      <p:sp>
        <p:nvSpPr>
          <p:cNvPr id="28" name="Text Placeholder 3">
            <a:extLst>
              <a:ext uri="{FF2B5EF4-FFF2-40B4-BE49-F238E27FC236}">
                <a16:creationId xmlns:a16="http://schemas.microsoft.com/office/drawing/2014/main" id="{B0866F21-452A-491E-BE85-177B993BDBB1}"/>
              </a:ext>
            </a:extLst>
          </p:cNvPr>
          <p:cNvSpPr>
            <a:spLocks noGrp="1"/>
          </p:cNvSpPr>
          <p:nvPr>
            <p:ph type="body" sz="half" idx="16" hasCustomPrompt="1"/>
          </p:nvPr>
        </p:nvSpPr>
        <p:spPr>
          <a:xfrm>
            <a:off x="8993019" y="1230174"/>
            <a:ext cx="2813713" cy="3428999"/>
          </a:xfrm>
          <a:solidFill>
            <a:srgbClr val="12216A"/>
          </a:solidFill>
        </p:spPr>
        <p:txBody>
          <a:bodyPr anchor="ctr" anchorCtr="1">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ctr"/>
            <a:r>
              <a:rPr lang="en-US" b="1" dirty="0"/>
              <a:t>Insert text here</a:t>
            </a:r>
          </a:p>
        </p:txBody>
      </p:sp>
    </p:spTree>
    <p:extLst>
      <p:ext uri="{BB962C8B-B14F-4D97-AF65-F5344CB8AC3E}">
        <p14:creationId xmlns:p14="http://schemas.microsoft.com/office/powerpoint/2010/main" val="15179025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low Diagram, Subhea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D3823E2-B3CB-6F4E-AC6E-B408DCA9BA6B}"/>
              </a:ext>
            </a:extLst>
          </p:cNvPr>
          <p:cNvSpPr>
            <a:spLocks noGrp="1"/>
          </p:cNvSpPr>
          <p:nvPr>
            <p:ph type="title" hasCustomPrompt="1"/>
          </p:nvPr>
        </p:nvSpPr>
        <p:spPr>
          <a:xfrm>
            <a:off x="386687" y="304799"/>
            <a:ext cx="11424313" cy="731520"/>
          </a:xfrm>
        </p:spPr>
        <p:txBody>
          <a:bodyPr/>
          <a:lstStyle>
            <a:lvl1pPr>
              <a:defRPr/>
            </a:lvl1pPr>
          </a:lstStyle>
          <a:p>
            <a:r>
              <a:rPr lang="en-US" dirty="0"/>
              <a:t>Flow Diagram</a:t>
            </a:r>
          </a:p>
        </p:txBody>
      </p:sp>
      <p:sp>
        <p:nvSpPr>
          <p:cNvPr id="25" name="Text Placeholder 3">
            <a:extLst>
              <a:ext uri="{FF2B5EF4-FFF2-40B4-BE49-F238E27FC236}">
                <a16:creationId xmlns:a16="http://schemas.microsoft.com/office/drawing/2014/main" id="{4D0B2EDD-5FA9-B14F-A6FF-19D90278CD52}"/>
              </a:ext>
            </a:extLst>
          </p:cNvPr>
          <p:cNvSpPr>
            <a:spLocks noGrp="1"/>
          </p:cNvSpPr>
          <p:nvPr>
            <p:ph type="body" sz="half" idx="14" hasCustomPrompt="1"/>
          </p:nvPr>
        </p:nvSpPr>
        <p:spPr>
          <a:xfrm>
            <a:off x="381000" y="1088570"/>
            <a:ext cx="9519313" cy="609600"/>
          </a:xfrm>
        </p:spPr>
        <p:txBody>
          <a:bodyPr>
            <a:noAutofit/>
          </a:bodyPr>
          <a:lstStyle>
            <a:lvl1pPr marL="0" indent="0">
              <a:buNone/>
              <a:defRPr sz="2800" b="1"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
        <p:nvSpPr>
          <p:cNvPr id="14" name="Slide Number Placeholder 3"/>
          <p:cNvSpPr>
            <a:spLocks noGrp="1"/>
          </p:cNvSpPr>
          <p:nvPr>
            <p:ph type="sldNum" sz="quarter" idx="12"/>
          </p:nvPr>
        </p:nvSpPr>
        <p:spPr>
          <a:xfrm>
            <a:off x="9144000" y="6188075"/>
            <a:ext cx="2743200" cy="365125"/>
          </a:xfrm>
        </p:spPr>
        <p:txBody>
          <a:bodyPr/>
          <a:lstStyle/>
          <a:p>
            <a:fld id="{86041808-903E-4473-8F6E-2D3806F8029C}" type="slidenum">
              <a:rPr lang="en-US" smtClean="0"/>
              <a:t>‹#›</a:t>
            </a:fld>
            <a:endParaRPr lang="en-US"/>
          </a:p>
        </p:txBody>
      </p:sp>
      <p:sp>
        <p:nvSpPr>
          <p:cNvPr id="18" name="Text Placeholder 3">
            <a:extLst>
              <a:ext uri="{FF2B5EF4-FFF2-40B4-BE49-F238E27FC236}">
                <a16:creationId xmlns:a16="http://schemas.microsoft.com/office/drawing/2014/main" id="{855D376E-5EDB-47C9-9AE4-A7E1652376BF}"/>
              </a:ext>
            </a:extLst>
          </p:cNvPr>
          <p:cNvSpPr>
            <a:spLocks noGrp="1"/>
          </p:cNvSpPr>
          <p:nvPr>
            <p:ph type="body" sz="half" idx="15" hasCustomPrompt="1"/>
          </p:nvPr>
        </p:nvSpPr>
        <p:spPr>
          <a:xfrm>
            <a:off x="371404" y="1861545"/>
            <a:ext cx="2813713" cy="3428999"/>
          </a:xfrm>
          <a:solidFill>
            <a:srgbClr val="12216A"/>
          </a:solidFill>
        </p:spPr>
        <p:txBody>
          <a:bodyPr anchor="ctr" anchorCtr="1">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ctr"/>
            <a:r>
              <a:rPr lang="en-US" b="1" dirty="0"/>
              <a:t>Insert text here</a:t>
            </a:r>
          </a:p>
        </p:txBody>
      </p:sp>
      <p:sp>
        <p:nvSpPr>
          <p:cNvPr id="19" name="Text Placeholder 3">
            <a:extLst>
              <a:ext uri="{FF2B5EF4-FFF2-40B4-BE49-F238E27FC236}">
                <a16:creationId xmlns:a16="http://schemas.microsoft.com/office/drawing/2014/main" id="{CB6D0FE9-263A-487B-957B-4E3FB312FE8C}"/>
              </a:ext>
            </a:extLst>
          </p:cNvPr>
          <p:cNvSpPr>
            <a:spLocks noGrp="1"/>
          </p:cNvSpPr>
          <p:nvPr>
            <p:ph type="body" sz="half" idx="16" hasCustomPrompt="1"/>
          </p:nvPr>
        </p:nvSpPr>
        <p:spPr>
          <a:xfrm>
            <a:off x="4689143" y="1861544"/>
            <a:ext cx="2813713" cy="3428999"/>
          </a:xfrm>
          <a:solidFill>
            <a:srgbClr val="12216A"/>
          </a:solidFill>
        </p:spPr>
        <p:txBody>
          <a:bodyPr anchor="ctr" anchorCtr="1">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ctr"/>
            <a:r>
              <a:rPr lang="en-US" b="1" dirty="0"/>
              <a:t>Insert text here</a:t>
            </a:r>
          </a:p>
        </p:txBody>
      </p:sp>
      <p:sp>
        <p:nvSpPr>
          <p:cNvPr id="23" name="Text Placeholder 3">
            <a:extLst>
              <a:ext uri="{FF2B5EF4-FFF2-40B4-BE49-F238E27FC236}">
                <a16:creationId xmlns:a16="http://schemas.microsoft.com/office/drawing/2014/main" id="{C1436EC1-28BD-45E0-8855-6A390F54454C}"/>
              </a:ext>
            </a:extLst>
          </p:cNvPr>
          <p:cNvSpPr>
            <a:spLocks noGrp="1"/>
          </p:cNvSpPr>
          <p:nvPr>
            <p:ph type="body" sz="half" idx="17" hasCustomPrompt="1"/>
          </p:nvPr>
        </p:nvSpPr>
        <p:spPr>
          <a:xfrm>
            <a:off x="8993019" y="1872520"/>
            <a:ext cx="2813713" cy="3428999"/>
          </a:xfrm>
          <a:solidFill>
            <a:srgbClr val="12216A"/>
          </a:solidFill>
        </p:spPr>
        <p:txBody>
          <a:bodyPr anchor="ctr" anchorCtr="1">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ctr"/>
            <a:r>
              <a:rPr lang="en-US" b="1" dirty="0"/>
              <a:t>Insert text here</a:t>
            </a:r>
          </a:p>
        </p:txBody>
      </p:sp>
      <p:grpSp>
        <p:nvGrpSpPr>
          <p:cNvPr id="28" name="Group 27">
            <a:extLst>
              <a:ext uri="{FF2B5EF4-FFF2-40B4-BE49-F238E27FC236}">
                <a16:creationId xmlns:a16="http://schemas.microsoft.com/office/drawing/2014/main" id="{F611EAE7-4663-4754-88A1-B8B52733F5B1}"/>
              </a:ext>
            </a:extLst>
          </p:cNvPr>
          <p:cNvGrpSpPr/>
          <p:nvPr userDrawn="1"/>
        </p:nvGrpSpPr>
        <p:grpSpPr>
          <a:xfrm rot="10800000">
            <a:off x="3560712" y="3372733"/>
            <a:ext cx="769538" cy="259080"/>
            <a:chOff x="4988202" y="4322995"/>
            <a:chExt cx="1901211" cy="640080"/>
          </a:xfrm>
          <a:solidFill>
            <a:schemeClr val="bg2"/>
          </a:solidFill>
        </p:grpSpPr>
        <p:cxnSp>
          <p:nvCxnSpPr>
            <p:cNvPr id="29" name="Straight Connector 28">
              <a:extLst>
                <a:ext uri="{FF2B5EF4-FFF2-40B4-BE49-F238E27FC236}">
                  <a16:creationId xmlns:a16="http://schemas.microsoft.com/office/drawing/2014/main" id="{99C16196-24D5-4437-8DE4-0E18200089B7}"/>
                </a:ext>
              </a:extLst>
            </p:cNvPr>
            <p:cNvCxnSpPr>
              <a:cxnSpLocks/>
            </p:cNvCxnSpPr>
            <p:nvPr/>
          </p:nvCxnSpPr>
          <p:spPr>
            <a:xfrm rot="10800000" flipH="1">
              <a:off x="5410198" y="4643037"/>
              <a:ext cx="1479215" cy="0"/>
            </a:xfrm>
            <a:prstGeom prst="line">
              <a:avLst/>
            </a:prstGeom>
            <a:grpFill/>
            <a:ln w="60325">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L-Shape 29">
              <a:extLst>
                <a:ext uri="{FF2B5EF4-FFF2-40B4-BE49-F238E27FC236}">
                  <a16:creationId xmlns:a16="http://schemas.microsoft.com/office/drawing/2014/main" id="{F62D9B3B-F013-4BB4-8167-20DF877441DF}"/>
                </a:ext>
              </a:extLst>
            </p:cNvPr>
            <p:cNvSpPr>
              <a:spLocks/>
            </p:cNvSpPr>
            <p:nvPr/>
          </p:nvSpPr>
          <p:spPr>
            <a:xfrm rot="8089534" flipH="1">
              <a:off x="4989179" y="4322018"/>
              <a:ext cx="640080" cy="642034"/>
            </a:xfrm>
            <a:prstGeom prst="corner">
              <a:avLst>
                <a:gd name="adj1" fmla="val 20891"/>
                <a:gd name="adj2" fmla="val 20110"/>
              </a:avLst>
            </a:prstGeom>
            <a:grpFill/>
            <a:ln w="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AE27ACE1-92F7-49C4-9D5A-1F4AF176C1FE}"/>
              </a:ext>
            </a:extLst>
          </p:cNvPr>
          <p:cNvGrpSpPr/>
          <p:nvPr userDrawn="1"/>
        </p:nvGrpSpPr>
        <p:grpSpPr>
          <a:xfrm rot="10800000">
            <a:off x="7831289" y="3372734"/>
            <a:ext cx="769538" cy="259080"/>
            <a:chOff x="4988202" y="4322995"/>
            <a:chExt cx="1901211" cy="640080"/>
          </a:xfrm>
          <a:solidFill>
            <a:schemeClr val="bg2"/>
          </a:solidFill>
        </p:grpSpPr>
        <p:cxnSp>
          <p:nvCxnSpPr>
            <p:cNvPr id="32" name="Straight Connector 31">
              <a:extLst>
                <a:ext uri="{FF2B5EF4-FFF2-40B4-BE49-F238E27FC236}">
                  <a16:creationId xmlns:a16="http://schemas.microsoft.com/office/drawing/2014/main" id="{82289687-48D4-424A-9CD1-848BA54DF423}"/>
                </a:ext>
              </a:extLst>
            </p:cNvPr>
            <p:cNvCxnSpPr>
              <a:cxnSpLocks/>
            </p:cNvCxnSpPr>
            <p:nvPr/>
          </p:nvCxnSpPr>
          <p:spPr>
            <a:xfrm rot="10800000" flipH="1">
              <a:off x="5410198" y="4643037"/>
              <a:ext cx="1479215" cy="0"/>
            </a:xfrm>
            <a:prstGeom prst="line">
              <a:avLst/>
            </a:prstGeom>
            <a:grpFill/>
            <a:ln w="60325">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L-Shape 32">
              <a:extLst>
                <a:ext uri="{FF2B5EF4-FFF2-40B4-BE49-F238E27FC236}">
                  <a16:creationId xmlns:a16="http://schemas.microsoft.com/office/drawing/2014/main" id="{DB3B1C0F-AE1C-4A9B-A634-7A8971CA10CA}"/>
                </a:ext>
              </a:extLst>
            </p:cNvPr>
            <p:cNvSpPr>
              <a:spLocks/>
            </p:cNvSpPr>
            <p:nvPr/>
          </p:nvSpPr>
          <p:spPr>
            <a:xfrm rot="8089534" flipH="1">
              <a:off x="4989179" y="4322018"/>
              <a:ext cx="640080" cy="642034"/>
            </a:xfrm>
            <a:prstGeom prst="corner">
              <a:avLst>
                <a:gd name="adj1" fmla="val 20891"/>
                <a:gd name="adj2" fmla="val 20110"/>
              </a:avLst>
            </a:prstGeom>
            <a:grpFill/>
            <a:ln w="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002865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lide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6285" y="304800"/>
            <a:ext cx="11424313" cy="914400"/>
          </a:xfrm>
        </p:spPr>
        <p:txBody>
          <a:bodyPr/>
          <a:lstStyle/>
          <a:p>
            <a:r>
              <a:rPr lang="en-US" dirty="0"/>
              <a:t>Large Image</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9" name="Picture Placeholder 8">
            <a:extLst>
              <a:ext uri="{FF2B5EF4-FFF2-40B4-BE49-F238E27FC236}">
                <a16:creationId xmlns:a16="http://schemas.microsoft.com/office/drawing/2014/main" id="{C0C3F08C-8541-6D48-8B1B-B90825B8C02F}"/>
              </a:ext>
            </a:extLst>
          </p:cNvPr>
          <p:cNvSpPr>
            <a:spLocks noGrp="1"/>
          </p:cNvSpPr>
          <p:nvPr>
            <p:ph type="pic" sz="quarter" idx="13" hasCustomPrompt="1"/>
          </p:nvPr>
        </p:nvSpPr>
        <p:spPr>
          <a:xfrm>
            <a:off x="381000" y="1219200"/>
            <a:ext cx="11439598" cy="4191000"/>
          </a:xfrm>
          <a:noFill/>
          <a:ln>
            <a:noFill/>
          </a:ln>
        </p:spPr>
        <p:txBody>
          <a:bodyPr/>
          <a:lstStyle>
            <a:lvl1pPr marL="0" indent="0">
              <a:buNone/>
              <a:defRPr/>
            </a:lvl1pPr>
          </a:lstStyle>
          <a:p>
            <a:r>
              <a:rPr lang="en-US" dirty="0"/>
              <a:t> </a:t>
            </a:r>
          </a:p>
        </p:txBody>
      </p:sp>
    </p:spTree>
    <p:extLst>
      <p:ext uri="{BB962C8B-B14F-4D97-AF65-F5344CB8AC3E}">
        <p14:creationId xmlns:p14="http://schemas.microsoft.com/office/powerpoint/2010/main" val="293825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Paragraph Long Heading,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304800"/>
            <a:ext cx="11424313" cy="1371600"/>
          </a:xfrm>
        </p:spPr>
        <p:txBody>
          <a:bodyPr/>
          <a:lstStyle>
            <a:lvl1pPr>
              <a:defRPr baseline="0"/>
            </a:lvl1pPr>
          </a:lstStyle>
          <a:p>
            <a:r>
              <a:rPr lang="en-US" dirty="0"/>
              <a:t>Single Column Page with </a:t>
            </a:r>
            <a:br>
              <a:rPr lang="en-US" dirty="0"/>
            </a:br>
            <a:r>
              <a:rPr lang="en-US" dirty="0"/>
              <a:t>Extra Long Heading</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5" name="Text Placeholder 2">
            <a:extLst>
              <a:ext uri="{FF2B5EF4-FFF2-40B4-BE49-F238E27FC236}">
                <a16:creationId xmlns:a16="http://schemas.microsoft.com/office/drawing/2014/main" id="{BC030039-2515-417B-B395-82D98E020721}"/>
              </a:ext>
            </a:extLst>
          </p:cNvPr>
          <p:cNvSpPr>
            <a:spLocks noGrp="1"/>
          </p:cNvSpPr>
          <p:nvPr>
            <p:ph type="body" idx="1" hasCustomPrompt="1"/>
          </p:nvPr>
        </p:nvSpPr>
        <p:spPr>
          <a:xfrm>
            <a:off x="380999" y="1702527"/>
            <a:ext cx="7772400" cy="548640"/>
          </a:xfrm>
          <a:prstGeom prst="rect">
            <a:avLst/>
          </a:prstGeom>
        </p:spPr>
        <p:txBody>
          <a:bodyPr anchor="t" anchorCtr="0">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subhead here</a:t>
            </a:r>
          </a:p>
        </p:txBody>
      </p:sp>
      <p:sp>
        <p:nvSpPr>
          <p:cNvPr id="6" name="Content Placeholder 2">
            <a:extLst>
              <a:ext uri="{FF2B5EF4-FFF2-40B4-BE49-F238E27FC236}">
                <a16:creationId xmlns:a16="http://schemas.microsoft.com/office/drawing/2014/main" id="{83C453A2-6BE4-4621-839D-2139A6AF469A}"/>
              </a:ext>
            </a:extLst>
          </p:cNvPr>
          <p:cNvSpPr>
            <a:spLocks noGrp="1"/>
          </p:cNvSpPr>
          <p:nvPr>
            <p:ph sz="half" idx="13" hasCustomPrompt="1"/>
          </p:nvPr>
        </p:nvSpPr>
        <p:spPr>
          <a:xfrm>
            <a:off x="386687" y="2277294"/>
            <a:ext cx="9519313" cy="3237726"/>
          </a:xfrm>
          <a:prstGeom prst="rect">
            <a:avLst/>
          </a:prstGeom>
          <a:noFill/>
        </p:spPr>
        <p:txBody>
          <a:bodyPr/>
          <a:lstStyle>
            <a:lvl1pPr marL="0" marR="0" indent="0" algn="l" defTabSz="914400" rtl="0" eaLnBrk="1" fontAlgn="auto" latinLnBrk="0" hangingPunct="1">
              <a:lnSpc>
                <a:spcPct val="90000"/>
              </a:lnSpc>
              <a:spcBef>
                <a:spcPts val="1200"/>
              </a:spcBef>
              <a:spcAft>
                <a:spcPts val="0"/>
              </a:spcAft>
              <a:buClr>
                <a:schemeClr val="bg2"/>
              </a:buClr>
              <a:buSzPct val="120000"/>
              <a:buFont typeface="Arial" panose="020B0604020202020204" pitchFamily="34" charset="0"/>
              <a:buNone/>
              <a:tabLst/>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a:solidFill>
                  <a:schemeClr val="tx2"/>
                </a:solidFill>
              </a:defRPr>
            </a:lvl2pPr>
            <a:lvl3pPr marL="682625" indent="-182880">
              <a:spcBef>
                <a:spcPts val="600"/>
              </a:spcBef>
              <a:buClr>
                <a:schemeClr val="bg2"/>
              </a:buClr>
              <a:buSzPct val="100000"/>
              <a:defRPr sz="1800">
                <a:solidFill>
                  <a:schemeClr val="tx2"/>
                </a:solidFill>
              </a:defRPr>
            </a:lvl3pPr>
            <a:lvl4pPr marL="914400" indent="-231775">
              <a:spcBef>
                <a:spcPts val="600"/>
              </a:spcBef>
              <a:buClr>
                <a:schemeClr val="bg2"/>
              </a:buClr>
              <a:buSzPct val="100000"/>
              <a:buFont typeface="Arial" panose="020B0604020202020204" pitchFamily="34" charset="0"/>
              <a:buChar char="•"/>
              <a:defRPr sz="1600">
                <a:solidFill>
                  <a:schemeClr val="tx2"/>
                </a:solidFill>
              </a:defRPr>
            </a:lvl4pPr>
            <a:lvl5pPr marL="1143000" indent="-228600">
              <a:spcBef>
                <a:spcPts val="600"/>
              </a:spcBef>
              <a:buClr>
                <a:schemeClr val="bg2"/>
              </a:buClr>
              <a:buSzPct val="100000"/>
              <a:defRPr sz="1400">
                <a:solidFill>
                  <a:schemeClr val="tx2"/>
                </a:solidFill>
              </a:defRPr>
            </a:lvl5pPr>
          </a:lstStyle>
          <a:p>
            <a:pPr lvl="0"/>
            <a:r>
              <a:rPr lang="en-US" dirty="0"/>
              <a:t>Insert text here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4269821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Slide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6285" y="304800"/>
            <a:ext cx="11424313" cy="914400"/>
          </a:xfrm>
        </p:spPr>
        <p:txBody>
          <a:bodyPr/>
          <a:lstStyle>
            <a:lvl1pPr>
              <a:defRPr/>
            </a:lvl1pPr>
          </a:lstStyle>
          <a:p>
            <a:r>
              <a:rPr lang="en-US" dirty="0"/>
              <a:t>Blank Slide with Space for Large Image</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Tree>
    <p:extLst>
      <p:ext uri="{BB962C8B-B14F-4D97-AF65-F5344CB8AC3E}">
        <p14:creationId xmlns:p14="http://schemas.microsoft.com/office/powerpoint/2010/main" val="14274003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lide with image,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6285" y="304800"/>
            <a:ext cx="11424313" cy="731520"/>
          </a:xfrm>
        </p:spPr>
        <p:txBody>
          <a:bodyPr/>
          <a:lstStyle/>
          <a:p>
            <a:r>
              <a:rPr lang="en-US" dirty="0"/>
              <a:t>Large Image</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9" name="Picture Placeholder 8">
            <a:extLst>
              <a:ext uri="{FF2B5EF4-FFF2-40B4-BE49-F238E27FC236}">
                <a16:creationId xmlns:a16="http://schemas.microsoft.com/office/drawing/2014/main" id="{C0C3F08C-8541-6D48-8B1B-B90825B8C02F}"/>
              </a:ext>
            </a:extLst>
          </p:cNvPr>
          <p:cNvSpPr>
            <a:spLocks noGrp="1"/>
          </p:cNvSpPr>
          <p:nvPr>
            <p:ph type="pic" sz="quarter" idx="13" hasCustomPrompt="1"/>
          </p:nvPr>
        </p:nvSpPr>
        <p:spPr>
          <a:xfrm>
            <a:off x="381000" y="1685107"/>
            <a:ext cx="11439598" cy="3581400"/>
          </a:xfrm>
          <a:noFill/>
          <a:ln>
            <a:noFill/>
          </a:ln>
        </p:spPr>
        <p:txBody>
          <a:bodyPr/>
          <a:lstStyle>
            <a:lvl1pPr marL="0" indent="0">
              <a:buNone/>
              <a:defRPr/>
            </a:lvl1pPr>
          </a:lstStyle>
          <a:p>
            <a:r>
              <a:rPr lang="en-US"/>
              <a:t> </a:t>
            </a:r>
            <a:endParaRPr lang="en-US" dirty="0"/>
          </a:p>
        </p:txBody>
      </p:sp>
      <p:sp>
        <p:nvSpPr>
          <p:cNvPr id="5" name="Text Placeholder 3">
            <a:extLst>
              <a:ext uri="{FF2B5EF4-FFF2-40B4-BE49-F238E27FC236}">
                <a16:creationId xmlns:a16="http://schemas.microsoft.com/office/drawing/2014/main" id="{FBE3A814-1A4C-4ADB-A7A2-6E001C917DE4}"/>
              </a:ext>
            </a:extLst>
          </p:cNvPr>
          <p:cNvSpPr>
            <a:spLocks noGrp="1"/>
          </p:cNvSpPr>
          <p:nvPr>
            <p:ph type="body" sz="half" idx="14" hasCustomPrompt="1"/>
          </p:nvPr>
        </p:nvSpPr>
        <p:spPr>
          <a:xfrm>
            <a:off x="381000" y="1075507"/>
            <a:ext cx="9519313" cy="609600"/>
          </a:xfrm>
        </p:spPr>
        <p:txBody>
          <a:bodyPr>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Tree>
    <p:extLst>
      <p:ext uri="{BB962C8B-B14F-4D97-AF65-F5344CB8AC3E}">
        <p14:creationId xmlns:p14="http://schemas.microsoft.com/office/powerpoint/2010/main" val="10284876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Slide with image,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6285" y="304800"/>
            <a:ext cx="11424313" cy="731520"/>
          </a:xfrm>
        </p:spPr>
        <p:txBody>
          <a:bodyPr/>
          <a:lstStyle>
            <a:lvl1pPr>
              <a:defRPr/>
            </a:lvl1pPr>
          </a:lstStyle>
          <a:p>
            <a:r>
              <a:rPr lang="en-US" dirty="0"/>
              <a:t>Blank Slide, Subhead, Space Large Image</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5" name="Text Placeholder 3">
            <a:extLst>
              <a:ext uri="{FF2B5EF4-FFF2-40B4-BE49-F238E27FC236}">
                <a16:creationId xmlns:a16="http://schemas.microsoft.com/office/drawing/2014/main" id="{FBE3A814-1A4C-4ADB-A7A2-6E001C917DE4}"/>
              </a:ext>
            </a:extLst>
          </p:cNvPr>
          <p:cNvSpPr>
            <a:spLocks noGrp="1"/>
          </p:cNvSpPr>
          <p:nvPr>
            <p:ph type="body" sz="half" idx="14" hasCustomPrompt="1"/>
          </p:nvPr>
        </p:nvSpPr>
        <p:spPr>
          <a:xfrm>
            <a:off x="381000" y="1075507"/>
            <a:ext cx="9519313" cy="609600"/>
          </a:xfrm>
        </p:spPr>
        <p:txBody>
          <a:bodyPr>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Tree>
    <p:extLst>
      <p:ext uri="{BB962C8B-B14F-4D97-AF65-F5344CB8AC3E}">
        <p14:creationId xmlns:p14="http://schemas.microsoft.com/office/powerpoint/2010/main" val="24837775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11430000" cy="914400"/>
          </a:xfrm>
        </p:spPr>
        <p:txBody>
          <a:bodyPr anchor="t" anchorCtr="0">
            <a:noAutofit/>
          </a:bodyPr>
          <a:lstStyle>
            <a:lvl1pPr>
              <a:defRPr sz="4400" b="0" i="0">
                <a:latin typeface="Rockwell" panose="02060603020205020403" pitchFamily="18" charset="77"/>
              </a:defRPr>
            </a:lvl1pPr>
          </a:lstStyle>
          <a:p>
            <a:r>
              <a:rPr lang="en-US" dirty="0"/>
              <a:t>Image </a:t>
            </a:r>
            <a:r>
              <a:rPr lang="en-US"/>
              <a:t>with bulleted list</a:t>
            </a:r>
            <a:endParaRPr lang="en-US" dirty="0"/>
          </a:p>
        </p:txBody>
      </p:sp>
      <p:sp>
        <p:nvSpPr>
          <p:cNvPr id="3" name="Picture Placeholder 2"/>
          <p:cNvSpPr>
            <a:spLocks noGrp="1"/>
          </p:cNvSpPr>
          <p:nvPr>
            <p:ph type="pic" idx="1"/>
          </p:nvPr>
        </p:nvSpPr>
        <p:spPr>
          <a:xfrm>
            <a:off x="6172200" y="1219200"/>
            <a:ext cx="5638800" cy="4191000"/>
          </a:xfr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9" name="Content Placeholder 2">
            <a:extLst>
              <a:ext uri="{FF2B5EF4-FFF2-40B4-BE49-F238E27FC236}">
                <a16:creationId xmlns:a16="http://schemas.microsoft.com/office/drawing/2014/main" id="{9629A8DE-C4D0-49C3-81EB-FA365995902B}"/>
              </a:ext>
            </a:extLst>
          </p:cNvPr>
          <p:cNvSpPr>
            <a:spLocks noGrp="1"/>
          </p:cNvSpPr>
          <p:nvPr>
            <p:ph sz="half" idx="14" hasCustomPrompt="1"/>
          </p:nvPr>
        </p:nvSpPr>
        <p:spPr>
          <a:xfrm>
            <a:off x="381000" y="1219197"/>
            <a:ext cx="5334000" cy="4191000"/>
          </a:xfrm>
          <a:noFill/>
        </p:spPr>
        <p:txBody>
          <a:bodyPr/>
          <a:lstStyle>
            <a:lvl1pPr marL="228600" indent="-228600">
              <a:spcBef>
                <a:spcPts val="1200"/>
              </a:spcBef>
              <a:buClr>
                <a:schemeClr val="bg2"/>
              </a:buClr>
              <a:buSzPct val="12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20000"/>
              <a:buFont typeface="Arial" panose="020B0604020202020204" pitchFamily="34" charset="0"/>
              <a:buChar char="•"/>
              <a:tabLst/>
              <a:defRPr sz="2000">
                <a:solidFill>
                  <a:schemeClr val="tx2"/>
                </a:solidFill>
              </a:defRPr>
            </a:lvl2pPr>
            <a:lvl3pPr marL="682625" indent="-220663">
              <a:spcBef>
                <a:spcPts val="600"/>
              </a:spcBef>
              <a:buClr>
                <a:schemeClr val="bg2"/>
              </a:buClr>
              <a:buSzPct val="120000"/>
              <a:defRPr sz="1800">
                <a:solidFill>
                  <a:schemeClr val="tx2"/>
                </a:solidFill>
              </a:defRPr>
            </a:lvl3pPr>
            <a:lvl4pPr marL="914400" indent="-231775">
              <a:spcBef>
                <a:spcPts val="600"/>
              </a:spcBef>
              <a:buClr>
                <a:schemeClr val="bg2"/>
              </a:buClr>
              <a:buSzPct val="120000"/>
              <a:buFont typeface="Arial" panose="020B0604020202020204" pitchFamily="34" charset="0"/>
              <a:buChar char="•"/>
              <a:defRPr sz="1600">
                <a:solidFill>
                  <a:schemeClr val="tx2"/>
                </a:solidFill>
              </a:defRPr>
            </a:lvl4pPr>
            <a:lvl5pPr marL="1146175" indent="-231775">
              <a:spcBef>
                <a:spcPts val="600"/>
              </a:spcBef>
              <a:buClr>
                <a:schemeClr val="bg2"/>
              </a:buClr>
              <a:buSzPct val="12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6737910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mage with Bulleted List, Caption,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11430000" cy="731520"/>
          </a:xfrm>
        </p:spPr>
        <p:txBody>
          <a:bodyPr anchor="t" anchorCtr="0">
            <a:noAutofit/>
          </a:bodyPr>
          <a:lstStyle>
            <a:lvl1pPr>
              <a:defRPr sz="4400" b="0" i="0">
                <a:latin typeface="Rockwell" panose="02060603020205020403" pitchFamily="18" charset="77"/>
              </a:defRPr>
            </a:lvl1pPr>
          </a:lstStyle>
          <a:p>
            <a:r>
              <a:rPr lang="en-US" dirty="0"/>
              <a:t>Image </a:t>
            </a:r>
            <a:r>
              <a:rPr lang="en-US"/>
              <a:t>with bulleted list</a:t>
            </a:r>
            <a:endParaRPr lang="en-US" dirty="0"/>
          </a:p>
        </p:txBody>
      </p:sp>
      <p:sp>
        <p:nvSpPr>
          <p:cNvPr id="3" name="Picture Placeholder 2"/>
          <p:cNvSpPr>
            <a:spLocks noGrp="1"/>
          </p:cNvSpPr>
          <p:nvPr>
            <p:ph type="pic" idx="1"/>
          </p:nvPr>
        </p:nvSpPr>
        <p:spPr>
          <a:xfrm>
            <a:off x="6172200" y="1698170"/>
            <a:ext cx="5638800" cy="3581401"/>
          </a:xfr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6" name="Text Placeholder 3">
            <a:extLst>
              <a:ext uri="{FF2B5EF4-FFF2-40B4-BE49-F238E27FC236}">
                <a16:creationId xmlns:a16="http://schemas.microsoft.com/office/drawing/2014/main" id="{D581C783-56E3-4F85-AF6A-573CA9D2CCBD}"/>
              </a:ext>
            </a:extLst>
          </p:cNvPr>
          <p:cNvSpPr>
            <a:spLocks noGrp="1"/>
          </p:cNvSpPr>
          <p:nvPr>
            <p:ph type="body" sz="half" idx="14" hasCustomPrompt="1"/>
          </p:nvPr>
        </p:nvSpPr>
        <p:spPr>
          <a:xfrm>
            <a:off x="381000" y="1075509"/>
            <a:ext cx="9519313" cy="609600"/>
          </a:xfrm>
        </p:spPr>
        <p:txBody>
          <a:bodyPr>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
        <p:nvSpPr>
          <p:cNvPr id="9" name="Content Placeholder 2">
            <a:extLst>
              <a:ext uri="{FF2B5EF4-FFF2-40B4-BE49-F238E27FC236}">
                <a16:creationId xmlns:a16="http://schemas.microsoft.com/office/drawing/2014/main" id="{945EF96B-4CE5-4A77-A47A-46CE005214D3}"/>
              </a:ext>
            </a:extLst>
          </p:cNvPr>
          <p:cNvSpPr>
            <a:spLocks noGrp="1"/>
          </p:cNvSpPr>
          <p:nvPr>
            <p:ph sz="half" idx="17" hasCustomPrompt="1"/>
          </p:nvPr>
        </p:nvSpPr>
        <p:spPr>
          <a:xfrm>
            <a:off x="381000" y="1711230"/>
            <a:ext cx="4800600" cy="3581402"/>
          </a:xfrm>
          <a:noFill/>
        </p:spPr>
        <p:txBody>
          <a:bodyPr/>
          <a:lstStyle>
            <a:lvl1pPr marL="228600" indent="-228600">
              <a:spcBef>
                <a:spcPts val="1200"/>
              </a:spcBef>
              <a:buClr>
                <a:schemeClr val="bg2"/>
              </a:buClr>
              <a:buSzPct val="12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20000"/>
              <a:buFont typeface="Arial" panose="020B0604020202020204" pitchFamily="34" charset="0"/>
              <a:buChar char="•"/>
              <a:tabLst/>
              <a:defRPr sz="2000">
                <a:solidFill>
                  <a:schemeClr val="tx2"/>
                </a:solidFill>
              </a:defRPr>
            </a:lvl2pPr>
            <a:lvl3pPr marL="682625" indent="-220663">
              <a:spcBef>
                <a:spcPts val="600"/>
              </a:spcBef>
              <a:buClr>
                <a:schemeClr val="bg2"/>
              </a:buClr>
              <a:buSzPct val="120000"/>
              <a:defRPr sz="1800">
                <a:solidFill>
                  <a:schemeClr val="tx2"/>
                </a:solidFill>
              </a:defRPr>
            </a:lvl3pPr>
            <a:lvl4pPr marL="914400" indent="-231775">
              <a:spcBef>
                <a:spcPts val="600"/>
              </a:spcBef>
              <a:buClr>
                <a:schemeClr val="bg2"/>
              </a:buClr>
              <a:buSzPct val="120000"/>
              <a:buFont typeface="Arial" panose="020B0604020202020204" pitchFamily="34" charset="0"/>
              <a:buChar char="•"/>
              <a:defRPr sz="1600">
                <a:solidFill>
                  <a:schemeClr val="tx2"/>
                </a:solidFill>
              </a:defRPr>
            </a:lvl4pPr>
            <a:lvl5pPr marL="1146175" indent="-231775">
              <a:spcBef>
                <a:spcPts val="600"/>
              </a:spcBef>
              <a:buClr>
                <a:schemeClr val="bg2"/>
              </a:buClr>
              <a:buSzPct val="12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39248325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Imag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9524999" cy="914400"/>
          </a:xfrm>
        </p:spPr>
        <p:txBody>
          <a:bodyPr anchor="t" anchorCtr="0">
            <a:noAutofit/>
          </a:bodyPr>
          <a:lstStyle>
            <a:lvl1pPr>
              <a:defRPr sz="4400" b="0" i="0">
                <a:latin typeface="Rockwell" panose="02060603020205020403" pitchFamily="18" charset="77"/>
              </a:defRPr>
            </a:lvl1pPr>
          </a:lstStyle>
          <a:p>
            <a:r>
              <a:rPr lang="en-US" dirty="0"/>
              <a:t>Image with paragraph</a:t>
            </a:r>
          </a:p>
        </p:txBody>
      </p:sp>
      <p:sp>
        <p:nvSpPr>
          <p:cNvPr id="3" name="Picture Placeholder 2"/>
          <p:cNvSpPr>
            <a:spLocks noGrp="1"/>
          </p:cNvSpPr>
          <p:nvPr>
            <p:ph type="pic" idx="1"/>
          </p:nvPr>
        </p:nvSpPr>
        <p:spPr>
          <a:xfrm>
            <a:off x="6172200" y="1245326"/>
            <a:ext cx="5638800" cy="4191000"/>
          </a:xfr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9" name="Content Placeholder 2">
            <a:extLst>
              <a:ext uri="{FF2B5EF4-FFF2-40B4-BE49-F238E27FC236}">
                <a16:creationId xmlns:a16="http://schemas.microsoft.com/office/drawing/2014/main" id="{13623A5D-1C47-4281-8AE2-EC7F70E7B426}"/>
              </a:ext>
            </a:extLst>
          </p:cNvPr>
          <p:cNvSpPr>
            <a:spLocks noGrp="1"/>
          </p:cNvSpPr>
          <p:nvPr>
            <p:ph sz="half" idx="15" hasCustomPrompt="1"/>
          </p:nvPr>
        </p:nvSpPr>
        <p:spPr>
          <a:xfrm>
            <a:off x="381000" y="1245325"/>
            <a:ext cx="4800600" cy="4191000"/>
          </a:xfrm>
          <a:noFill/>
        </p:spPr>
        <p:txBody>
          <a:bodyPr/>
          <a:lstStyle>
            <a:lvl1pPr marL="0" indent="0" defTabSz="231775">
              <a:buClr>
                <a:schemeClr val="accent1"/>
              </a:buClr>
              <a:buFontTx/>
              <a:buNone/>
              <a:defRPr lang="en-US" dirty="0">
                <a:solidFill>
                  <a:schemeClr val="tx2"/>
                </a:solidFill>
              </a:defRPr>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p:txBody>
      </p:sp>
    </p:spTree>
    <p:extLst>
      <p:ext uri="{BB962C8B-B14F-4D97-AF65-F5344CB8AC3E}">
        <p14:creationId xmlns:p14="http://schemas.microsoft.com/office/powerpoint/2010/main" val="31224356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with Caption,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04800"/>
            <a:ext cx="9524999" cy="731520"/>
          </a:xfrm>
        </p:spPr>
        <p:txBody>
          <a:bodyPr anchor="t" anchorCtr="0">
            <a:noAutofit/>
          </a:bodyPr>
          <a:lstStyle>
            <a:lvl1pPr>
              <a:defRPr sz="4400" b="0" i="0">
                <a:latin typeface="Rockwell" panose="02060603020205020403" pitchFamily="18" charset="77"/>
              </a:defRPr>
            </a:lvl1pPr>
          </a:lstStyle>
          <a:p>
            <a:r>
              <a:rPr lang="en-US" dirty="0"/>
              <a:t>Image with paragraph</a:t>
            </a:r>
          </a:p>
        </p:txBody>
      </p:sp>
      <p:sp>
        <p:nvSpPr>
          <p:cNvPr id="3" name="Picture Placeholder 2"/>
          <p:cNvSpPr>
            <a:spLocks noGrp="1"/>
          </p:cNvSpPr>
          <p:nvPr>
            <p:ph type="pic" idx="1"/>
          </p:nvPr>
        </p:nvSpPr>
        <p:spPr>
          <a:xfrm>
            <a:off x="6172200" y="1685107"/>
            <a:ext cx="5638800" cy="3581400"/>
          </a:xfr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p:cNvSpPr>
            <a:spLocks noGrp="1"/>
          </p:cNvSpPr>
          <p:nvPr>
            <p:ph type="sldNum" sz="quarter" idx="12"/>
          </p:nvPr>
        </p:nvSpPr>
        <p:spPr/>
        <p:txBody>
          <a:bodyPr/>
          <a:lstStyle/>
          <a:p>
            <a:fld id="{86041808-903E-4473-8F6E-2D3806F8029C}" type="slidenum">
              <a:rPr lang="en-US" smtClean="0"/>
              <a:t>‹#›</a:t>
            </a:fld>
            <a:endParaRPr lang="en-US"/>
          </a:p>
        </p:txBody>
      </p:sp>
      <p:sp>
        <p:nvSpPr>
          <p:cNvPr id="6" name="Text Placeholder 3">
            <a:extLst>
              <a:ext uri="{FF2B5EF4-FFF2-40B4-BE49-F238E27FC236}">
                <a16:creationId xmlns:a16="http://schemas.microsoft.com/office/drawing/2014/main" id="{678A8AA9-CF8D-4E81-BA3C-42EA3728F24D}"/>
              </a:ext>
            </a:extLst>
          </p:cNvPr>
          <p:cNvSpPr>
            <a:spLocks noGrp="1"/>
          </p:cNvSpPr>
          <p:nvPr>
            <p:ph type="body" sz="half" idx="15" hasCustomPrompt="1"/>
          </p:nvPr>
        </p:nvSpPr>
        <p:spPr>
          <a:xfrm>
            <a:off x="381000" y="1075507"/>
            <a:ext cx="9519313" cy="609600"/>
          </a:xfrm>
        </p:spPr>
        <p:txBody>
          <a:bodyPr>
            <a:noAutofit/>
          </a:bodyPr>
          <a:lstStyle>
            <a:lvl1pPr marL="0" indent="0">
              <a:buNone/>
              <a:defRPr sz="2800" b="0" i="0">
                <a:solidFill>
                  <a:schemeClr val="bg2"/>
                </a:solidFill>
                <a:latin typeface="Calibri Light" panose="020F0502020204030204" pitchFamily="34" charset="0"/>
                <a:cs typeface="Calibri Light"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subhead here</a:t>
            </a:r>
          </a:p>
        </p:txBody>
      </p:sp>
      <p:sp>
        <p:nvSpPr>
          <p:cNvPr id="10" name="Content Placeholder 2">
            <a:extLst>
              <a:ext uri="{FF2B5EF4-FFF2-40B4-BE49-F238E27FC236}">
                <a16:creationId xmlns:a16="http://schemas.microsoft.com/office/drawing/2014/main" id="{86D09665-BC71-4E7B-9870-DB10CE567BDA}"/>
              </a:ext>
            </a:extLst>
          </p:cNvPr>
          <p:cNvSpPr>
            <a:spLocks noGrp="1"/>
          </p:cNvSpPr>
          <p:nvPr>
            <p:ph sz="half" idx="16" hasCustomPrompt="1"/>
          </p:nvPr>
        </p:nvSpPr>
        <p:spPr>
          <a:xfrm>
            <a:off x="380999" y="1685106"/>
            <a:ext cx="5333999" cy="3581400"/>
          </a:xfrm>
          <a:noFill/>
        </p:spPr>
        <p:txBody>
          <a:bodyPr/>
          <a:lstStyle>
            <a:lvl1pPr marL="0" indent="0" defTabSz="231775">
              <a:buClr>
                <a:schemeClr val="accent1"/>
              </a:buClr>
              <a:buFontTx/>
              <a:buNone/>
              <a:defRPr lang="en-US" dirty="0">
                <a:solidFill>
                  <a:schemeClr val="tx2"/>
                </a:solidFill>
              </a:defRPr>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p:txBody>
      </p:sp>
    </p:spTree>
    <p:extLst>
      <p:ext uri="{BB962C8B-B14F-4D97-AF65-F5344CB8AC3E}">
        <p14:creationId xmlns:p14="http://schemas.microsoft.com/office/powerpoint/2010/main" val="6060446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ublication Slide With Bulle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235DC3-2D66-4182-B017-A744DCF769CA}"/>
              </a:ext>
            </a:extLst>
          </p:cNvPr>
          <p:cNvSpPr>
            <a:spLocks noGrp="1"/>
          </p:cNvSpPr>
          <p:nvPr>
            <p:ph type="sldNum" sz="quarter" idx="10"/>
          </p:nvPr>
        </p:nvSpPr>
        <p:spPr/>
        <p:txBody>
          <a:bodyPr/>
          <a:lstStyle/>
          <a:p>
            <a:fld id="{86041808-903E-4473-8F6E-2D3806F8029C}" type="slidenum">
              <a:rPr lang="en-US" smtClean="0"/>
              <a:pPr/>
              <a:t>‹#›</a:t>
            </a:fld>
            <a:endParaRPr lang="en-US" dirty="0"/>
          </a:p>
        </p:txBody>
      </p:sp>
      <p:sp>
        <p:nvSpPr>
          <p:cNvPr id="4" name="Title 1">
            <a:extLst>
              <a:ext uri="{FF2B5EF4-FFF2-40B4-BE49-F238E27FC236}">
                <a16:creationId xmlns:a16="http://schemas.microsoft.com/office/drawing/2014/main" id="{4A9AF0F1-D63F-4E6E-B895-D4E56A08E086}"/>
              </a:ext>
            </a:extLst>
          </p:cNvPr>
          <p:cNvSpPr>
            <a:spLocks noGrp="1"/>
          </p:cNvSpPr>
          <p:nvPr>
            <p:ph type="title" hasCustomPrompt="1"/>
          </p:nvPr>
        </p:nvSpPr>
        <p:spPr>
          <a:xfrm>
            <a:off x="381000" y="304800"/>
            <a:ext cx="11430000" cy="914400"/>
          </a:xfrm>
        </p:spPr>
        <p:txBody>
          <a:bodyPr anchor="t" anchorCtr="0">
            <a:noAutofit/>
          </a:bodyPr>
          <a:lstStyle>
            <a:lvl1pPr>
              <a:defRPr sz="4400" b="0" i="0">
                <a:latin typeface="Rockwell" panose="02060603020205020403" pitchFamily="18" charset="77"/>
              </a:defRPr>
            </a:lvl1pPr>
          </a:lstStyle>
          <a:p>
            <a:r>
              <a:rPr lang="en-US" dirty="0"/>
              <a:t>Publication Slide With Bullets</a:t>
            </a:r>
          </a:p>
        </p:txBody>
      </p:sp>
      <p:sp>
        <p:nvSpPr>
          <p:cNvPr id="5" name="Picture Placeholder 2">
            <a:extLst>
              <a:ext uri="{FF2B5EF4-FFF2-40B4-BE49-F238E27FC236}">
                <a16:creationId xmlns:a16="http://schemas.microsoft.com/office/drawing/2014/main" id="{5032286C-9928-4124-BBE7-F0513B38CD76}"/>
              </a:ext>
            </a:extLst>
          </p:cNvPr>
          <p:cNvSpPr>
            <a:spLocks noGrp="1"/>
          </p:cNvSpPr>
          <p:nvPr>
            <p:ph type="pic" idx="1" hasCustomPrompt="1"/>
          </p:nvPr>
        </p:nvSpPr>
        <p:spPr>
          <a:xfrm>
            <a:off x="8830491" y="1258389"/>
            <a:ext cx="2980509" cy="4058039"/>
          </a:xfr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publication cover</a:t>
            </a:r>
          </a:p>
        </p:txBody>
      </p:sp>
      <p:sp>
        <p:nvSpPr>
          <p:cNvPr id="6" name="Content Placeholder 2">
            <a:extLst>
              <a:ext uri="{FF2B5EF4-FFF2-40B4-BE49-F238E27FC236}">
                <a16:creationId xmlns:a16="http://schemas.microsoft.com/office/drawing/2014/main" id="{A6C2EC69-7FEF-463B-8D75-F6DBC64B82DF}"/>
              </a:ext>
            </a:extLst>
          </p:cNvPr>
          <p:cNvSpPr>
            <a:spLocks noGrp="1"/>
          </p:cNvSpPr>
          <p:nvPr>
            <p:ph sz="half" idx="14" hasCustomPrompt="1"/>
          </p:nvPr>
        </p:nvSpPr>
        <p:spPr>
          <a:xfrm>
            <a:off x="381000" y="1258385"/>
            <a:ext cx="7992292" cy="3457305"/>
          </a:xfrm>
          <a:noFill/>
        </p:spPr>
        <p:txBody>
          <a:bodyPr/>
          <a:lstStyle>
            <a:lvl1pPr marL="228600" indent="-228600">
              <a:spcBef>
                <a:spcPts val="1200"/>
              </a:spcBef>
              <a:buClr>
                <a:schemeClr val="bg2"/>
              </a:buClr>
              <a:buSzPct val="120000"/>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600"/>
              </a:spcBef>
              <a:spcAft>
                <a:spcPts val="0"/>
              </a:spcAft>
              <a:buClr>
                <a:schemeClr val="bg2"/>
              </a:buClr>
              <a:buSzPct val="120000"/>
              <a:buFont typeface="Arial" panose="020B0604020202020204" pitchFamily="34" charset="0"/>
              <a:buChar char="•"/>
              <a:tabLst/>
              <a:defRPr sz="2000">
                <a:solidFill>
                  <a:schemeClr val="tx2"/>
                </a:solidFill>
              </a:defRPr>
            </a:lvl2pPr>
            <a:lvl3pPr marL="682625" indent="-220663">
              <a:spcBef>
                <a:spcPts val="600"/>
              </a:spcBef>
              <a:buClr>
                <a:schemeClr val="bg2"/>
              </a:buClr>
              <a:buSzPct val="120000"/>
              <a:defRPr sz="1800">
                <a:solidFill>
                  <a:schemeClr val="tx2"/>
                </a:solidFill>
              </a:defRPr>
            </a:lvl3pPr>
            <a:lvl4pPr marL="914400" indent="-231775">
              <a:spcBef>
                <a:spcPts val="600"/>
              </a:spcBef>
              <a:buClr>
                <a:schemeClr val="bg2"/>
              </a:buClr>
              <a:buSzPct val="120000"/>
              <a:buFont typeface="Arial" panose="020B0604020202020204" pitchFamily="34" charset="0"/>
              <a:buChar char="•"/>
              <a:defRPr sz="1600">
                <a:solidFill>
                  <a:schemeClr val="tx2"/>
                </a:solidFill>
              </a:defRPr>
            </a:lvl4pPr>
            <a:lvl5pPr marL="1146175" indent="-231775">
              <a:spcBef>
                <a:spcPts val="600"/>
              </a:spcBef>
              <a:buClr>
                <a:schemeClr val="bg2"/>
              </a:buClr>
              <a:buSzPct val="120000"/>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
        <p:nvSpPr>
          <p:cNvPr id="7" name="TextBox 6">
            <a:extLst>
              <a:ext uri="{FF2B5EF4-FFF2-40B4-BE49-F238E27FC236}">
                <a16:creationId xmlns:a16="http://schemas.microsoft.com/office/drawing/2014/main" id="{9EDAE790-1403-493F-9007-E6EEC1848D84}"/>
              </a:ext>
            </a:extLst>
          </p:cNvPr>
          <p:cNvSpPr txBox="1"/>
          <p:nvPr userDrawn="1"/>
        </p:nvSpPr>
        <p:spPr>
          <a:xfrm>
            <a:off x="381000" y="4980672"/>
            <a:ext cx="8005354" cy="335756"/>
          </a:xfrm>
          <a:prstGeom prst="rect">
            <a:avLst/>
          </a:prstGeom>
          <a:noFill/>
        </p:spPr>
        <p:txBody>
          <a:bodyPr wrap="square" rtlCol="0">
            <a:spAutoFit/>
          </a:bodyPr>
          <a:lstStyle/>
          <a:p>
            <a:r>
              <a:rPr lang="en-US" i="1" dirty="0">
                <a:solidFill>
                  <a:schemeClr val="accent6">
                    <a:lumMod val="50000"/>
                  </a:schemeClr>
                </a:solidFill>
              </a:rPr>
              <a:t>Footnote text. Text box can be copied and pasted onto other slides</a:t>
            </a:r>
          </a:p>
        </p:txBody>
      </p:sp>
    </p:spTree>
    <p:extLst>
      <p:ext uri="{BB962C8B-B14F-4D97-AF65-F5344CB8AC3E}">
        <p14:creationId xmlns:p14="http://schemas.microsoft.com/office/powerpoint/2010/main" val="24732020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ublication Slide With Paragraph">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235DC3-2D66-4182-B017-A744DCF769CA}"/>
              </a:ext>
            </a:extLst>
          </p:cNvPr>
          <p:cNvSpPr>
            <a:spLocks noGrp="1"/>
          </p:cNvSpPr>
          <p:nvPr>
            <p:ph type="sldNum" sz="quarter" idx="10"/>
          </p:nvPr>
        </p:nvSpPr>
        <p:spPr/>
        <p:txBody>
          <a:bodyPr/>
          <a:lstStyle/>
          <a:p>
            <a:fld id="{86041808-903E-4473-8F6E-2D3806F8029C}" type="slidenum">
              <a:rPr lang="en-US" smtClean="0"/>
              <a:pPr/>
              <a:t>‹#›</a:t>
            </a:fld>
            <a:endParaRPr lang="en-US" dirty="0"/>
          </a:p>
        </p:txBody>
      </p:sp>
      <p:sp>
        <p:nvSpPr>
          <p:cNvPr id="4" name="Title 1">
            <a:extLst>
              <a:ext uri="{FF2B5EF4-FFF2-40B4-BE49-F238E27FC236}">
                <a16:creationId xmlns:a16="http://schemas.microsoft.com/office/drawing/2014/main" id="{4A9AF0F1-D63F-4E6E-B895-D4E56A08E086}"/>
              </a:ext>
            </a:extLst>
          </p:cNvPr>
          <p:cNvSpPr>
            <a:spLocks noGrp="1"/>
          </p:cNvSpPr>
          <p:nvPr>
            <p:ph type="title" hasCustomPrompt="1"/>
          </p:nvPr>
        </p:nvSpPr>
        <p:spPr>
          <a:xfrm>
            <a:off x="381000" y="304800"/>
            <a:ext cx="11430000" cy="914400"/>
          </a:xfrm>
        </p:spPr>
        <p:txBody>
          <a:bodyPr anchor="t" anchorCtr="0">
            <a:noAutofit/>
          </a:bodyPr>
          <a:lstStyle>
            <a:lvl1pPr>
              <a:defRPr sz="4400" b="0" i="0">
                <a:latin typeface="Rockwell" panose="02060603020205020403" pitchFamily="18" charset="77"/>
              </a:defRPr>
            </a:lvl1pPr>
          </a:lstStyle>
          <a:p>
            <a:r>
              <a:rPr lang="en-US" dirty="0"/>
              <a:t>Publication Slide With Paragraph</a:t>
            </a:r>
          </a:p>
        </p:txBody>
      </p:sp>
      <p:sp>
        <p:nvSpPr>
          <p:cNvPr id="5" name="Picture Placeholder 2">
            <a:extLst>
              <a:ext uri="{FF2B5EF4-FFF2-40B4-BE49-F238E27FC236}">
                <a16:creationId xmlns:a16="http://schemas.microsoft.com/office/drawing/2014/main" id="{5032286C-9928-4124-BBE7-F0513B38CD76}"/>
              </a:ext>
            </a:extLst>
          </p:cNvPr>
          <p:cNvSpPr>
            <a:spLocks noGrp="1"/>
          </p:cNvSpPr>
          <p:nvPr>
            <p:ph type="pic" idx="1" hasCustomPrompt="1"/>
          </p:nvPr>
        </p:nvSpPr>
        <p:spPr>
          <a:xfrm>
            <a:off x="8830491" y="1258389"/>
            <a:ext cx="2980509" cy="4058039"/>
          </a:xfrm>
          <a:noFill/>
        </p:spPr>
        <p:txBody>
          <a:bodyPr>
            <a:normAutofit/>
          </a:bodyPr>
          <a:lstStyle>
            <a:lvl1pPr marL="0" indent="0">
              <a:buNone/>
              <a:defRPr sz="2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publication cover</a:t>
            </a:r>
          </a:p>
        </p:txBody>
      </p:sp>
      <p:sp>
        <p:nvSpPr>
          <p:cNvPr id="7" name="TextBox 6">
            <a:extLst>
              <a:ext uri="{FF2B5EF4-FFF2-40B4-BE49-F238E27FC236}">
                <a16:creationId xmlns:a16="http://schemas.microsoft.com/office/drawing/2014/main" id="{9EDAE790-1403-493F-9007-E6EEC1848D84}"/>
              </a:ext>
            </a:extLst>
          </p:cNvPr>
          <p:cNvSpPr txBox="1"/>
          <p:nvPr userDrawn="1"/>
        </p:nvSpPr>
        <p:spPr>
          <a:xfrm>
            <a:off x="381000" y="4980672"/>
            <a:ext cx="8005354" cy="335756"/>
          </a:xfrm>
          <a:prstGeom prst="rect">
            <a:avLst/>
          </a:prstGeom>
          <a:noFill/>
        </p:spPr>
        <p:txBody>
          <a:bodyPr wrap="square" rtlCol="0">
            <a:spAutoFit/>
          </a:bodyPr>
          <a:lstStyle/>
          <a:p>
            <a:r>
              <a:rPr lang="en-US" i="1" dirty="0">
                <a:solidFill>
                  <a:schemeClr val="accent6">
                    <a:lumMod val="50000"/>
                  </a:schemeClr>
                </a:solidFill>
              </a:rPr>
              <a:t>Footnote text. Text box can be copied and pasted onto other slides</a:t>
            </a:r>
          </a:p>
        </p:txBody>
      </p:sp>
      <p:sp>
        <p:nvSpPr>
          <p:cNvPr id="8" name="Content Placeholder 2">
            <a:extLst>
              <a:ext uri="{FF2B5EF4-FFF2-40B4-BE49-F238E27FC236}">
                <a16:creationId xmlns:a16="http://schemas.microsoft.com/office/drawing/2014/main" id="{E011F739-4F65-4D81-94C9-511FF8AD78B6}"/>
              </a:ext>
            </a:extLst>
          </p:cNvPr>
          <p:cNvSpPr>
            <a:spLocks noGrp="1"/>
          </p:cNvSpPr>
          <p:nvPr>
            <p:ph sz="half" idx="15" hasCustomPrompt="1"/>
          </p:nvPr>
        </p:nvSpPr>
        <p:spPr>
          <a:xfrm>
            <a:off x="381000" y="1245325"/>
            <a:ext cx="7548154" cy="3548744"/>
          </a:xfrm>
          <a:noFill/>
        </p:spPr>
        <p:txBody>
          <a:bodyPr/>
          <a:lstStyle>
            <a:lvl1pPr marL="0" indent="0" defTabSz="231775">
              <a:buClr>
                <a:schemeClr val="accent1"/>
              </a:buClr>
              <a:buFontTx/>
              <a:buNone/>
              <a:defRPr lang="en-US" dirty="0">
                <a:solidFill>
                  <a:schemeClr val="tx2"/>
                </a:solidFill>
              </a:defRPr>
            </a:lvl1pPr>
            <a:lvl2pPr marL="457200" indent="0">
              <a:buClr>
                <a:schemeClr val="accent1"/>
              </a:buClr>
              <a:buFontTx/>
              <a:buNone/>
              <a:defRPr sz="2000"/>
            </a:lvl2pPr>
          </a:lstStyle>
          <a:p>
            <a:r>
              <a:rPr lang="en-US" sz="2400" dirty="0">
                <a:solidFill>
                  <a:schemeClr val="accent2"/>
                </a:solidFill>
                <a:latin typeface="Calibri" panose="020F0502020204030204" pitchFamily="34" charset="0"/>
                <a:cs typeface="Calibri" panose="020F0502020204030204" pitchFamily="34" charset="0"/>
              </a:rPr>
              <a:t>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a:p>
            <a:r>
              <a:rPr lang="en-US" sz="2400" dirty="0">
                <a:solidFill>
                  <a:schemeClr val="accent2"/>
                </a:solidFill>
                <a:latin typeface="Calibri" panose="020F0502020204030204" pitchFamily="34" charset="0"/>
                <a:cs typeface="Calibri" panose="020F0502020204030204" pitchFamily="34" charset="0"/>
              </a:rPr>
              <a:t>			Insert text here</a:t>
            </a:r>
          </a:p>
        </p:txBody>
      </p:sp>
    </p:spTree>
    <p:extLst>
      <p:ext uri="{BB962C8B-B14F-4D97-AF65-F5344CB8AC3E}">
        <p14:creationId xmlns:p14="http://schemas.microsoft.com/office/powerpoint/2010/main" val="31064120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687" y="235917"/>
            <a:ext cx="11424313" cy="526083"/>
          </a:xfrm>
        </p:spPr>
        <p:txBody>
          <a:bodyPr/>
          <a:lstStyle/>
          <a:p>
            <a:r>
              <a:rPr lang="en-US" dirty="0"/>
              <a:t>For Chinese text</a:t>
            </a:r>
          </a:p>
        </p:txBody>
      </p:sp>
      <p:sp>
        <p:nvSpPr>
          <p:cNvPr id="6" name="Slide Number Placeholder 5"/>
          <p:cNvSpPr>
            <a:spLocks noGrp="1"/>
          </p:cNvSpPr>
          <p:nvPr>
            <p:ph type="sldNum" sz="quarter" idx="12"/>
          </p:nvPr>
        </p:nvSpPr>
        <p:spPr/>
        <p:txBody>
          <a:bodyPr/>
          <a:lstStyle/>
          <a:p>
            <a:fld id="{86041808-903E-4473-8F6E-2D3806F8029C}" type="slidenum">
              <a:rPr lang="en-US" smtClean="0"/>
              <a:t>‹#›</a:t>
            </a:fld>
            <a:endParaRPr lang="en-US"/>
          </a:p>
        </p:txBody>
      </p:sp>
      <p:sp>
        <p:nvSpPr>
          <p:cNvPr id="8" name="Content Placeholder 2">
            <a:extLst>
              <a:ext uri="{FF2B5EF4-FFF2-40B4-BE49-F238E27FC236}">
                <a16:creationId xmlns:a16="http://schemas.microsoft.com/office/drawing/2014/main" id="{5786E51F-1C89-49A8-A2CE-263711FE493D}"/>
              </a:ext>
            </a:extLst>
          </p:cNvPr>
          <p:cNvSpPr>
            <a:spLocks noGrp="1"/>
          </p:cNvSpPr>
          <p:nvPr>
            <p:ph sz="half" idx="16" hasCustomPrompt="1"/>
          </p:nvPr>
        </p:nvSpPr>
        <p:spPr>
          <a:xfrm rot="5400000">
            <a:off x="4108283" y="-1829630"/>
            <a:ext cx="3886202" cy="11507859"/>
          </a:xfrm>
          <a:noFill/>
        </p:spPr>
        <p:txBody>
          <a:bodyPr/>
          <a:lstStyle>
            <a:lvl1pPr marL="228600" indent="-228600">
              <a:spcBef>
                <a:spcPts val="1000"/>
              </a:spcBef>
              <a:buClr>
                <a:schemeClr val="bg2"/>
              </a:buClr>
              <a:buFont typeface="Arial" panose="020B0604020202020204" pitchFamily="34" charset="0"/>
              <a:buChar char="•"/>
              <a:defRPr sz="2400">
                <a:solidFill>
                  <a:schemeClr val="tx2"/>
                </a:solidFill>
              </a:defRPr>
            </a:lvl1pPr>
            <a:lvl2pPr marL="457200" marR="0" indent="-230188" algn="l" defTabSz="914400" rtl="0" eaLnBrk="1" fontAlgn="auto" latinLnBrk="0" hangingPunct="1">
              <a:lnSpc>
                <a:spcPct val="90000"/>
              </a:lnSpc>
              <a:spcBef>
                <a:spcPts val="1000"/>
              </a:spcBef>
              <a:spcAft>
                <a:spcPts val="0"/>
              </a:spcAft>
              <a:buClr>
                <a:schemeClr val="bg2"/>
              </a:buClr>
              <a:buSzTx/>
              <a:buFont typeface="Arial" panose="020B0604020202020204" pitchFamily="34" charset="0"/>
              <a:buChar char="•"/>
              <a:tabLst/>
              <a:defRPr sz="2000">
                <a:solidFill>
                  <a:schemeClr val="tx2"/>
                </a:solidFill>
              </a:defRPr>
            </a:lvl2pPr>
            <a:lvl3pPr marL="682625" indent="-220663">
              <a:spcBef>
                <a:spcPts val="1000"/>
              </a:spcBef>
              <a:buClr>
                <a:schemeClr val="bg2"/>
              </a:buClr>
              <a:defRPr sz="1800">
                <a:solidFill>
                  <a:schemeClr val="tx2"/>
                </a:solidFill>
              </a:defRPr>
            </a:lvl3pPr>
            <a:lvl4pPr marL="914400" indent="-231775">
              <a:spcBef>
                <a:spcPts val="1000"/>
              </a:spcBef>
              <a:buClr>
                <a:schemeClr val="bg2"/>
              </a:buClr>
              <a:buFont typeface="Arial" panose="020B0604020202020204" pitchFamily="34" charset="0"/>
              <a:buChar char="•"/>
              <a:defRPr sz="1600">
                <a:solidFill>
                  <a:schemeClr val="tx2"/>
                </a:solidFill>
              </a:defRPr>
            </a:lvl4pPr>
            <a:lvl5pPr marL="1146175" indent="-231775">
              <a:spcBef>
                <a:spcPts val="1000"/>
              </a:spcBef>
              <a:buClr>
                <a:schemeClr val="bg2"/>
              </a:buClr>
              <a:defRPr sz="1400">
                <a:solidFill>
                  <a:schemeClr val="tx2"/>
                </a:solidFill>
              </a:defRPr>
            </a:lvl5pPr>
          </a:lstStyle>
          <a:p>
            <a:pPr lvl="0"/>
            <a:r>
              <a:rPr lang="en-US" dirty="0"/>
              <a:t>Level One</a:t>
            </a:r>
          </a:p>
          <a:p>
            <a:pPr lvl="1"/>
            <a:r>
              <a:rPr lang="en-US" dirty="0"/>
              <a:t>Level Two</a:t>
            </a:r>
          </a:p>
          <a:p>
            <a:pPr lvl="2"/>
            <a:r>
              <a:rPr lang="en-US" dirty="0"/>
              <a:t>Level Three</a:t>
            </a:r>
          </a:p>
          <a:p>
            <a:pPr lvl="3"/>
            <a:r>
              <a:rPr lang="en-US" dirty="0"/>
              <a:t>Level Four</a:t>
            </a:r>
          </a:p>
          <a:p>
            <a:pPr lvl="4"/>
            <a:r>
              <a:rPr lang="en-US" dirty="0"/>
              <a:t>Level Five</a:t>
            </a:r>
          </a:p>
        </p:txBody>
      </p:sp>
    </p:spTree>
    <p:extLst>
      <p:ext uri="{BB962C8B-B14F-4D97-AF65-F5344CB8AC3E}">
        <p14:creationId xmlns:p14="http://schemas.microsoft.com/office/powerpoint/2010/main" val="11324925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image" Target="../media/image4.png"/><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heme" Target="../theme/theme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image" Target="../media/image7.png"/><Relationship Id="rId7" Type="http://schemas.openxmlformats.org/officeDocument/2006/relationships/slideLayout" Target="../slideLayouts/slideLayout7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41" Type="http://schemas.openxmlformats.org/officeDocument/2006/relationships/theme" Target="../theme/theme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8" Type="http://schemas.openxmlformats.org/officeDocument/2006/relationships/slideLayout" Target="../slideLayouts/slideLayout71.xml"/><Relationship Id="rId3" Type="http://schemas.openxmlformats.org/officeDocument/2006/relationships/slideLayout" Target="../slideLayouts/slideLayout66.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9" Type="http://schemas.openxmlformats.org/officeDocument/2006/relationships/theme" Target="../theme/theme4.xml"/><Relationship Id="rId21" Type="http://schemas.openxmlformats.org/officeDocument/2006/relationships/slideLayout" Target="../slideLayouts/slideLayout124.xml"/><Relationship Id="rId34" Type="http://schemas.openxmlformats.org/officeDocument/2006/relationships/slideLayout" Target="../slideLayouts/slideLayout137.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slideLayout" Target="../slideLayouts/slideLayout136.xml"/><Relationship Id="rId38" Type="http://schemas.openxmlformats.org/officeDocument/2006/relationships/slideLayout" Target="../slideLayouts/slideLayout141.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slideLayout" Target="../slideLayouts/slideLayout132.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Layout" Target="../slideLayouts/slideLayout135.xml"/><Relationship Id="rId37" Type="http://schemas.openxmlformats.org/officeDocument/2006/relationships/slideLayout" Target="../slideLayouts/slideLayout140.xml"/><Relationship Id="rId40" Type="http://schemas.openxmlformats.org/officeDocument/2006/relationships/image" Target="../media/image7.png"/><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36" Type="http://schemas.openxmlformats.org/officeDocument/2006/relationships/slideLayout" Target="../slideLayouts/slideLayout139.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slideLayout" Target="../slideLayouts/slideLayout134.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slideLayout" Target="../slideLayouts/slideLayout133.xml"/><Relationship Id="rId35" Type="http://schemas.openxmlformats.org/officeDocument/2006/relationships/slideLayout" Target="../slideLayouts/slideLayout138.xml"/><Relationship Id="rId8" Type="http://schemas.openxmlformats.org/officeDocument/2006/relationships/slideLayout" Target="../slideLayouts/slideLayout111.xml"/><Relationship Id="rId3" Type="http://schemas.openxmlformats.org/officeDocument/2006/relationships/slideLayout" Target="../slideLayouts/slideLayout10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5" Type="http://schemas.openxmlformats.org/officeDocument/2006/relationships/slideLayout" Target="../slideLayouts/slideLayout146.xml"/><Relationship Id="rId10" Type="http://schemas.openxmlformats.org/officeDocument/2006/relationships/theme" Target="../theme/theme5.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6687" y="304800"/>
            <a:ext cx="11424313" cy="914400"/>
          </a:xfrm>
          <a:prstGeom prst="rect">
            <a:avLst/>
          </a:prstGeom>
        </p:spPr>
        <p:txBody>
          <a:bodyPr vert="horz" lIns="91440" tIns="45720" rIns="91440" bIns="45720" rtlCol="0" anchor="t" anchorCtr="0">
            <a:normAutofit/>
          </a:bodyPr>
          <a:lstStyle/>
          <a:p>
            <a:r>
              <a:rPr lang="en-US" dirty="0"/>
              <a:t>Title</a:t>
            </a:r>
          </a:p>
        </p:txBody>
      </p:sp>
      <p:sp>
        <p:nvSpPr>
          <p:cNvPr id="3" name="Text Placeholder 2"/>
          <p:cNvSpPr>
            <a:spLocks noGrp="1"/>
          </p:cNvSpPr>
          <p:nvPr>
            <p:ph type="body" idx="1"/>
          </p:nvPr>
        </p:nvSpPr>
        <p:spPr>
          <a:xfrm>
            <a:off x="381000" y="1219200"/>
            <a:ext cx="11424312" cy="3810000"/>
          </a:xfrm>
          <a:prstGeom prst="rect">
            <a:avLst/>
          </a:prstGeom>
        </p:spPr>
        <p:txBody>
          <a:bodyPr vert="horz" lIns="91440" tIns="45720" rIns="91440" bIns="45720" rtlCol="0">
            <a:normAutofit/>
          </a:bodyPr>
          <a:lstStyle/>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School Leadership</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Afterschool Systems-Building</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Building Audiences for the Arts</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Summer Learning</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Social and Emotional Learning</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Expanded Learning</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Arts Education</a:t>
            </a:r>
          </a:p>
        </p:txBody>
      </p:sp>
      <p:sp>
        <p:nvSpPr>
          <p:cNvPr id="6" name="Slide Number Placeholder 5"/>
          <p:cNvSpPr>
            <a:spLocks noGrp="1"/>
          </p:cNvSpPr>
          <p:nvPr>
            <p:ph type="sldNum" sz="quarter" idx="4"/>
          </p:nvPr>
        </p:nvSpPr>
        <p:spPr>
          <a:xfrm>
            <a:off x="9144000" y="6188075"/>
            <a:ext cx="2743200" cy="365125"/>
          </a:xfrm>
          <a:prstGeom prst="rect">
            <a:avLst/>
          </a:prstGeom>
        </p:spPr>
        <p:txBody>
          <a:bodyPr vert="horz" lIns="91440" tIns="45720" rIns="91440" bIns="45720" rtlCol="0" anchor="ctr"/>
          <a:lstStyle>
            <a:lvl1pPr algn="r">
              <a:defRPr sz="1600">
                <a:solidFill>
                  <a:schemeClr val="bg2"/>
                </a:solidFill>
              </a:defRPr>
            </a:lvl1pPr>
          </a:lstStyle>
          <a:p>
            <a:fld id="{86041808-903E-4473-8F6E-2D3806F8029C}" type="slidenum">
              <a:rPr lang="en-US" smtClean="0"/>
              <a:pPr/>
              <a:t>‹#›</a:t>
            </a:fld>
            <a:endParaRPr lang="en-US" dirty="0"/>
          </a:p>
        </p:txBody>
      </p:sp>
      <p:pic>
        <p:nvPicPr>
          <p:cNvPr id="8" name="Picture 7">
            <a:extLst>
              <a:ext uri="{FF2B5EF4-FFF2-40B4-BE49-F238E27FC236}">
                <a16:creationId xmlns:a16="http://schemas.microsoft.com/office/drawing/2014/main" id="{6ED01B62-EF81-B246-B033-C141D77B1A00}"/>
              </a:ext>
            </a:extLst>
          </p:cNvPr>
          <p:cNvPicPr>
            <a:picLocks noChangeAspect="1"/>
          </p:cNvPicPr>
          <p:nvPr/>
        </p:nvPicPr>
        <p:blipFill>
          <a:blip r:embed="rId42">
            <a:extLst>
              <a:ext uri="{28A0092B-C50C-407E-A947-70E740481C1C}">
                <a14:useLocalDpi xmlns:a14="http://schemas.microsoft.com/office/drawing/2010/main" val="0"/>
              </a:ext>
            </a:extLst>
          </a:blip>
          <a:srcRect/>
          <a:stretch/>
        </p:blipFill>
        <p:spPr>
          <a:xfrm>
            <a:off x="381001" y="6119850"/>
            <a:ext cx="1447800" cy="383122"/>
          </a:xfrm>
          <a:prstGeom prst="rect">
            <a:avLst/>
          </a:prstGeom>
        </p:spPr>
      </p:pic>
      <p:cxnSp>
        <p:nvCxnSpPr>
          <p:cNvPr id="23" name="Straight Connector 22">
            <a:extLst>
              <a:ext uri="{FF2B5EF4-FFF2-40B4-BE49-F238E27FC236}">
                <a16:creationId xmlns:a16="http://schemas.microsoft.com/office/drawing/2014/main" id="{B49787A5-AEFD-934D-844B-0DA58536B587}"/>
              </a:ext>
            </a:extLst>
          </p:cNvPr>
          <p:cNvCxnSpPr>
            <a:cxnSpLocks/>
          </p:cNvCxnSpPr>
          <p:nvPr/>
        </p:nvCxnSpPr>
        <p:spPr>
          <a:xfrm>
            <a:off x="386687" y="5943600"/>
            <a:ext cx="11418625" cy="0"/>
          </a:xfrm>
          <a:prstGeom prst="line">
            <a:avLst/>
          </a:prstGeom>
          <a:ln w="1143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740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703" r:id="rId27"/>
    <p:sldLayoutId id="2147483687" r:id="rId28"/>
    <p:sldLayoutId id="2147483704" r:id="rId29"/>
    <p:sldLayoutId id="2147483688" r:id="rId30"/>
    <p:sldLayoutId id="2147483689" r:id="rId31"/>
    <p:sldLayoutId id="2147483690" r:id="rId32"/>
    <p:sldLayoutId id="2147483691" r:id="rId33"/>
    <p:sldLayoutId id="2147483705" r:id="rId34"/>
    <p:sldLayoutId id="2147483706" r:id="rId35"/>
    <p:sldLayoutId id="2147483692" r:id="rId36"/>
    <p:sldLayoutId id="2147483693" r:id="rId37"/>
    <p:sldLayoutId id="2147483694" r:id="rId38"/>
    <p:sldLayoutId id="2147483834" r:id="rId39"/>
    <p:sldLayoutId id="2147483835" r:id="rId40"/>
  </p:sldLayoutIdLst>
  <p:hf hdr="0" ftr="0" dt="0"/>
  <p:txStyles>
    <p:titleStyle>
      <a:lvl1pPr algn="l" defTabSz="914400" rtl="0" eaLnBrk="1" latinLnBrk="0" hangingPunct="1">
        <a:lnSpc>
          <a:spcPct val="90000"/>
        </a:lnSpc>
        <a:spcBef>
          <a:spcPct val="0"/>
        </a:spcBef>
        <a:buNone/>
        <a:defRPr sz="4400" b="0" i="0" kern="1200">
          <a:solidFill>
            <a:schemeClr val="tx2"/>
          </a:solidFill>
          <a:latin typeface="Rockwell" panose="02060603020205020403" pitchFamily="18" charset="77"/>
          <a:ea typeface="+mj-ea"/>
          <a:cs typeface="Calibri Light"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2"/>
          </a:solidFill>
          <a:latin typeface="+mn-lt"/>
          <a:ea typeface="+mn-ea"/>
          <a:cs typeface="+mn-cs"/>
        </a:defRPr>
      </a:lvl1pPr>
      <a:lvl2pPr marL="0" indent="0" algn="l" defTabSz="341313" rtl="0" eaLnBrk="1" latinLnBrk="0" hangingPunct="1">
        <a:lnSpc>
          <a:spcPct val="90000"/>
        </a:lnSpc>
        <a:spcBef>
          <a:spcPts val="500"/>
        </a:spcBef>
        <a:buClr>
          <a:schemeClr val="accent1"/>
        </a:buClr>
        <a:buFont typeface="Arial"/>
        <a:buNone/>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40">
          <p15:clr>
            <a:srgbClr val="F26B43"/>
          </p15:clr>
        </p15:guide>
        <p15:guide id="2" pos="1344">
          <p15:clr>
            <a:srgbClr val="F26B43"/>
          </p15:clr>
        </p15:guide>
        <p15:guide id="3" pos="2592">
          <p15:clr>
            <a:srgbClr val="F26B43"/>
          </p15:clr>
        </p15:guide>
        <p15:guide id="4" pos="2688">
          <p15:clr>
            <a:srgbClr val="F26B43"/>
          </p15:clr>
        </p15:guide>
        <p15:guide id="5" pos="3792">
          <p15:clr>
            <a:srgbClr val="F26B43"/>
          </p15:clr>
        </p15:guide>
        <p15:guide id="6" pos="3888">
          <p15:clr>
            <a:srgbClr val="F26B43"/>
          </p15:clr>
        </p15:guide>
        <p15:guide id="7" pos="4992">
          <p15:clr>
            <a:srgbClr val="F26B43"/>
          </p15:clr>
        </p15:guide>
        <p15:guide id="8" orient="horz" pos="2304">
          <p15:clr>
            <a:srgbClr val="F26B43"/>
          </p15:clr>
        </p15:guide>
        <p15:guide id="9" pos="5088">
          <p15:clr>
            <a:srgbClr val="F26B43"/>
          </p15:clr>
        </p15:guide>
        <p15:guide id="10" pos="6240">
          <p15:clr>
            <a:srgbClr val="F26B43"/>
          </p15:clr>
        </p15:guide>
        <p15:guide id="11" orient="horz" pos="4080">
          <p15:clr>
            <a:srgbClr val="F26B43"/>
          </p15:clr>
        </p15:guide>
        <p15:guide id="12" orient="horz" pos="768">
          <p15:clr>
            <a:srgbClr val="F26B43"/>
          </p15:clr>
        </p15:guide>
        <p15:guide id="13" pos="6336">
          <p15:clr>
            <a:srgbClr val="F26B43"/>
          </p15:clr>
        </p15:guide>
        <p15:guide id="14" pos="240">
          <p15:clr>
            <a:srgbClr val="F26B43"/>
          </p15:clr>
        </p15:guide>
        <p15:guide id="15" pos="7440">
          <p15:clr>
            <a:srgbClr val="F26B43"/>
          </p15:clr>
        </p15:guide>
        <p15:guide id="16" orient="horz" pos="1776">
          <p15:clr>
            <a:srgbClr val="F26B43"/>
          </p15:clr>
        </p15:guide>
        <p15:guide id="17" orient="horz" pos="1248">
          <p15:clr>
            <a:srgbClr val="F26B43"/>
          </p15:clr>
        </p15:guide>
        <p15:guide id="18" orient="horz" pos="3648">
          <p15:clr>
            <a:srgbClr val="F26B43"/>
          </p15:clr>
        </p15:guide>
        <p15:guide id="19" orient="horz" pos="3408">
          <p15:clr>
            <a:srgbClr val="F26B43"/>
          </p15:clr>
        </p15:guide>
        <p15:guide id="20" orient="horz" pos="2880">
          <p15:clr>
            <a:srgbClr val="F26B43"/>
          </p15:clr>
        </p15:guide>
        <p15:guide id="21" orient="horz" pos="240">
          <p15:clr>
            <a:srgbClr val="F26B43"/>
          </p15:clr>
        </p15:guide>
        <p15:guide id="22" orient="horz" pos="1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86687" y="304800"/>
            <a:ext cx="11424313" cy="685800"/>
          </a:xfrm>
          <a:prstGeom prst="rect">
            <a:avLst/>
          </a:prstGeom>
        </p:spPr>
        <p:txBody>
          <a:bodyPr vert="horz" lIns="91440" tIns="45720" rIns="91440" bIns="45720" rtlCol="0" anchor="t" anchorCtr="0">
            <a:normAutofit/>
          </a:bodyPr>
          <a:lstStyle/>
          <a:p>
            <a:r>
              <a:rPr lang="en-US" dirty="0"/>
              <a:t>Title</a:t>
            </a:r>
          </a:p>
        </p:txBody>
      </p:sp>
      <p:sp>
        <p:nvSpPr>
          <p:cNvPr id="3" name="Text Placeholder 2"/>
          <p:cNvSpPr>
            <a:spLocks noGrp="1"/>
          </p:cNvSpPr>
          <p:nvPr userDrawn="1">
            <p:ph type="body" idx="1"/>
          </p:nvPr>
        </p:nvSpPr>
        <p:spPr>
          <a:xfrm>
            <a:off x="381000" y="1981200"/>
            <a:ext cx="11424312" cy="3810000"/>
          </a:xfrm>
          <a:prstGeom prst="rect">
            <a:avLst/>
          </a:prstGeom>
        </p:spPr>
        <p:txBody>
          <a:bodyPr vert="horz" lIns="91440" tIns="45720" rIns="91440" bIns="45720" rtlCol="0">
            <a:normAutofit/>
          </a:bodyPr>
          <a:lstStyle/>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School Leadership</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Afterschool Systems-Building</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Building Audiences for the Arts</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Summer Learning</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Social and Emotional Learning</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Expanded Learning</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Arts Education</a:t>
            </a:r>
          </a:p>
        </p:txBody>
      </p:sp>
      <p:sp>
        <p:nvSpPr>
          <p:cNvPr id="6" name="Slide Number Placeholder 5"/>
          <p:cNvSpPr>
            <a:spLocks noGrp="1"/>
          </p:cNvSpPr>
          <p:nvPr userDrawn="1">
            <p:ph type="sldNum" sz="quarter" idx="4"/>
          </p:nvPr>
        </p:nvSpPr>
        <p:spPr>
          <a:xfrm>
            <a:off x="9144000" y="6188075"/>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dirty="0"/>
              <a:t>1</a:t>
            </a:r>
          </a:p>
        </p:txBody>
      </p:sp>
      <p:pic>
        <p:nvPicPr>
          <p:cNvPr id="8" name="Picture 7">
            <a:extLst>
              <a:ext uri="{FF2B5EF4-FFF2-40B4-BE49-F238E27FC236}">
                <a16:creationId xmlns:a16="http://schemas.microsoft.com/office/drawing/2014/main" id="{6ED01B62-EF81-B246-B033-C141D77B1A00}"/>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381001" y="6113416"/>
            <a:ext cx="1447800" cy="395991"/>
          </a:xfrm>
          <a:prstGeom prst="rect">
            <a:avLst/>
          </a:prstGeom>
        </p:spPr>
      </p:pic>
      <p:cxnSp>
        <p:nvCxnSpPr>
          <p:cNvPr id="23" name="Straight Connector 22">
            <a:extLst>
              <a:ext uri="{FF2B5EF4-FFF2-40B4-BE49-F238E27FC236}">
                <a16:creationId xmlns:a16="http://schemas.microsoft.com/office/drawing/2014/main" id="{B49787A5-AEFD-934D-844B-0DA58536B587}"/>
              </a:ext>
            </a:extLst>
          </p:cNvPr>
          <p:cNvCxnSpPr>
            <a:cxnSpLocks/>
          </p:cNvCxnSpPr>
          <p:nvPr userDrawn="1"/>
        </p:nvCxnSpPr>
        <p:spPr>
          <a:xfrm>
            <a:off x="386687" y="5943600"/>
            <a:ext cx="11418625" cy="0"/>
          </a:xfrm>
          <a:prstGeom prst="line">
            <a:avLst/>
          </a:prstGeom>
          <a:ln w="1143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06564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Lst>
  <p:hf hdr="0" dt="0"/>
  <p:txStyles>
    <p:titleStyle>
      <a:lvl1pPr algn="l" defTabSz="914400" rtl="0" eaLnBrk="1" latinLnBrk="0" hangingPunct="1">
        <a:lnSpc>
          <a:spcPct val="90000"/>
        </a:lnSpc>
        <a:spcBef>
          <a:spcPct val="0"/>
        </a:spcBef>
        <a:buNone/>
        <a:defRPr sz="4400" b="0" i="0" kern="1200">
          <a:solidFill>
            <a:schemeClr val="accent2"/>
          </a:solidFill>
          <a:latin typeface="Rockwell" panose="02060603020205020403" pitchFamily="18" charset="77"/>
          <a:ea typeface="+mj-ea"/>
          <a:cs typeface="Calibri Light"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2"/>
          </a:solidFill>
          <a:latin typeface="+mn-lt"/>
          <a:ea typeface="+mn-ea"/>
          <a:cs typeface="+mn-cs"/>
        </a:defRPr>
      </a:lvl1pPr>
      <a:lvl2pPr marL="0" indent="0" algn="l" defTabSz="914400" rtl="0" eaLnBrk="1" latinLnBrk="0" hangingPunct="1">
        <a:lnSpc>
          <a:spcPct val="90000"/>
        </a:lnSpc>
        <a:spcBef>
          <a:spcPts val="500"/>
        </a:spcBef>
        <a:buClr>
          <a:schemeClr val="accent1"/>
        </a:buClr>
        <a:buFont typeface="Arial"/>
        <a:buNone/>
        <a:defRPr sz="28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40">
          <p15:clr>
            <a:srgbClr val="F26B43"/>
          </p15:clr>
        </p15:guide>
        <p15:guide id="2" pos="1344">
          <p15:clr>
            <a:srgbClr val="F26B43"/>
          </p15:clr>
        </p15:guide>
        <p15:guide id="3" pos="2592">
          <p15:clr>
            <a:srgbClr val="F26B43"/>
          </p15:clr>
        </p15:guide>
        <p15:guide id="4" pos="2688">
          <p15:clr>
            <a:srgbClr val="F26B43"/>
          </p15:clr>
        </p15:guide>
        <p15:guide id="5" pos="3792">
          <p15:clr>
            <a:srgbClr val="F26B43"/>
          </p15:clr>
        </p15:guide>
        <p15:guide id="6" pos="3888">
          <p15:clr>
            <a:srgbClr val="F26B43"/>
          </p15:clr>
        </p15:guide>
        <p15:guide id="7" pos="4992">
          <p15:clr>
            <a:srgbClr val="F26B43"/>
          </p15:clr>
        </p15:guide>
        <p15:guide id="8" orient="horz" pos="2304">
          <p15:clr>
            <a:srgbClr val="F26B43"/>
          </p15:clr>
        </p15:guide>
        <p15:guide id="9" pos="5088">
          <p15:clr>
            <a:srgbClr val="F26B43"/>
          </p15:clr>
        </p15:guide>
        <p15:guide id="10" pos="6240">
          <p15:clr>
            <a:srgbClr val="F26B43"/>
          </p15:clr>
        </p15:guide>
        <p15:guide id="11" orient="horz" pos="4080">
          <p15:clr>
            <a:srgbClr val="F26B43"/>
          </p15:clr>
        </p15:guide>
        <p15:guide id="12" orient="horz" pos="768">
          <p15:clr>
            <a:srgbClr val="F26B43"/>
          </p15:clr>
        </p15:guide>
        <p15:guide id="13" pos="6336">
          <p15:clr>
            <a:srgbClr val="F26B43"/>
          </p15:clr>
        </p15:guide>
        <p15:guide id="14" pos="240">
          <p15:clr>
            <a:srgbClr val="F26B43"/>
          </p15:clr>
        </p15:guide>
        <p15:guide id="15" pos="7440">
          <p15:clr>
            <a:srgbClr val="F26B43"/>
          </p15:clr>
        </p15:guide>
        <p15:guide id="16" orient="horz" pos="1776">
          <p15:clr>
            <a:srgbClr val="F26B43"/>
          </p15:clr>
        </p15:guide>
        <p15:guide id="17" orient="horz" pos="1248">
          <p15:clr>
            <a:srgbClr val="F26B43"/>
          </p15:clr>
        </p15:guide>
        <p15:guide id="18" orient="horz" pos="3648">
          <p15:clr>
            <a:srgbClr val="F26B43"/>
          </p15:clr>
        </p15:guide>
        <p15:guide id="19" orient="horz" pos="3408">
          <p15:clr>
            <a:srgbClr val="F26B43"/>
          </p15:clr>
        </p15:guide>
        <p15:guide id="20" orient="horz" pos="2880">
          <p15:clr>
            <a:srgbClr val="F26B43"/>
          </p15:clr>
        </p15:guide>
        <p15:guide id="21" orient="horz" pos="240">
          <p15:clr>
            <a:srgbClr val="F26B43"/>
          </p15:clr>
        </p15:guide>
        <p15:guide id="22" orient="horz" pos="1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6687" y="304800"/>
            <a:ext cx="11424313" cy="685800"/>
          </a:xfrm>
          <a:prstGeom prst="rect">
            <a:avLst/>
          </a:prstGeom>
        </p:spPr>
        <p:txBody>
          <a:bodyPr vert="horz" lIns="91440" tIns="45720" rIns="91440" bIns="45720" rtlCol="0" anchor="t" anchorCtr="0">
            <a:normAutofit/>
          </a:bodyPr>
          <a:lstStyle/>
          <a:p>
            <a:r>
              <a:rPr lang="en-US" dirty="0"/>
              <a:t>Title</a:t>
            </a:r>
          </a:p>
        </p:txBody>
      </p:sp>
      <p:sp>
        <p:nvSpPr>
          <p:cNvPr id="3" name="Text Placeholder 2"/>
          <p:cNvSpPr>
            <a:spLocks noGrp="1"/>
          </p:cNvSpPr>
          <p:nvPr>
            <p:ph type="body" idx="1"/>
          </p:nvPr>
        </p:nvSpPr>
        <p:spPr>
          <a:xfrm>
            <a:off x="381000" y="1981200"/>
            <a:ext cx="11424312" cy="3810000"/>
          </a:xfrm>
          <a:prstGeom prst="rect">
            <a:avLst/>
          </a:prstGeom>
        </p:spPr>
        <p:txBody>
          <a:bodyPr vert="horz" lIns="91440" tIns="45720" rIns="91440" bIns="45720" rtlCol="0">
            <a:normAutofit/>
          </a:bodyPr>
          <a:lstStyle/>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School Leadership</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Afterschool Systems-Building</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Building Audiences for the Arts</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Summer Learning</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Social and Emotional Learning</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Expanded Learning</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Arts Education</a:t>
            </a:r>
          </a:p>
        </p:txBody>
      </p:sp>
      <p:sp>
        <p:nvSpPr>
          <p:cNvPr id="6" name="Slide Number Placeholder 5"/>
          <p:cNvSpPr>
            <a:spLocks noGrp="1"/>
          </p:cNvSpPr>
          <p:nvPr>
            <p:ph type="sldNum" sz="quarter" idx="4"/>
          </p:nvPr>
        </p:nvSpPr>
        <p:spPr>
          <a:xfrm>
            <a:off x="9144000" y="6188075"/>
            <a:ext cx="2743200" cy="365125"/>
          </a:xfrm>
          <a:prstGeom prst="rect">
            <a:avLst/>
          </a:prstGeom>
        </p:spPr>
        <p:txBody>
          <a:bodyPr vert="horz" lIns="91440" tIns="45720" rIns="91440" bIns="45720" rtlCol="0" anchor="ctr"/>
          <a:lstStyle>
            <a:lvl1pPr algn="r">
              <a:defRPr sz="1600">
                <a:solidFill>
                  <a:schemeClr val="bg2"/>
                </a:solidFill>
              </a:defRPr>
            </a:lvl1pPr>
          </a:lstStyle>
          <a:p>
            <a:fld id="{86041808-903E-4473-8F6E-2D3806F8029C}" type="slidenum">
              <a:rPr lang="en-US" smtClean="0"/>
              <a:pPr/>
              <a:t>‹#›</a:t>
            </a:fld>
            <a:endParaRPr lang="en-US" dirty="0"/>
          </a:p>
        </p:txBody>
      </p:sp>
      <p:pic>
        <p:nvPicPr>
          <p:cNvPr id="8" name="Picture 7">
            <a:extLst>
              <a:ext uri="{FF2B5EF4-FFF2-40B4-BE49-F238E27FC236}">
                <a16:creationId xmlns:a16="http://schemas.microsoft.com/office/drawing/2014/main" id="{6ED01B62-EF81-B246-B033-C141D77B1A00}"/>
              </a:ext>
            </a:extLst>
          </p:cNvPr>
          <p:cNvPicPr>
            <a:picLocks noChangeAspect="1"/>
          </p:cNvPicPr>
          <p:nvPr/>
        </p:nvPicPr>
        <p:blipFill>
          <a:blip r:embed="rId42"/>
          <a:stretch>
            <a:fillRect/>
          </a:stretch>
        </p:blipFill>
        <p:spPr>
          <a:xfrm>
            <a:off x="381001" y="6113416"/>
            <a:ext cx="1447800" cy="395991"/>
          </a:xfrm>
          <a:prstGeom prst="rect">
            <a:avLst/>
          </a:prstGeom>
        </p:spPr>
      </p:pic>
      <p:cxnSp>
        <p:nvCxnSpPr>
          <p:cNvPr id="23" name="Straight Connector 22">
            <a:extLst>
              <a:ext uri="{FF2B5EF4-FFF2-40B4-BE49-F238E27FC236}">
                <a16:creationId xmlns:a16="http://schemas.microsoft.com/office/drawing/2014/main" id="{B49787A5-AEFD-934D-844B-0DA58536B587}"/>
              </a:ext>
            </a:extLst>
          </p:cNvPr>
          <p:cNvCxnSpPr>
            <a:cxnSpLocks/>
          </p:cNvCxnSpPr>
          <p:nvPr/>
        </p:nvCxnSpPr>
        <p:spPr>
          <a:xfrm>
            <a:off x="386687" y="5943600"/>
            <a:ext cx="11418625" cy="0"/>
          </a:xfrm>
          <a:prstGeom prst="line">
            <a:avLst/>
          </a:prstGeom>
          <a:ln w="1143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24918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764" r:id="rId33"/>
    <p:sldLayoutId id="2147483765" r:id="rId34"/>
    <p:sldLayoutId id="2147483766" r:id="rId35"/>
    <p:sldLayoutId id="2147483767" r:id="rId36"/>
    <p:sldLayoutId id="2147483768" r:id="rId37"/>
    <p:sldLayoutId id="2147483769" r:id="rId38"/>
    <p:sldLayoutId id="2147483770" r:id="rId39"/>
    <p:sldLayoutId id="2147483771" r:id="rId40"/>
  </p:sldLayoutIdLst>
  <p:hf hdr="0" ftr="0" dt="0"/>
  <p:txStyles>
    <p:titleStyle>
      <a:lvl1pPr algn="l" defTabSz="914400" rtl="0" eaLnBrk="1" latinLnBrk="0" hangingPunct="1">
        <a:lnSpc>
          <a:spcPct val="90000"/>
        </a:lnSpc>
        <a:spcBef>
          <a:spcPct val="0"/>
        </a:spcBef>
        <a:buNone/>
        <a:defRPr sz="4400" b="0" i="0" kern="1200">
          <a:solidFill>
            <a:schemeClr val="tx2"/>
          </a:solidFill>
          <a:latin typeface="Rockwell" panose="02060603020205020403" pitchFamily="18" charset="77"/>
          <a:ea typeface="+mj-ea"/>
          <a:cs typeface="Calibri Light"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2"/>
          </a:solidFill>
          <a:latin typeface="+mn-lt"/>
          <a:ea typeface="+mn-ea"/>
          <a:cs typeface="+mn-cs"/>
        </a:defRPr>
      </a:lvl1pPr>
      <a:lvl2pPr marL="0" indent="0" algn="l" defTabSz="341313" rtl="0" eaLnBrk="1" latinLnBrk="0" hangingPunct="1">
        <a:lnSpc>
          <a:spcPct val="90000"/>
        </a:lnSpc>
        <a:spcBef>
          <a:spcPts val="500"/>
        </a:spcBef>
        <a:buClr>
          <a:schemeClr val="accent1"/>
        </a:buClr>
        <a:buFont typeface="Arial"/>
        <a:buNone/>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40">
          <p15:clr>
            <a:srgbClr val="F26B43"/>
          </p15:clr>
        </p15:guide>
        <p15:guide id="2" pos="1344">
          <p15:clr>
            <a:srgbClr val="F26B43"/>
          </p15:clr>
        </p15:guide>
        <p15:guide id="3" pos="2592">
          <p15:clr>
            <a:srgbClr val="F26B43"/>
          </p15:clr>
        </p15:guide>
        <p15:guide id="4" pos="2688">
          <p15:clr>
            <a:srgbClr val="F26B43"/>
          </p15:clr>
        </p15:guide>
        <p15:guide id="5" pos="3792">
          <p15:clr>
            <a:srgbClr val="F26B43"/>
          </p15:clr>
        </p15:guide>
        <p15:guide id="6" pos="3888">
          <p15:clr>
            <a:srgbClr val="F26B43"/>
          </p15:clr>
        </p15:guide>
        <p15:guide id="7" pos="4992">
          <p15:clr>
            <a:srgbClr val="F26B43"/>
          </p15:clr>
        </p15:guide>
        <p15:guide id="8" orient="horz" pos="2304">
          <p15:clr>
            <a:srgbClr val="F26B43"/>
          </p15:clr>
        </p15:guide>
        <p15:guide id="9" pos="5088">
          <p15:clr>
            <a:srgbClr val="F26B43"/>
          </p15:clr>
        </p15:guide>
        <p15:guide id="10" pos="6240">
          <p15:clr>
            <a:srgbClr val="F26B43"/>
          </p15:clr>
        </p15:guide>
        <p15:guide id="11" orient="horz" pos="4080">
          <p15:clr>
            <a:srgbClr val="F26B43"/>
          </p15:clr>
        </p15:guide>
        <p15:guide id="12" orient="horz" pos="768">
          <p15:clr>
            <a:srgbClr val="F26B43"/>
          </p15:clr>
        </p15:guide>
        <p15:guide id="13" pos="6336">
          <p15:clr>
            <a:srgbClr val="F26B43"/>
          </p15:clr>
        </p15:guide>
        <p15:guide id="14" pos="240">
          <p15:clr>
            <a:srgbClr val="F26B43"/>
          </p15:clr>
        </p15:guide>
        <p15:guide id="15" pos="7440">
          <p15:clr>
            <a:srgbClr val="F26B43"/>
          </p15:clr>
        </p15:guide>
        <p15:guide id="16" orient="horz" pos="1776">
          <p15:clr>
            <a:srgbClr val="F26B43"/>
          </p15:clr>
        </p15:guide>
        <p15:guide id="17" orient="horz" pos="1248">
          <p15:clr>
            <a:srgbClr val="F26B43"/>
          </p15:clr>
        </p15:guide>
        <p15:guide id="18" orient="horz" pos="3648">
          <p15:clr>
            <a:srgbClr val="F26B43"/>
          </p15:clr>
        </p15:guide>
        <p15:guide id="19" orient="horz" pos="3408">
          <p15:clr>
            <a:srgbClr val="F26B43"/>
          </p15:clr>
        </p15:guide>
        <p15:guide id="20" orient="horz" pos="2880">
          <p15:clr>
            <a:srgbClr val="F26B43"/>
          </p15:clr>
        </p15:guide>
        <p15:guide id="21" orient="horz" pos="240">
          <p15:clr>
            <a:srgbClr val="F26B43"/>
          </p15:clr>
        </p15:guide>
        <p15:guide id="22" orient="horz" pos="19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6687" y="304800"/>
            <a:ext cx="11424313" cy="914400"/>
          </a:xfrm>
          <a:prstGeom prst="rect">
            <a:avLst/>
          </a:prstGeom>
        </p:spPr>
        <p:txBody>
          <a:bodyPr vert="horz" lIns="91440" tIns="45720" rIns="91440" bIns="45720" rtlCol="0" anchor="t" anchorCtr="0">
            <a:normAutofit/>
          </a:bodyPr>
          <a:lstStyle/>
          <a:p>
            <a:r>
              <a:rPr lang="en-US" dirty="0"/>
              <a:t>Title</a:t>
            </a:r>
          </a:p>
        </p:txBody>
      </p:sp>
      <p:sp>
        <p:nvSpPr>
          <p:cNvPr id="3" name="Text Placeholder 2"/>
          <p:cNvSpPr>
            <a:spLocks noGrp="1"/>
          </p:cNvSpPr>
          <p:nvPr>
            <p:ph type="body" idx="1"/>
          </p:nvPr>
        </p:nvSpPr>
        <p:spPr>
          <a:xfrm>
            <a:off x="381000" y="1219200"/>
            <a:ext cx="11424312" cy="3810000"/>
          </a:xfrm>
          <a:prstGeom prst="rect">
            <a:avLst/>
          </a:prstGeom>
        </p:spPr>
        <p:txBody>
          <a:bodyPr vert="horz" lIns="91440" tIns="45720" rIns="91440" bIns="45720" rtlCol="0">
            <a:normAutofit/>
          </a:bodyPr>
          <a:lstStyle/>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School Leadership</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Afterschool Systems-Building</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Building Audiences for the Arts</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Summer Learning</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Social and Emotional Learning</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Expanded Learning</a:t>
            </a:r>
          </a:p>
          <a:p>
            <a:pPr marL="349250" lvl="1" indent="-349250">
              <a:lnSpc>
                <a:spcPct val="70000"/>
              </a:lnSpc>
              <a:spcBef>
                <a:spcPts val="1200"/>
              </a:spcBef>
              <a:buClr>
                <a:schemeClr val="accent1">
                  <a:lumMod val="60000"/>
                  <a:lumOff val="40000"/>
                </a:schemeClr>
              </a:buClr>
            </a:pPr>
            <a:r>
              <a:rPr lang="en-US" sz="3000" dirty="0">
                <a:latin typeface="Calibri" panose="020F0502020204030204" pitchFamily="34" charset="0"/>
                <a:cs typeface="Calibri" panose="020F0502020204030204" pitchFamily="34" charset="0"/>
              </a:rPr>
              <a:t> 						Arts Education</a:t>
            </a:r>
          </a:p>
        </p:txBody>
      </p:sp>
      <p:sp>
        <p:nvSpPr>
          <p:cNvPr id="6" name="Slide Number Placeholder 5"/>
          <p:cNvSpPr>
            <a:spLocks noGrp="1"/>
          </p:cNvSpPr>
          <p:nvPr>
            <p:ph type="sldNum" sz="quarter" idx="4"/>
          </p:nvPr>
        </p:nvSpPr>
        <p:spPr>
          <a:xfrm>
            <a:off x="9144000" y="6188075"/>
            <a:ext cx="2743200" cy="365125"/>
          </a:xfrm>
          <a:prstGeom prst="rect">
            <a:avLst/>
          </a:prstGeom>
        </p:spPr>
        <p:txBody>
          <a:bodyPr vert="horz" lIns="91440" tIns="45720" rIns="91440" bIns="45720" rtlCol="0" anchor="ctr"/>
          <a:lstStyle>
            <a:lvl1pPr algn="r">
              <a:defRPr sz="1600">
                <a:solidFill>
                  <a:schemeClr val="bg2"/>
                </a:solidFill>
              </a:defRPr>
            </a:lvl1pPr>
          </a:lstStyle>
          <a:p>
            <a:fld id="{86041808-903E-4473-8F6E-2D3806F8029C}" type="slidenum">
              <a:rPr lang="en-US" smtClean="0"/>
              <a:pPr/>
              <a:t>‹#›</a:t>
            </a:fld>
            <a:endParaRPr lang="en-US" dirty="0"/>
          </a:p>
        </p:txBody>
      </p:sp>
      <p:pic>
        <p:nvPicPr>
          <p:cNvPr id="8" name="Picture 7">
            <a:extLst>
              <a:ext uri="{FF2B5EF4-FFF2-40B4-BE49-F238E27FC236}">
                <a16:creationId xmlns:a16="http://schemas.microsoft.com/office/drawing/2014/main" id="{6ED01B62-EF81-B246-B033-C141D77B1A00}"/>
              </a:ext>
            </a:extLst>
          </p:cNvPr>
          <p:cNvPicPr>
            <a:picLocks noChangeAspect="1"/>
          </p:cNvPicPr>
          <p:nvPr/>
        </p:nvPicPr>
        <p:blipFill>
          <a:blip r:embed="rId40"/>
          <a:stretch>
            <a:fillRect/>
          </a:stretch>
        </p:blipFill>
        <p:spPr>
          <a:xfrm>
            <a:off x="381001" y="6113416"/>
            <a:ext cx="1447800" cy="395991"/>
          </a:xfrm>
          <a:prstGeom prst="rect">
            <a:avLst/>
          </a:prstGeom>
        </p:spPr>
      </p:pic>
      <p:cxnSp>
        <p:nvCxnSpPr>
          <p:cNvPr id="23" name="Straight Connector 22">
            <a:extLst>
              <a:ext uri="{FF2B5EF4-FFF2-40B4-BE49-F238E27FC236}">
                <a16:creationId xmlns:a16="http://schemas.microsoft.com/office/drawing/2014/main" id="{B49787A5-AEFD-934D-844B-0DA58536B587}"/>
              </a:ext>
            </a:extLst>
          </p:cNvPr>
          <p:cNvCxnSpPr>
            <a:cxnSpLocks/>
          </p:cNvCxnSpPr>
          <p:nvPr/>
        </p:nvCxnSpPr>
        <p:spPr>
          <a:xfrm>
            <a:off x="386687" y="5943600"/>
            <a:ext cx="11418625" cy="0"/>
          </a:xfrm>
          <a:prstGeom prst="line">
            <a:avLst/>
          </a:prstGeom>
          <a:ln w="1143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06385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Lst>
  <p:hf hdr="0" ftr="0" dt="0"/>
  <p:txStyles>
    <p:titleStyle>
      <a:lvl1pPr algn="l" defTabSz="914400" rtl="0" eaLnBrk="1" latinLnBrk="0" hangingPunct="1">
        <a:lnSpc>
          <a:spcPct val="90000"/>
        </a:lnSpc>
        <a:spcBef>
          <a:spcPct val="0"/>
        </a:spcBef>
        <a:buNone/>
        <a:defRPr sz="4400" b="0" i="0" kern="1200">
          <a:solidFill>
            <a:schemeClr val="tx2"/>
          </a:solidFill>
          <a:latin typeface="Rockwell" panose="02060603020205020403" pitchFamily="18" charset="77"/>
          <a:ea typeface="+mj-ea"/>
          <a:cs typeface="Calibri Light"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2"/>
          </a:solidFill>
          <a:latin typeface="+mn-lt"/>
          <a:ea typeface="+mn-ea"/>
          <a:cs typeface="+mn-cs"/>
        </a:defRPr>
      </a:lvl1pPr>
      <a:lvl2pPr marL="0" indent="0" algn="l" defTabSz="341313" rtl="0" eaLnBrk="1" latinLnBrk="0" hangingPunct="1">
        <a:lnSpc>
          <a:spcPct val="90000"/>
        </a:lnSpc>
        <a:spcBef>
          <a:spcPts val="500"/>
        </a:spcBef>
        <a:buClr>
          <a:schemeClr val="accent1"/>
        </a:buClr>
        <a:buFont typeface="Arial"/>
        <a:buNone/>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40">
          <p15:clr>
            <a:srgbClr val="F26B43"/>
          </p15:clr>
        </p15:guide>
        <p15:guide id="2" pos="1344">
          <p15:clr>
            <a:srgbClr val="F26B43"/>
          </p15:clr>
        </p15:guide>
        <p15:guide id="3" pos="2592">
          <p15:clr>
            <a:srgbClr val="F26B43"/>
          </p15:clr>
        </p15:guide>
        <p15:guide id="4" pos="2688">
          <p15:clr>
            <a:srgbClr val="F26B43"/>
          </p15:clr>
        </p15:guide>
        <p15:guide id="5" pos="3792">
          <p15:clr>
            <a:srgbClr val="F26B43"/>
          </p15:clr>
        </p15:guide>
        <p15:guide id="6" pos="3888">
          <p15:clr>
            <a:srgbClr val="F26B43"/>
          </p15:clr>
        </p15:guide>
        <p15:guide id="7" pos="4992">
          <p15:clr>
            <a:srgbClr val="F26B43"/>
          </p15:clr>
        </p15:guide>
        <p15:guide id="8" orient="horz" pos="2304">
          <p15:clr>
            <a:srgbClr val="F26B43"/>
          </p15:clr>
        </p15:guide>
        <p15:guide id="9" pos="5088">
          <p15:clr>
            <a:srgbClr val="F26B43"/>
          </p15:clr>
        </p15:guide>
        <p15:guide id="10" pos="6240">
          <p15:clr>
            <a:srgbClr val="F26B43"/>
          </p15:clr>
        </p15:guide>
        <p15:guide id="11" orient="horz" pos="4080">
          <p15:clr>
            <a:srgbClr val="F26B43"/>
          </p15:clr>
        </p15:guide>
        <p15:guide id="12" orient="horz" pos="768">
          <p15:clr>
            <a:srgbClr val="F26B43"/>
          </p15:clr>
        </p15:guide>
        <p15:guide id="13" pos="6336">
          <p15:clr>
            <a:srgbClr val="F26B43"/>
          </p15:clr>
        </p15:guide>
        <p15:guide id="14" pos="240">
          <p15:clr>
            <a:srgbClr val="F26B43"/>
          </p15:clr>
        </p15:guide>
        <p15:guide id="15" pos="7440">
          <p15:clr>
            <a:srgbClr val="F26B43"/>
          </p15:clr>
        </p15:guide>
        <p15:guide id="16" orient="horz" pos="1776">
          <p15:clr>
            <a:srgbClr val="F26B43"/>
          </p15:clr>
        </p15:guide>
        <p15:guide id="17" orient="horz" pos="1248">
          <p15:clr>
            <a:srgbClr val="F26B43"/>
          </p15:clr>
        </p15:guide>
        <p15:guide id="18" orient="horz" pos="3648">
          <p15:clr>
            <a:srgbClr val="F26B43"/>
          </p15:clr>
        </p15:guide>
        <p15:guide id="19" orient="horz" pos="3408">
          <p15:clr>
            <a:srgbClr val="F26B43"/>
          </p15:clr>
        </p15:guide>
        <p15:guide id="20" orient="horz" pos="2880">
          <p15:clr>
            <a:srgbClr val="F26B43"/>
          </p15:clr>
        </p15:guide>
        <p15:guide id="21" orient="horz" pos="240">
          <p15:clr>
            <a:srgbClr val="F26B43"/>
          </p15:clr>
        </p15:guide>
        <p15:guide id="22" orient="horz" pos="19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272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37121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AutoShape 7"/>
          <p:cNvSpPr>
            <a:spLocks noChangeAspect="1" noChangeArrowheads="1" noTextEdit="1"/>
          </p:cNvSpPr>
          <p:nvPr/>
        </p:nvSpPr>
        <p:spPr bwMode="auto">
          <a:xfrm>
            <a:off x="11670027" y="6329391"/>
            <a:ext cx="349023" cy="390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en-US" sz="1800">
              <a:latin typeface="Open Sans" panose="020B0606030504020204" pitchFamily="34" charset="0"/>
            </a:endParaRPr>
          </a:p>
        </p:txBody>
      </p:sp>
    </p:spTree>
    <p:extLst>
      <p:ext uri="{BB962C8B-B14F-4D97-AF65-F5344CB8AC3E}">
        <p14:creationId xmlns:p14="http://schemas.microsoft.com/office/powerpoint/2010/main" val="254927780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3" r:id="rId9"/>
  </p:sldLayoutIdLst>
  <p:hf hdr="0" ftr="0" dt="0"/>
  <p:txStyles>
    <p:titleStyle>
      <a:lvl1pPr algn="l" defTabSz="914377" rtl="0" eaLnBrk="1" latinLnBrk="0" hangingPunct="1">
        <a:lnSpc>
          <a:spcPct val="90000"/>
        </a:lnSpc>
        <a:spcBef>
          <a:spcPct val="0"/>
        </a:spcBef>
        <a:buNone/>
        <a:defRPr sz="3000" kern="120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380990"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Open Sans Light" panose="020B0306030504020204" pitchFamily="34" charset="0"/>
          <a:ea typeface="+mn-ea"/>
          <a:cs typeface="+mn-cs"/>
        </a:defRPr>
      </a:lvl1pPr>
      <a:lvl2pPr marL="685783" indent="-380990" algn="l" defTabSz="914377" rtl="0" eaLnBrk="1" latinLnBrk="0" hangingPunct="1">
        <a:lnSpc>
          <a:spcPct val="90000"/>
        </a:lnSpc>
        <a:spcBef>
          <a:spcPts val="500"/>
        </a:spcBef>
        <a:buFont typeface="System Font Regular"/>
        <a:buChar char="-"/>
        <a:defRPr sz="2400" kern="1200">
          <a:solidFill>
            <a:schemeClr val="tx1"/>
          </a:solidFill>
          <a:latin typeface="Open Sans Light" panose="020B0306030504020204" pitchFamily="34" charset="0"/>
          <a:ea typeface="+mn-ea"/>
          <a:cs typeface="+mn-cs"/>
        </a:defRPr>
      </a:lvl2pPr>
      <a:lvl3pPr marL="1142971" indent="-380990" algn="l" defTabSz="914377" rtl="0" eaLnBrk="1" latinLnBrk="0" hangingPunct="1">
        <a:lnSpc>
          <a:spcPct val="90000"/>
        </a:lnSpc>
        <a:spcBef>
          <a:spcPts val="500"/>
        </a:spcBef>
        <a:buFont typeface="Wingdings" pitchFamily="2" charset="2"/>
        <a:buChar char="§"/>
        <a:defRPr sz="2000" kern="1200">
          <a:solidFill>
            <a:schemeClr val="tx1"/>
          </a:solidFill>
          <a:latin typeface="Open Sans Light" panose="020B0306030504020204" pitchFamily="34" charset="0"/>
          <a:ea typeface="+mn-ea"/>
          <a:cs typeface="+mn-cs"/>
        </a:defRPr>
      </a:lvl3pPr>
      <a:lvl4pPr marL="1600160" indent="-380990" algn="l" defTabSz="914377" rtl="0" eaLnBrk="1" latinLnBrk="0" hangingPunct="1">
        <a:lnSpc>
          <a:spcPct val="90000"/>
        </a:lnSpc>
        <a:spcBef>
          <a:spcPts val="500"/>
        </a:spcBef>
        <a:buFont typeface="Courier New" panose="02070309020205020404" pitchFamily="49" charset="0"/>
        <a:buChar char="o"/>
        <a:defRPr sz="1800" kern="1200">
          <a:solidFill>
            <a:schemeClr val="tx1"/>
          </a:solidFill>
          <a:latin typeface="Open Sans Light" panose="020B0306030504020204" pitchFamily="34" charset="0"/>
          <a:ea typeface="+mn-ea"/>
          <a:cs typeface="+mn-cs"/>
        </a:defRPr>
      </a:lvl4pPr>
      <a:lvl5pPr marL="2057349" indent="-380990"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mn-ea"/>
          <a:cs typeface="+mn-cs"/>
        </a:defRPr>
      </a:lvl5pPr>
      <a:lvl6pPr marL="2514537" indent="-228594" algn="l" defTabSz="914377" rtl="0" eaLnBrk="1" latinLnBrk="0" hangingPunct="1">
        <a:lnSpc>
          <a:spcPct val="90000"/>
        </a:lnSpc>
        <a:spcBef>
          <a:spcPts val="500"/>
        </a:spcBef>
        <a:buFont typeface="Open Sans Light"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Open Sans Light"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Open Sans Light"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Open Sans Light"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wallacefoundation.org/news-and-media/blog/pages/missouri-ongoing-effort-to-develop-principals-pays-off.aspx" TargetMode="External"/><Relationship Id="rId5" Type="http://schemas.openxmlformats.org/officeDocument/2006/relationships/hyperlink" Target="https://www.wallacefoundation.org/knowledge-center/pages/all-the-voices-statewide-collaborations-for-school-leadership-under-essa.aspx" TargetMode="External"/><Relationship Id="rId4" Type="http://schemas.openxmlformats.org/officeDocument/2006/relationships/hyperlink" Target="https://www.wallacefoundation.org/knowledge-center/pages/states-as-leaders,-followers-and-partners-essa-luniversity-principal-prep.asp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rand.org/pubs/research_reports/RRA956-14.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wallacefoundation.org/knowledge-center/pages/taking-stock-of-principal-pipelines.asp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www.wallacefoundation.org/knowledge-center/pages/foundations-for-young-adult-success.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nap.nationalacademies.org/catalog/25546/shaping-summertime-experiences-opportunities-to-promote-healthy-development-and-well" TargetMode="External"/><Relationship Id="rId4" Type="http://schemas.openxmlformats.org/officeDocument/2006/relationships/hyperlink" Target="https://www.wallacefoundation.org/knowledge-center/pages/the-value-of-out-of-school-time-programs.aspx"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and.org/pubs/research_reports/RRA956-13.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hyperlink" Target="http://afterschoolalliance.org/documents/Parents-and-Voters-Support-Afterschool-and-Summer-for-All-February-2023.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rand.org/pubs/research_reports/RRA956-13.html" TargetMode="External"/><Relationship Id="rId4" Type="http://schemas.openxmlformats.org/officeDocument/2006/relationships/hyperlink" Target="https://www.wallacefoundation.org/knowledge-center/pages/national-call-to-action-for-summer-learning-how-did-school-districts-respond.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wmiller@wallacefoundation.org" TargetMode="External"/><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wallacefoundation.org/" TargetMode="External"/><Relationship Id="rId5" Type="http://schemas.openxmlformats.org/officeDocument/2006/relationships/hyperlink" Target="mailto:rfloyd-Cooper@wallacefoundation.org" TargetMode="External"/><Relationship Id="rId4" Type="http://schemas.openxmlformats.org/officeDocument/2006/relationships/hyperlink" Target="mailto:kaustin@wallacefoundation.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www.wallacefoundation.org/knowledge-center/pages/how-principals-affect-students-and-schools-a-systematic-synthesis-of-two-decades-of-research.aspx" TargetMode="External"/><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wallacefoundation.org/knowledge-center/pages/how-leadership-influences-student-learning.aspx" TargetMode="External"/><Relationship Id="rId5" Type="http://schemas.openxmlformats.org/officeDocument/2006/relationships/hyperlink" Target="https://www.wallacefoundation.org/knowledge-center/pages/principal-pipelines-a-feasible,-affordable,-and-effective-way-for-districts-to-improve-schools.aspx" TargetMode="External"/><Relationship Id="rId4" Type="http://schemas.openxmlformats.org/officeDocument/2006/relationships/hyperlink" Target="https://www.wallacefoundation.org/knowledge-center/pages/school-leadership-interventions-every-student-succeeds-act-volume-1.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wallacefoundation.org/knowledge-center/pages/states-as-leaders,-followers-and-partners-essa-luniversity-principal-prep.aspx" TargetMode="External"/><Relationship Id="rId5" Type="http://schemas.openxmlformats.org/officeDocument/2006/relationships/hyperlink" Target="https://www.wallacefoundation.org/knowledge-center/pages/principal-pipelines-a-feasible,-affordable,-and-effective-way-for-districts-to-improve-schools.aspx" TargetMode="External"/><Relationship Id="rId4" Type="http://schemas.openxmlformats.org/officeDocument/2006/relationships/hyperlink" Target="https://www.wallacefoundation.org/knowledge-center/pages/strong-pipelines-strong-principals-a-guide-for-leveraging-federal-sources-to-fund-principal-pipeline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92F124-3EA7-4155-9FF5-7D36BB0436E8}"/>
              </a:ext>
            </a:extLst>
          </p:cNvPr>
          <p:cNvSpPr>
            <a:spLocks noGrp="1"/>
          </p:cNvSpPr>
          <p:nvPr>
            <p:ph type="ctrTitle"/>
          </p:nvPr>
        </p:nvSpPr>
        <p:spPr/>
        <p:txBody>
          <a:bodyPr/>
          <a:lstStyle/>
          <a:p>
            <a:r>
              <a:rPr lang="en-US" sz="5400" dirty="0"/>
              <a:t>Wallace’s work in K-12 education: </a:t>
            </a:r>
            <a:br>
              <a:rPr lang="en-US" sz="5400" dirty="0"/>
            </a:br>
            <a:r>
              <a:rPr lang="en-US" sz="5400" dirty="0"/>
              <a:t>Evidence on school leadership, summer learning, and afterschool</a:t>
            </a:r>
          </a:p>
        </p:txBody>
      </p:sp>
      <p:sp>
        <p:nvSpPr>
          <p:cNvPr id="6" name="Subtitle 5">
            <a:extLst>
              <a:ext uri="{FF2B5EF4-FFF2-40B4-BE49-F238E27FC236}">
                <a16:creationId xmlns:a16="http://schemas.microsoft.com/office/drawing/2014/main" id="{AF21EFBD-1F51-4020-A94A-7BE68D8A803A}"/>
              </a:ext>
            </a:extLst>
          </p:cNvPr>
          <p:cNvSpPr>
            <a:spLocks noGrp="1"/>
          </p:cNvSpPr>
          <p:nvPr>
            <p:ph type="subTitle" idx="1"/>
          </p:nvPr>
        </p:nvSpPr>
        <p:spPr>
          <a:xfrm>
            <a:off x="398489" y="3429000"/>
            <a:ext cx="9507511" cy="914399"/>
          </a:xfrm>
        </p:spPr>
        <p:txBody>
          <a:bodyPr/>
          <a:lstStyle/>
          <a:p>
            <a:r>
              <a:rPr lang="en-US" sz="2400" b="1" dirty="0"/>
              <a:t>The Wallace Foundation:</a:t>
            </a:r>
          </a:p>
          <a:p>
            <a:pPr marL="365760">
              <a:lnSpc>
                <a:spcPts val="1800"/>
              </a:lnSpc>
            </a:pPr>
            <a:r>
              <a:rPr lang="en-US" sz="2200" dirty="0"/>
              <a:t>Will Miller, President</a:t>
            </a:r>
          </a:p>
          <a:p>
            <a:pPr marL="365760">
              <a:lnSpc>
                <a:spcPts val="1800"/>
              </a:lnSpc>
            </a:pPr>
            <a:r>
              <a:rPr lang="en-US" sz="2200" dirty="0"/>
              <a:t>Kenneth Austin, Vice President, Policy Engagement</a:t>
            </a:r>
            <a:br>
              <a:rPr lang="en-US" sz="2200" dirty="0"/>
            </a:br>
            <a:r>
              <a:rPr lang="en-US" sz="2200" dirty="0"/>
              <a:t>Rotunda Floyd-Cooper, Vice President, Education Leadership</a:t>
            </a:r>
          </a:p>
          <a:p>
            <a:endParaRPr lang="en-US" sz="2200" dirty="0"/>
          </a:p>
          <a:p>
            <a:r>
              <a:rPr lang="en-US" sz="2400" b="1"/>
              <a:t>Meeting with the U.S. </a:t>
            </a:r>
            <a:r>
              <a:rPr lang="en-US" sz="2400" b="1" dirty="0"/>
              <a:t>Department of Education</a:t>
            </a:r>
          </a:p>
          <a:p>
            <a:r>
              <a:rPr lang="en-US" sz="2400" dirty="0"/>
              <a:t>September 6, 2023</a:t>
            </a:r>
          </a:p>
        </p:txBody>
      </p:sp>
    </p:spTree>
    <p:extLst>
      <p:ext uri="{BB962C8B-B14F-4D97-AF65-F5344CB8AC3E}">
        <p14:creationId xmlns:p14="http://schemas.microsoft.com/office/powerpoint/2010/main" val="1213193214"/>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84FB-0238-B499-60E8-F016EF0A96A9}"/>
              </a:ext>
            </a:extLst>
          </p:cNvPr>
          <p:cNvSpPr>
            <a:spLocks noGrp="1"/>
          </p:cNvSpPr>
          <p:nvPr>
            <p:ph type="title"/>
          </p:nvPr>
        </p:nvSpPr>
        <p:spPr/>
        <p:txBody>
          <a:bodyPr/>
          <a:lstStyle/>
          <a:p>
            <a:r>
              <a:rPr lang="en-US" dirty="0"/>
              <a:t>Our current work: The Equity-Centered Principal Pipeline Initiative (2021-2027)</a:t>
            </a:r>
          </a:p>
        </p:txBody>
      </p:sp>
      <p:sp>
        <p:nvSpPr>
          <p:cNvPr id="3" name="Slide Number Placeholder 2">
            <a:extLst>
              <a:ext uri="{FF2B5EF4-FFF2-40B4-BE49-F238E27FC236}">
                <a16:creationId xmlns:a16="http://schemas.microsoft.com/office/drawing/2014/main" id="{1C3D13AD-93AB-66D4-CEA3-9130143C499E}"/>
              </a:ext>
            </a:extLst>
          </p:cNvPr>
          <p:cNvSpPr>
            <a:spLocks noGrp="1"/>
          </p:cNvSpPr>
          <p:nvPr>
            <p:ph type="sldNum" sz="quarter" idx="12"/>
          </p:nvPr>
        </p:nvSpPr>
        <p:spPr/>
        <p:txBody>
          <a:bodyPr/>
          <a:lstStyle/>
          <a:p>
            <a:fld id="{86041808-903E-4473-8F6E-2D3806F8029C}" type="slidenum">
              <a:rPr lang="en-US" smtClean="0"/>
              <a:pPr/>
              <a:t>10</a:t>
            </a:fld>
            <a:endParaRPr lang="en-US" dirty="0"/>
          </a:p>
        </p:txBody>
      </p:sp>
      <p:sp>
        <p:nvSpPr>
          <p:cNvPr id="5" name="Content Placeholder 5">
            <a:extLst>
              <a:ext uri="{FF2B5EF4-FFF2-40B4-BE49-F238E27FC236}">
                <a16:creationId xmlns:a16="http://schemas.microsoft.com/office/drawing/2014/main" id="{2A5E8E81-1421-B938-8B0C-728FDA749E61}"/>
              </a:ext>
            </a:extLst>
          </p:cNvPr>
          <p:cNvSpPr txBox="1">
            <a:spLocks/>
          </p:cNvSpPr>
          <p:nvPr/>
        </p:nvSpPr>
        <p:spPr>
          <a:xfrm>
            <a:off x="697114" y="2042608"/>
            <a:ext cx="5760835" cy="1546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accent2"/>
                </a:solidFill>
                <a:latin typeface="+mn-lt"/>
                <a:ea typeface="+mn-ea"/>
                <a:cs typeface="+mn-cs"/>
              </a:defRPr>
            </a:lvl1pPr>
            <a:lvl2pPr marL="0" indent="0" algn="l" defTabSz="341313" rtl="0" eaLnBrk="1" latinLnBrk="0" hangingPunct="1">
              <a:lnSpc>
                <a:spcPct val="90000"/>
              </a:lnSpc>
              <a:spcBef>
                <a:spcPts val="500"/>
              </a:spcBef>
              <a:buClr>
                <a:schemeClr val="accent1"/>
              </a:buClr>
              <a:buFont typeface="Arial"/>
              <a:buNone/>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700" dirty="0">
                <a:solidFill>
                  <a:schemeClr val="tx2"/>
                </a:solidFill>
              </a:rPr>
              <a:t>“Given that comprehensive, aligned principal pipelines have been demonstrated to benefit student achievement, and given the key role of principals in advancing equity, this initiative seeks to learn </a:t>
            </a:r>
            <a:r>
              <a:rPr lang="en-US" sz="1700" dirty="0">
                <a:solidFill>
                  <a:schemeClr val="bg2"/>
                </a:solidFill>
              </a:rPr>
              <a:t>whether and how districts can develop and implement comprehensive, aligned principal pipelines who can help bring a district’s vision of equity to fruition.</a:t>
            </a:r>
            <a:r>
              <a:rPr lang="en-US" sz="1700" dirty="0">
                <a:solidFill>
                  <a:schemeClr val="tx2"/>
                </a:solidFill>
              </a:rPr>
              <a:t>”</a:t>
            </a:r>
            <a:r>
              <a:rPr lang="en-US" sz="1700" dirty="0">
                <a:solidFill>
                  <a:schemeClr val="bg1"/>
                </a:solidFill>
              </a:rPr>
              <a:t>.”</a:t>
            </a:r>
          </a:p>
        </p:txBody>
      </p:sp>
      <p:sp>
        <p:nvSpPr>
          <p:cNvPr id="7" name="TextBox 6">
            <a:extLst>
              <a:ext uri="{FF2B5EF4-FFF2-40B4-BE49-F238E27FC236}">
                <a16:creationId xmlns:a16="http://schemas.microsoft.com/office/drawing/2014/main" id="{D3524CE0-BDA0-16AA-C005-93E3B024BCC5}"/>
              </a:ext>
            </a:extLst>
          </p:cNvPr>
          <p:cNvSpPr txBox="1"/>
          <p:nvPr/>
        </p:nvSpPr>
        <p:spPr>
          <a:xfrm>
            <a:off x="2067904" y="1619925"/>
            <a:ext cx="3019254" cy="461665"/>
          </a:xfrm>
          <a:prstGeom prst="rect">
            <a:avLst/>
          </a:prstGeom>
          <a:noFill/>
        </p:spPr>
        <p:txBody>
          <a:bodyPr wrap="square" rtlCol="0">
            <a:spAutoFit/>
          </a:bodyPr>
          <a:lstStyle/>
          <a:p>
            <a:pPr algn="ctr"/>
            <a:r>
              <a:rPr lang="en-US" sz="2400" b="1" dirty="0">
                <a:solidFill>
                  <a:schemeClr val="tx2"/>
                </a:solidFill>
              </a:rPr>
              <a:t>Guiding question</a:t>
            </a:r>
          </a:p>
        </p:txBody>
      </p:sp>
      <p:sp>
        <p:nvSpPr>
          <p:cNvPr id="8" name="TextBox 7">
            <a:extLst>
              <a:ext uri="{FF2B5EF4-FFF2-40B4-BE49-F238E27FC236}">
                <a16:creationId xmlns:a16="http://schemas.microsoft.com/office/drawing/2014/main" id="{D7E91BB9-A869-60E6-428F-566528C6CA45}"/>
              </a:ext>
            </a:extLst>
          </p:cNvPr>
          <p:cNvSpPr txBox="1"/>
          <p:nvPr/>
        </p:nvSpPr>
        <p:spPr>
          <a:xfrm>
            <a:off x="7712620" y="1619925"/>
            <a:ext cx="3019254" cy="461665"/>
          </a:xfrm>
          <a:prstGeom prst="rect">
            <a:avLst/>
          </a:prstGeom>
          <a:noFill/>
        </p:spPr>
        <p:txBody>
          <a:bodyPr wrap="square" rtlCol="0">
            <a:spAutoFit/>
          </a:bodyPr>
          <a:lstStyle/>
          <a:p>
            <a:pPr algn="ctr"/>
            <a:r>
              <a:rPr lang="en-US" sz="2400" b="1" dirty="0">
                <a:solidFill>
                  <a:schemeClr val="tx2"/>
                </a:solidFill>
              </a:rPr>
              <a:t>Research studies</a:t>
            </a:r>
          </a:p>
        </p:txBody>
      </p:sp>
      <p:sp>
        <p:nvSpPr>
          <p:cNvPr id="10" name="Content Placeholder 5">
            <a:extLst>
              <a:ext uri="{FF2B5EF4-FFF2-40B4-BE49-F238E27FC236}">
                <a16:creationId xmlns:a16="http://schemas.microsoft.com/office/drawing/2014/main" id="{0CEBE9CB-568D-6469-83A4-7487C10F277B}"/>
              </a:ext>
            </a:extLst>
          </p:cNvPr>
          <p:cNvSpPr txBox="1">
            <a:spLocks/>
          </p:cNvSpPr>
          <p:nvPr/>
        </p:nvSpPr>
        <p:spPr>
          <a:xfrm>
            <a:off x="6633495" y="2081590"/>
            <a:ext cx="5177505" cy="2214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accent2"/>
                </a:solidFill>
                <a:latin typeface="+mn-lt"/>
                <a:ea typeface="+mn-ea"/>
                <a:cs typeface="+mn-cs"/>
              </a:defRPr>
            </a:lvl1pPr>
            <a:lvl2pPr marL="0" indent="0" algn="l" defTabSz="341313" rtl="0" eaLnBrk="1" latinLnBrk="0" hangingPunct="1">
              <a:lnSpc>
                <a:spcPct val="90000"/>
              </a:lnSpc>
              <a:spcBef>
                <a:spcPts val="500"/>
              </a:spcBef>
              <a:buClr>
                <a:schemeClr val="accent1"/>
              </a:buClr>
              <a:buFont typeface="Arial"/>
              <a:buNone/>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buFont typeface="Arial" panose="020B0604020202020204" pitchFamily="34" charset="0"/>
              <a:buChar char="•"/>
            </a:pPr>
            <a:r>
              <a:rPr lang="en-US" sz="1700" b="1" i="0" dirty="0">
                <a:solidFill>
                  <a:schemeClr val="tx2"/>
                </a:solidFill>
                <a:effectLst/>
                <a:cs typeface="Calibri" panose="020F0502020204030204" pitchFamily="34" charset="0"/>
              </a:rPr>
              <a:t>Central office. </a:t>
            </a:r>
            <a:r>
              <a:rPr lang="en-US" sz="1700" b="0" i="0" dirty="0">
                <a:solidFill>
                  <a:schemeClr val="tx2"/>
                </a:solidFill>
                <a:effectLst/>
                <a:cs typeface="Calibri" panose="020F0502020204030204" pitchFamily="34" charset="0"/>
              </a:rPr>
              <a:t>A three-year study of the districts’ central office led by University of Texas at Austin researchers with others from the University of Iowa, University of Houston and California State Polytechnic University-Pomona.</a:t>
            </a:r>
          </a:p>
          <a:p>
            <a:pPr algn="l">
              <a:buFont typeface="Arial" panose="020B0604020202020204" pitchFamily="34" charset="0"/>
              <a:buChar char="•"/>
            </a:pPr>
            <a:r>
              <a:rPr lang="en-US" sz="1700" b="1" i="0" dirty="0">
                <a:solidFill>
                  <a:schemeClr val="tx2"/>
                </a:solidFill>
                <a:effectLst/>
                <a:cs typeface="Calibri" panose="020F0502020204030204" pitchFamily="34" charset="0"/>
              </a:rPr>
              <a:t>Implementation study and tool. </a:t>
            </a:r>
            <a:r>
              <a:rPr lang="en-US" sz="1700" b="0" i="0" dirty="0">
                <a:solidFill>
                  <a:schemeClr val="tx2"/>
                </a:solidFill>
                <a:effectLst/>
                <a:cs typeface="Calibri" panose="020F0502020204030204" pitchFamily="34" charset="0"/>
              </a:rPr>
              <a:t>A six-year implementation study that includes creating a tool to measure equity-centered leadership. Led by University of Wisconsin-Madison researchers, with researchers from UCLA, Teachers College, American Institutes of Research and </a:t>
            </a:r>
            <a:r>
              <a:rPr lang="en-US" sz="1700" b="0" i="0" dirty="0" err="1">
                <a:solidFill>
                  <a:schemeClr val="tx2"/>
                </a:solidFill>
                <a:effectLst/>
                <a:cs typeface="Calibri" panose="020F0502020204030204" pitchFamily="34" charset="0"/>
              </a:rPr>
              <a:t>WestEd</a:t>
            </a:r>
            <a:r>
              <a:rPr lang="en-US" sz="1700" b="0" i="0" dirty="0">
                <a:solidFill>
                  <a:schemeClr val="tx2"/>
                </a:solidFill>
                <a:effectLst/>
                <a:cs typeface="Calibri" panose="020F0502020204030204" pitchFamily="34" charset="0"/>
              </a:rPr>
              <a:t>​.</a:t>
            </a:r>
          </a:p>
          <a:p>
            <a:pPr algn="l">
              <a:buFont typeface="Arial" panose="020B0604020202020204" pitchFamily="34" charset="0"/>
              <a:buChar char="•"/>
            </a:pPr>
            <a:r>
              <a:rPr lang="en-US" sz="1700" b="1" i="0" dirty="0">
                <a:solidFill>
                  <a:schemeClr val="tx2"/>
                </a:solidFill>
                <a:effectLst/>
                <a:cs typeface="Calibri" panose="020F0502020204030204" pitchFamily="34" charset="0"/>
              </a:rPr>
              <a:t>Research use study. </a:t>
            </a:r>
            <a:r>
              <a:rPr lang="en-US" sz="1700" b="0" i="0" dirty="0">
                <a:solidFill>
                  <a:schemeClr val="tx2"/>
                </a:solidFill>
                <a:effectLst/>
                <a:cs typeface="Calibri" panose="020F0502020204030204" pitchFamily="34" charset="0"/>
              </a:rPr>
              <a:t>Five-year study of research use and research-practice partnerships led </a:t>
            </a:r>
            <a:r>
              <a:rPr lang="en-US" sz="1700" b="0" i="0" dirty="0">
                <a:solidFill>
                  <a:srgbClr val="424242"/>
                </a:solidFill>
                <a:effectLst/>
                <a:cs typeface="Calibri" panose="020F0502020204030204" pitchFamily="34" charset="0"/>
              </a:rPr>
              <a:t>by University of Colorado Boulder researchers.</a:t>
            </a:r>
          </a:p>
        </p:txBody>
      </p:sp>
      <p:sp>
        <p:nvSpPr>
          <p:cNvPr id="13" name="TextBox 12">
            <a:extLst>
              <a:ext uri="{FF2B5EF4-FFF2-40B4-BE49-F238E27FC236}">
                <a16:creationId xmlns:a16="http://schemas.microsoft.com/office/drawing/2014/main" id="{9BF1B3B4-EF03-98B3-C440-5BCDC87CD6B9}"/>
              </a:ext>
            </a:extLst>
          </p:cNvPr>
          <p:cNvSpPr txBox="1"/>
          <p:nvPr/>
        </p:nvSpPr>
        <p:spPr>
          <a:xfrm>
            <a:off x="697114" y="3794760"/>
            <a:ext cx="5623676" cy="1975926"/>
          </a:xfrm>
          <a:prstGeom prst="rect">
            <a:avLst/>
          </a:prstGeom>
          <a:noFill/>
        </p:spPr>
        <p:txBody>
          <a:bodyPr wrap="square" rtlCol="0">
            <a:spAutoFit/>
          </a:bodyPr>
          <a:lstStyle/>
          <a:p>
            <a:pPr>
              <a:lnSpc>
                <a:spcPct val="90000"/>
              </a:lnSpc>
            </a:pPr>
            <a:r>
              <a:rPr lang="en-US" sz="1700" dirty="0"/>
              <a:t>The Wallace Foundation believes that </a:t>
            </a:r>
            <a:r>
              <a:rPr lang="en-US" sz="1700" dirty="0">
                <a:effectLst/>
                <a:ea typeface="Calibri" panose="020F0502020204030204" pitchFamily="34" charset="0"/>
                <a:cs typeface="Arial" panose="020B0604020202020204" pitchFamily="34" charset="0"/>
              </a:rPr>
              <a:t>equity means that fairness is embedded in the systems, structures, and practices of our society, giving all people the opportunity and supports necessary to reach their full potential as human beings. Since we believe what it takes to achieve equity depends upon local context and history, we never impose a definition of equity on our grantees</a:t>
            </a:r>
            <a:r>
              <a:rPr lang="en-US" sz="1700" dirty="0">
                <a:ea typeface="Calibri" panose="020F0502020204030204" pitchFamily="34" charset="0"/>
                <a:cs typeface="Arial" panose="020B0604020202020204" pitchFamily="34" charset="0"/>
              </a:rPr>
              <a:t>.</a:t>
            </a:r>
            <a:r>
              <a:rPr lang="en-US" sz="1700" dirty="0">
                <a:effectLst/>
                <a:ea typeface="Calibri" panose="020F0502020204030204" pitchFamily="34" charset="0"/>
                <a:cs typeface="Arial" panose="020B0604020202020204" pitchFamily="34" charset="0"/>
              </a:rPr>
              <a:t> Instead, each grantee defines the term for themselves.</a:t>
            </a:r>
            <a:endParaRPr lang="en-US" sz="1700" dirty="0"/>
          </a:p>
        </p:txBody>
      </p:sp>
      <p:sp>
        <p:nvSpPr>
          <p:cNvPr id="14" name="Rectangle: Rounded Corners 13">
            <a:extLst>
              <a:ext uri="{FF2B5EF4-FFF2-40B4-BE49-F238E27FC236}">
                <a16:creationId xmlns:a16="http://schemas.microsoft.com/office/drawing/2014/main" id="{C3844F78-83CF-0822-9C58-5C761ADE37B0}"/>
              </a:ext>
            </a:extLst>
          </p:cNvPr>
          <p:cNvSpPr/>
          <p:nvPr/>
        </p:nvSpPr>
        <p:spPr>
          <a:xfrm>
            <a:off x="559955" y="3669030"/>
            <a:ext cx="5760835" cy="2101656"/>
          </a:xfrm>
          <a:prstGeom prst="roundRect">
            <a:avLst>
              <a:gd name="adj" fmla="val 1286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306820"/>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84FB-0238-B499-60E8-F016EF0A96A9}"/>
              </a:ext>
            </a:extLst>
          </p:cNvPr>
          <p:cNvSpPr>
            <a:spLocks noGrp="1"/>
          </p:cNvSpPr>
          <p:nvPr>
            <p:ph type="title"/>
          </p:nvPr>
        </p:nvSpPr>
        <p:spPr/>
        <p:txBody>
          <a:bodyPr/>
          <a:lstStyle/>
          <a:p>
            <a:r>
              <a:rPr lang="en-US" dirty="0"/>
              <a:t>8 districts in the Equity-Centered Principal Pipeline Initiative</a:t>
            </a:r>
          </a:p>
        </p:txBody>
      </p:sp>
      <p:sp>
        <p:nvSpPr>
          <p:cNvPr id="3" name="Slide Number Placeholder 2">
            <a:extLst>
              <a:ext uri="{FF2B5EF4-FFF2-40B4-BE49-F238E27FC236}">
                <a16:creationId xmlns:a16="http://schemas.microsoft.com/office/drawing/2014/main" id="{1C3D13AD-93AB-66D4-CEA3-9130143C499E}"/>
              </a:ext>
            </a:extLst>
          </p:cNvPr>
          <p:cNvSpPr>
            <a:spLocks noGrp="1"/>
          </p:cNvSpPr>
          <p:nvPr>
            <p:ph type="sldNum" sz="quarter" idx="12"/>
          </p:nvPr>
        </p:nvSpPr>
        <p:spPr/>
        <p:txBody>
          <a:bodyPr/>
          <a:lstStyle/>
          <a:p>
            <a:fld id="{86041808-903E-4473-8F6E-2D3806F8029C}" type="slidenum">
              <a:rPr lang="en-US" smtClean="0"/>
              <a:pPr/>
              <a:t>11</a:t>
            </a:fld>
            <a:endParaRPr lang="en-US" dirty="0"/>
          </a:p>
        </p:txBody>
      </p:sp>
      <p:sp>
        <p:nvSpPr>
          <p:cNvPr id="4" name="Content Placeholder 3">
            <a:extLst>
              <a:ext uri="{FF2B5EF4-FFF2-40B4-BE49-F238E27FC236}">
                <a16:creationId xmlns:a16="http://schemas.microsoft.com/office/drawing/2014/main" id="{3A76E157-A131-01F5-7FF1-3424121FD0B1}"/>
              </a:ext>
            </a:extLst>
          </p:cNvPr>
          <p:cNvSpPr>
            <a:spLocks noGrp="1"/>
          </p:cNvSpPr>
          <p:nvPr>
            <p:ph sz="half" idx="13"/>
          </p:nvPr>
        </p:nvSpPr>
        <p:spPr>
          <a:xfrm>
            <a:off x="386687" y="1711795"/>
            <a:ext cx="11575705" cy="4348869"/>
          </a:xfrm>
        </p:spPr>
        <p:txBody>
          <a:bodyPr>
            <a:normAutofit fontScale="77500" lnSpcReduction="20000"/>
          </a:bodyPr>
          <a:lstStyle/>
          <a:p>
            <a:pPr>
              <a:spcBef>
                <a:spcPts val="1000"/>
              </a:spcBef>
            </a:pPr>
            <a:r>
              <a:rPr lang="en-US" b="1" dirty="0"/>
              <a:t>Baltimore City Public Schools, Maryland</a:t>
            </a:r>
            <a:r>
              <a:rPr lang="en-US" dirty="0"/>
              <a:t>:  With local groups, Morgan State University, Towson University, and the Maryland State Department of Education</a:t>
            </a:r>
          </a:p>
          <a:p>
            <a:pPr>
              <a:spcBef>
                <a:spcPts val="1000"/>
              </a:spcBef>
            </a:pPr>
            <a:r>
              <a:rPr lang="en-US" b="1" dirty="0"/>
              <a:t>Columbus City, Ohio</a:t>
            </a:r>
            <a:r>
              <a:rPr lang="en-US" dirty="0"/>
              <a:t>: With local groups, Ashland University, Ohio State University, and the Ohio Department of Education</a:t>
            </a:r>
          </a:p>
          <a:p>
            <a:pPr>
              <a:spcBef>
                <a:spcPts val="1000"/>
              </a:spcBef>
            </a:pPr>
            <a:r>
              <a:rPr lang="en-US" b="1" dirty="0"/>
              <a:t>District of Columbia Public Schools, District of Columbia</a:t>
            </a:r>
            <a:r>
              <a:rPr lang="en-US" dirty="0"/>
              <a:t>: With ​local groups, Howard University, George Washington University</a:t>
            </a:r>
          </a:p>
          <a:p>
            <a:pPr>
              <a:spcBef>
                <a:spcPts val="1000"/>
              </a:spcBef>
            </a:pPr>
            <a:r>
              <a:rPr lang="en-US" b="1" dirty="0"/>
              <a:t>Fresno Unified School District, California</a:t>
            </a:r>
            <a:r>
              <a:rPr lang="en-US" dirty="0"/>
              <a:t>: With local groups, San Diego State University, National University, and the California Department of Education</a:t>
            </a:r>
          </a:p>
          <a:p>
            <a:pPr>
              <a:spcBef>
                <a:spcPts val="1000"/>
              </a:spcBef>
            </a:pPr>
            <a:r>
              <a:rPr lang="en-US" b="1" dirty="0"/>
              <a:t>Jefferson County School District, Kentucky</a:t>
            </a:r>
            <a:r>
              <a:rPr lang="en-US" dirty="0"/>
              <a:t>: With local groups, Spalding University, University of Louisville, and the Kentucky Department of Education</a:t>
            </a:r>
          </a:p>
          <a:p>
            <a:pPr>
              <a:spcBef>
                <a:spcPts val="1000"/>
              </a:spcBef>
            </a:pPr>
            <a:r>
              <a:rPr lang="en-US" b="1" dirty="0"/>
              <a:t>Portland Public Schools, Oregon</a:t>
            </a:r>
            <a:r>
              <a:rPr lang="en-US" dirty="0"/>
              <a:t>: With local groups, Portland State University, Lewis and Clark College, the Oregon Teacher Standards and Practices Commission, and the Oregon Department of Education.</a:t>
            </a:r>
          </a:p>
          <a:p>
            <a:pPr>
              <a:spcBef>
                <a:spcPts val="1000"/>
              </a:spcBef>
            </a:pPr>
            <a:r>
              <a:rPr lang="en-US" b="1" dirty="0"/>
              <a:t>San Antonio Independent School District, Texas</a:t>
            </a:r>
            <a:r>
              <a:rPr lang="en-US" dirty="0"/>
              <a:t>: With local groups, University of Texas at Austin, University of Texas at San Antonio, and the Texas Education Agency</a:t>
            </a:r>
          </a:p>
          <a:p>
            <a:pPr>
              <a:spcBef>
                <a:spcPts val="1000"/>
              </a:spcBef>
            </a:pPr>
            <a:r>
              <a:rPr lang="en-US" b="1" dirty="0"/>
              <a:t>Winston-Salem/Forsyth County Schools, North Carolina</a:t>
            </a:r>
            <a:r>
              <a:rPr lang="en-US" dirty="0"/>
              <a:t>: With local groups, University of North Carolina at Greensboro, Appalachian State University, and the North Carolina Department of Public Instruction</a:t>
            </a:r>
          </a:p>
        </p:txBody>
      </p:sp>
    </p:spTree>
    <p:extLst>
      <p:ext uri="{BB962C8B-B14F-4D97-AF65-F5344CB8AC3E}">
        <p14:creationId xmlns:p14="http://schemas.microsoft.com/office/powerpoint/2010/main" val="333570216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5C6D-CF69-CA47-8F9B-B2D158A14211}"/>
              </a:ext>
            </a:extLst>
          </p:cNvPr>
          <p:cNvSpPr>
            <a:spLocks noGrp="1"/>
          </p:cNvSpPr>
          <p:nvPr>
            <p:ph type="title"/>
          </p:nvPr>
        </p:nvSpPr>
        <p:spPr/>
        <p:txBody>
          <a:bodyPr/>
          <a:lstStyle/>
          <a:p>
            <a:r>
              <a:rPr lang="en-US" dirty="0"/>
              <a:t>Statewide approaches for supporting principals are emerging</a:t>
            </a:r>
          </a:p>
        </p:txBody>
      </p:sp>
      <p:sp>
        <p:nvSpPr>
          <p:cNvPr id="3" name="Slide Number Placeholder 2">
            <a:extLst>
              <a:ext uri="{FF2B5EF4-FFF2-40B4-BE49-F238E27FC236}">
                <a16:creationId xmlns:a16="http://schemas.microsoft.com/office/drawing/2014/main" id="{842E5173-7B87-3C08-9EA6-55FA9DFE6C8C}"/>
              </a:ext>
            </a:extLst>
          </p:cNvPr>
          <p:cNvSpPr>
            <a:spLocks noGrp="1"/>
          </p:cNvSpPr>
          <p:nvPr>
            <p:ph type="sldNum" sz="quarter" idx="12"/>
          </p:nvPr>
        </p:nvSpPr>
        <p:spPr/>
        <p:txBody>
          <a:bodyPr/>
          <a:lstStyle/>
          <a:p>
            <a:fld id="{86041808-903E-4473-8F6E-2D3806F8029C}" type="slidenum">
              <a:rPr lang="en-US" smtClean="0"/>
              <a:pPr/>
              <a:t>12</a:t>
            </a:fld>
            <a:endParaRPr lang="en-US" dirty="0"/>
          </a:p>
        </p:txBody>
      </p:sp>
      <p:sp>
        <p:nvSpPr>
          <p:cNvPr id="4" name="Content Placeholder 3">
            <a:extLst>
              <a:ext uri="{FF2B5EF4-FFF2-40B4-BE49-F238E27FC236}">
                <a16:creationId xmlns:a16="http://schemas.microsoft.com/office/drawing/2014/main" id="{658914F2-BA67-EF48-74FB-1E52C619266E}"/>
              </a:ext>
            </a:extLst>
          </p:cNvPr>
          <p:cNvSpPr>
            <a:spLocks noGrp="1"/>
          </p:cNvSpPr>
          <p:nvPr>
            <p:ph sz="half" idx="13"/>
          </p:nvPr>
        </p:nvSpPr>
        <p:spPr>
          <a:xfrm>
            <a:off x="386686" y="1743029"/>
            <a:ext cx="8531172" cy="3654881"/>
          </a:xfrm>
        </p:spPr>
        <p:txBody>
          <a:bodyPr>
            <a:normAutofit fontScale="92500" lnSpcReduction="10000"/>
          </a:bodyPr>
          <a:lstStyle/>
          <a:p>
            <a:r>
              <a:rPr lang="en-US" sz="1800" b="1" dirty="0"/>
              <a:t>State standards </a:t>
            </a:r>
            <a:r>
              <a:rPr lang="en-US" sz="1800" dirty="0"/>
              <a:t>are a powerful, cross-cutting policy lever that, when used in districts and universities, shape specific decisions about training, developing and supporting principals.</a:t>
            </a:r>
          </a:p>
          <a:p>
            <a:r>
              <a:rPr lang="en-US" sz="1800" dirty="0"/>
              <a:t>When states foster </a:t>
            </a:r>
            <a:r>
              <a:rPr lang="en-US" sz="1800" b="1" dirty="0"/>
              <a:t>networks</a:t>
            </a:r>
            <a:r>
              <a:rPr lang="en-US" sz="1800" dirty="0"/>
              <a:t> that connect districts, universities, and others, creative problem-solving emerges that can enhance the likelihood of principal initiatives succeeding.</a:t>
            </a:r>
          </a:p>
          <a:p>
            <a:r>
              <a:rPr lang="en-US" sz="1800" dirty="0"/>
              <a:t>States, districts, universities, and others each have  </a:t>
            </a:r>
            <a:r>
              <a:rPr lang="en-US" sz="1800" b="1" dirty="0"/>
              <a:t>comparative advantages </a:t>
            </a:r>
            <a:r>
              <a:rPr lang="en-US" sz="1800" dirty="0"/>
              <a:t>that, when realized, can make the most of networked partnerships that advance principal initiatives.</a:t>
            </a:r>
          </a:p>
          <a:p>
            <a:r>
              <a:rPr lang="en-US" sz="1800" dirty="0"/>
              <a:t>Examples of statewide collaborations:</a:t>
            </a:r>
          </a:p>
          <a:p>
            <a:pPr lvl="1"/>
            <a:r>
              <a:rPr lang="en-US" sz="1600" b="1" dirty="0"/>
              <a:t>Missouri: </a:t>
            </a:r>
            <a:r>
              <a:rPr lang="en-US" sz="1600" dirty="0"/>
              <a:t>Using Title II-A set-aside funds, strengthened one of the nation’s most comprehensive statewide principal development initiatives, the Missouri Leader Development System (MLDS) for novice through experienced principals, including for those in low-performing schools. Since 2018, the year-to-year retention rate for Missouri principals in their first three years on the job has grown from 82% to 87% in 2021 – with retention rates for those enrolled in MLDS at a remarkable 98 percent.</a:t>
            </a:r>
          </a:p>
          <a:p>
            <a:pPr lvl="1"/>
            <a:r>
              <a:rPr lang="en-US" sz="1600" b="1" dirty="0"/>
              <a:t>Wisconsin</a:t>
            </a:r>
            <a:r>
              <a:rPr lang="en-US" sz="1600" dirty="0"/>
              <a:t>: With the state education agency and state Urban League chapter, superintendents of the state’s “Big 5” urban districts launched the Wisconsin Urban Leadership Institute for principals; cohorts of 25 gain 10 months of professional learning, coaching and networking.</a:t>
            </a:r>
          </a:p>
        </p:txBody>
      </p:sp>
      <p:pic>
        <p:nvPicPr>
          <p:cNvPr id="1026" name="Picture 2">
            <a:extLst>
              <a:ext uri="{FF2B5EF4-FFF2-40B4-BE49-F238E27FC236}">
                <a16:creationId xmlns:a16="http://schemas.microsoft.com/office/drawing/2014/main" id="{5CA51C1C-5312-9A6D-8CB8-3DE86C754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9" y="1743028"/>
            <a:ext cx="2523179" cy="326331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A640F1-71B0-C92F-ED3E-B11CF4C20AC9}"/>
              </a:ext>
            </a:extLst>
          </p:cNvPr>
          <p:cNvSpPr txBox="1"/>
          <p:nvPr/>
        </p:nvSpPr>
        <p:spPr>
          <a:xfrm>
            <a:off x="386687" y="5523641"/>
            <a:ext cx="11612320" cy="400110"/>
          </a:xfrm>
          <a:prstGeom prst="rect">
            <a:avLst/>
          </a:prstGeom>
          <a:noFill/>
        </p:spPr>
        <p:txBody>
          <a:bodyPr wrap="square" rtlCol="0">
            <a:spAutoFit/>
          </a:bodyPr>
          <a:lstStyle/>
          <a:p>
            <a:r>
              <a:rPr lang="en-US" sz="1000" i="1" dirty="0"/>
              <a:t>Source: </a:t>
            </a:r>
            <a:r>
              <a:rPr lang="en-US" sz="1000" i="1" dirty="0">
                <a:solidFill>
                  <a:schemeClr val="accent1"/>
                </a:solidFill>
                <a:hlinkClick r:id="rId4">
                  <a:extLst>
                    <a:ext uri="{A12FA001-AC4F-418D-AE19-62706E023703}">
                      <ahyp:hlinkClr xmlns:ahyp="http://schemas.microsoft.com/office/drawing/2018/hyperlinkcolor" val="tx"/>
                    </a:ext>
                  </a:extLst>
                </a:hlinkClick>
              </a:rPr>
              <a:t>States as Leaders, Followers, and Partners: Lessons from the ESSA Leadership Learning Community and the University Principal Preparation Initiative</a:t>
            </a:r>
            <a:r>
              <a:rPr lang="en-US" sz="1000" dirty="0"/>
              <a:t>, Wallace Foundation, 2022; </a:t>
            </a:r>
            <a:r>
              <a:rPr lang="en-US" sz="1000" i="1" dirty="0">
                <a:solidFill>
                  <a:schemeClr val="accent1"/>
                </a:solidFill>
                <a:hlinkClick r:id="rId5">
                  <a:extLst>
                    <a:ext uri="{A12FA001-AC4F-418D-AE19-62706E023703}">
                      <ahyp:hlinkClr xmlns:ahyp="http://schemas.microsoft.com/office/drawing/2018/hyperlinkcolor" val="tx"/>
                    </a:ext>
                  </a:extLst>
                </a:hlinkClick>
              </a:rPr>
              <a:t>All the Voices: Statewide Collaborations for School Leadership under ESSA</a:t>
            </a:r>
            <a:r>
              <a:rPr lang="en-US" sz="1000" i="1" dirty="0"/>
              <a:t>, </a:t>
            </a:r>
            <a:r>
              <a:rPr lang="en-US" sz="1000" dirty="0"/>
              <a:t>Policy Studies Associates, 2022; </a:t>
            </a:r>
            <a:r>
              <a:rPr lang="en-US" sz="1000" dirty="0">
                <a:solidFill>
                  <a:schemeClr val="accent1"/>
                </a:solidFill>
                <a:hlinkClick r:id="rId6">
                  <a:extLst>
                    <a:ext uri="{A12FA001-AC4F-418D-AE19-62706E023703}">
                      <ahyp:hlinkClr xmlns:ahyp="http://schemas.microsoft.com/office/drawing/2018/hyperlinkcolor" val="tx"/>
                    </a:ext>
                  </a:extLst>
                </a:hlinkClick>
              </a:rPr>
              <a:t>Missouri’s Ongoing Effort to Develop Principals Pays Off | The Wallace Foundation</a:t>
            </a:r>
            <a:r>
              <a:rPr lang="en-US" sz="1000" dirty="0">
                <a:solidFill>
                  <a:schemeClr val="accent1"/>
                </a:solidFill>
              </a:rPr>
              <a:t>. </a:t>
            </a:r>
            <a:endParaRPr lang="en-US" sz="1000" i="1" dirty="0">
              <a:solidFill>
                <a:schemeClr val="accent1"/>
              </a:solidFill>
            </a:endParaRPr>
          </a:p>
        </p:txBody>
      </p:sp>
    </p:spTree>
    <p:extLst>
      <p:ext uri="{BB962C8B-B14F-4D97-AF65-F5344CB8AC3E}">
        <p14:creationId xmlns:p14="http://schemas.microsoft.com/office/powerpoint/2010/main" val="3507239194"/>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62BB7-CE35-4364-9C15-14600D5BB1AC}"/>
              </a:ext>
            </a:extLst>
          </p:cNvPr>
          <p:cNvSpPr>
            <a:spLocks noGrp="1"/>
          </p:cNvSpPr>
          <p:nvPr>
            <p:ph type="title"/>
          </p:nvPr>
        </p:nvSpPr>
        <p:spPr/>
        <p:txBody>
          <a:bodyPr/>
          <a:lstStyle/>
          <a:p>
            <a:r>
              <a:rPr lang="en-US" sz="4300" dirty="0"/>
              <a:t>The opportunity: Encourage districts and states include principals in recovery efforts</a:t>
            </a:r>
            <a:endParaRPr lang="en-US" sz="4300" dirty="0">
              <a:highlight>
                <a:srgbClr val="FFFF00"/>
              </a:highlight>
            </a:endParaRPr>
          </a:p>
        </p:txBody>
      </p:sp>
      <p:sp>
        <p:nvSpPr>
          <p:cNvPr id="3" name="Slide Number Placeholder 2">
            <a:extLst>
              <a:ext uri="{FF2B5EF4-FFF2-40B4-BE49-F238E27FC236}">
                <a16:creationId xmlns:a16="http://schemas.microsoft.com/office/drawing/2014/main" id="{01B44CD6-A35D-4CEE-A1E7-DE54D0CDBBE5}"/>
              </a:ext>
            </a:extLst>
          </p:cNvPr>
          <p:cNvSpPr>
            <a:spLocks noGrp="1"/>
          </p:cNvSpPr>
          <p:nvPr>
            <p:ph type="sldNum" sz="quarter" idx="12"/>
          </p:nvPr>
        </p:nvSpPr>
        <p:spPr/>
        <p:txBody>
          <a:bodyPr/>
          <a:lstStyle/>
          <a:p>
            <a:fld id="{86041808-903E-4473-8F6E-2D3806F8029C}" type="slidenum">
              <a:rPr lang="en-US" smtClean="0"/>
              <a:pPr/>
              <a:t>13</a:t>
            </a:fld>
            <a:endParaRPr lang="en-US" dirty="0"/>
          </a:p>
        </p:txBody>
      </p:sp>
      <p:sp>
        <p:nvSpPr>
          <p:cNvPr id="4" name="Content Placeholder 3">
            <a:extLst>
              <a:ext uri="{FF2B5EF4-FFF2-40B4-BE49-F238E27FC236}">
                <a16:creationId xmlns:a16="http://schemas.microsoft.com/office/drawing/2014/main" id="{999F1E92-4AB5-4765-8890-B7FA0977EE91}"/>
              </a:ext>
            </a:extLst>
          </p:cNvPr>
          <p:cNvSpPr>
            <a:spLocks noGrp="1"/>
          </p:cNvSpPr>
          <p:nvPr>
            <p:ph sz="half" idx="13"/>
          </p:nvPr>
        </p:nvSpPr>
        <p:spPr>
          <a:xfrm>
            <a:off x="386687" y="1705020"/>
            <a:ext cx="7008026" cy="3906508"/>
          </a:xfrm>
        </p:spPr>
        <p:txBody>
          <a:bodyPr>
            <a:normAutofit fontScale="77500" lnSpcReduction="20000"/>
          </a:bodyPr>
          <a:lstStyle/>
          <a:p>
            <a:r>
              <a:rPr lang="en-US" dirty="0">
                <a:solidFill>
                  <a:schemeClr val="bg2"/>
                </a:solidFill>
              </a:rPr>
              <a:t>Given their importance for student success, teacher retention and school success, we believe every school deserves an effective principal</a:t>
            </a:r>
          </a:p>
          <a:p>
            <a:r>
              <a:rPr lang="en-US" dirty="0"/>
              <a:t>Based on a RAND survey of 300 district and charter network leaders, post-pandemic principal turnover is rising faster than teacher turnover</a:t>
            </a:r>
          </a:p>
          <a:p>
            <a:pPr lvl="1"/>
            <a:r>
              <a:rPr lang="en-US" dirty="0"/>
              <a:t>Principal turnover reached 16% nationally going into the 2022-23 school year – with turnover highest (21-23 percent) in high-poverty and rural districts</a:t>
            </a:r>
          </a:p>
          <a:p>
            <a:r>
              <a:rPr lang="en-US" dirty="0"/>
              <a:t>Historically, university-based </a:t>
            </a:r>
            <a:r>
              <a:rPr lang="en-US" b="1" dirty="0"/>
              <a:t>principal preparation programs </a:t>
            </a:r>
            <a:r>
              <a:rPr lang="en-US" dirty="0"/>
              <a:t>have not prepared graduates for the challenge of today’s jobs – fortunately, evidence-based redesign with districts has now been shown to be feasible and we are learning about what is effective.</a:t>
            </a:r>
          </a:p>
          <a:p>
            <a:r>
              <a:rPr lang="en-US" dirty="0"/>
              <a:t>Ninety percent of medium to large-sized districts see principals as crucial to their efforts. But few medium and large districts have </a:t>
            </a:r>
            <a:r>
              <a:rPr lang="en-US" b="1" dirty="0"/>
              <a:t>comprehensive and aligned principal pipelines </a:t>
            </a:r>
            <a:r>
              <a:rPr lang="en-US" dirty="0"/>
              <a:t>to prepare and support them</a:t>
            </a:r>
          </a:p>
        </p:txBody>
      </p:sp>
      <p:sp>
        <p:nvSpPr>
          <p:cNvPr id="5" name="TextBox 4">
            <a:extLst>
              <a:ext uri="{FF2B5EF4-FFF2-40B4-BE49-F238E27FC236}">
                <a16:creationId xmlns:a16="http://schemas.microsoft.com/office/drawing/2014/main" id="{C04E81AC-2481-48E3-B132-4AAB3DCC3C94}"/>
              </a:ext>
            </a:extLst>
          </p:cNvPr>
          <p:cNvSpPr txBox="1"/>
          <p:nvPr/>
        </p:nvSpPr>
        <p:spPr>
          <a:xfrm>
            <a:off x="386687" y="5497830"/>
            <a:ext cx="11328391" cy="415498"/>
          </a:xfrm>
          <a:prstGeom prst="rect">
            <a:avLst/>
          </a:prstGeom>
          <a:noFill/>
        </p:spPr>
        <p:txBody>
          <a:bodyPr wrap="square" rtlCol="0">
            <a:spAutoFit/>
          </a:bodyPr>
          <a:lstStyle/>
          <a:p>
            <a:r>
              <a:rPr lang="en-US" sz="1050" i="1" dirty="0"/>
              <a:t>Source</a:t>
            </a:r>
            <a:r>
              <a:rPr lang="en-US" sz="1050" i="1" dirty="0">
                <a:solidFill>
                  <a:schemeClr val="accent1"/>
                </a:solidFill>
              </a:rPr>
              <a:t>: </a:t>
            </a:r>
            <a:r>
              <a:rPr lang="en-US" sz="1050" dirty="0">
                <a:solidFill>
                  <a:schemeClr val="accent1"/>
                </a:solidFill>
                <a:hlinkClick r:id="rId3">
                  <a:extLst>
                    <a:ext uri="{A12FA001-AC4F-418D-AE19-62706E023703}">
                      <ahyp:hlinkClr xmlns:ahyp="http://schemas.microsoft.com/office/drawing/2018/hyperlinkcolor" val="tx"/>
                    </a:ext>
                  </a:extLst>
                </a:hlinkClick>
              </a:rPr>
              <a:t>Educator Turnover Has Markedly Increased, but Districts Have Taken Actions to Boost Teacher Ranks: Selected Findings from the Sixth American School District Panel Survey | RAND </a:t>
            </a:r>
            <a:r>
              <a:rPr lang="en-US" sz="1050" dirty="0">
                <a:solidFill>
                  <a:schemeClr val="accent1"/>
                </a:solidFill>
              </a:rPr>
              <a:t>; </a:t>
            </a:r>
            <a:r>
              <a:rPr lang="en-US" sz="1050" i="1" dirty="0">
                <a:solidFill>
                  <a:schemeClr val="accent1"/>
                </a:solidFill>
                <a:hlinkClick r:id="rId4">
                  <a:extLst>
                    <a:ext uri="{A12FA001-AC4F-418D-AE19-62706E023703}">
                      <ahyp:hlinkClr xmlns:ahyp="http://schemas.microsoft.com/office/drawing/2018/hyperlinkcolor" val="tx"/>
                    </a:ext>
                  </a:extLst>
                </a:hlinkClick>
              </a:rPr>
              <a:t>Taking Stock of Principal Pipelines: What Public School Districts Report Doing and What They Want to Do to Improve School Leadership</a:t>
            </a:r>
            <a:r>
              <a:rPr lang="en-US" sz="1050" i="1" dirty="0"/>
              <a:t>, </a:t>
            </a:r>
            <a:r>
              <a:rPr lang="en-US" sz="1050" dirty="0"/>
              <a:t>Gates, et al., RAND, 2020. </a:t>
            </a:r>
            <a:r>
              <a:rPr lang="en-US" sz="1050" dirty="0">
                <a:solidFill>
                  <a:schemeClr val="accent1"/>
                </a:solidFill>
                <a:hlinkClick r:id="rId3">
                  <a:extLst>
                    <a:ext uri="{A12FA001-AC4F-418D-AE19-62706E023703}">
                      <ahyp:hlinkClr xmlns:ahyp="http://schemas.microsoft.com/office/drawing/2018/hyperlinkcolor" val="tx"/>
                    </a:ext>
                  </a:extLst>
                </a:hlinkClick>
              </a:rPr>
              <a:t>RAND American School District Panel Survey</a:t>
            </a:r>
            <a:r>
              <a:rPr lang="en-US" sz="1050" dirty="0"/>
              <a:t>, 2023</a:t>
            </a:r>
          </a:p>
        </p:txBody>
      </p:sp>
      <p:pic>
        <p:nvPicPr>
          <p:cNvPr id="6" name="Picture 5">
            <a:extLst>
              <a:ext uri="{FF2B5EF4-FFF2-40B4-BE49-F238E27FC236}">
                <a16:creationId xmlns:a16="http://schemas.microsoft.com/office/drawing/2014/main" id="{7FB382B8-9F01-D508-1C4A-85C2D86820C2}"/>
              </a:ext>
            </a:extLst>
          </p:cNvPr>
          <p:cNvPicPr>
            <a:picLocks noChangeAspect="1"/>
          </p:cNvPicPr>
          <p:nvPr/>
        </p:nvPicPr>
        <p:blipFill rotWithShape="1">
          <a:blip r:embed="rId5"/>
          <a:srcRect l="52020" t="21933" r="1492" b="22628"/>
          <a:stretch/>
        </p:blipFill>
        <p:spPr>
          <a:xfrm>
            <a:off x="7557930" y="1705020"/>
            <a:ext cx="3797068" cy="246526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87170881"/>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Elbow Connector 42">
            <a:extLst>
              <a:ext uri="{FF2B5EF4-FFF2-40B4-BE49-F238E27FC236}">
                <a16:creationId xmlns:a16="http://schemas.microsoft.com/office/drawing/2014/main" id="{EE47C4F1-9A0B-1449-9110-12BD7FE9B79F}"/>
              </a:ext>
            </a:extLst>
          </p:cNvPr>
          <p:cNvCxnSpPr>
            <a:cxnSpLocks/>
          </p:cNvCxnSpPr>
          <p:nvPr/>
        </p:nvCxnSpPr>
        <p:spPr>
          <a:xfrm rot="5400000" flipH="1" flipV="1">
            <a:off x="4468277" y="2449779"/>
            <a:ext cx="1011303" cy="239157"/>
          </a:xfrm>
          <a:prstGeom prst="bentConnector2">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B1922FE6-2F9E-4F1D-BDF0-DDC5B564CBF1}"/>
              </a:ext>
            </a:extLst>
          </p:cNvPr>
          <p:cNvSpPr>
            <a:spLocks noGrp="1"/>
          </p:cNvSpPr>
          <p:nvPr>
            <p:ph type="title"/>
          </p:nvPr>
        </p:nvSpPr>
        <p:spPr>
          <a:xfrm>
            <a:off x="383843" y="37551"/>
            <a:ext cx="11424313" cy="731520"/>
          </a:xfrm>
        </p:spPr>
        <p:txBody>
          <a:bodyPr/>
          <a:lstStyle/>
          <a:p>
            <a:r>
              <a:rPr lang="en-US" dirty="0"/>
              <a:t>How we got here – a 23-year journey</a:t>
            </a:r>
          </a:p>
        </p:txBody>
      </p:sp>
      <p:sp>
        <p:nvSpPr>
          <p:cNvPr id="3" name="Slide Number Placeholder 2">
            <a:extLst>
              <a:ext uri="{FF2B5EF4-FFF2-40B4-BE49-F238E27FC236}">
                <a16:creationId xmlns:a16="http://schemas.microsoft.com/office/drawing/2014/main" id="{FDDF2D26-3FE5-457F-90B1-28CB24CD334E}"/>
              </a:ext>
            </a:extLst>
          </p:cNvPr>
          <p:cNvSpPr>
            <a:spLocks noGrp="1"/>
          </p:cNvSpPr>
          <p:nvPr>
            <p:ph type="sldNum" sz="quarter" idx="12"/>
          </p:nvPr>
        </p:nvSpPr>
        <p:spPr>
          <a:xfrm>
            <a:off x="11230708" y="6188075"/>
            <a:ext cx="656492" cy="365125"/>
          </a:xfrm>
        </p:spPr>
        <p:txBody>
          <a:bodyPr/>
          <a:lstStyle/>
          <a:p>
            <a:fld id="{86041808-903E-4473-8F6E-2D3806F8029C}" type="slidenum">
              <a:rPr lang="en-US" smtClean="0"/>
              <a:t>14</a:t>
            </a:fld>
            <a:endParaRPr lang="en-US"/>
          </a:p>
        </p:txBody>
      </p:sp>
      <p:sp>
        <p:nvSpPr>
          <p:cNvPr id="17" name="Rounded Rectangle 5">
            <a:extLst>
              <a:ext uri="{FF2B5EF4-FFF2-40B4-BE49-F238E27FC236}">
                <a16:creationId xmlns:a16="http://schemas.microsoft.com/office/drawing/2014/main" id="{9EA51A1B-1763-4120-A352-DA43F734D0B0}"/>
              </a:ext>
            </a:extLst>
          </p:cNvPr>
          <p:cNvSpPr/>
          <p:nvPr/>
        </p:nvSpPr>
        <p:spPr>
          <a:xfrm>
            <a:off x="323868" y="2821689"/>
            <a:ext cx="2926080" cy="1463040"/>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b="1" dirty="0">
                <a:solidFill>
                  <a:schemeClr val="bg1"/>
                </a:solidFill>
              </a:rPr>
              <a:t>2000-2010</a:t>
            </a:r>
          </a:p>
          <a:p>
            <a:pPr algn="ctr"/>
            <a:endParaRPr lang="en-US" sz="500" dirty="0">
              <a:solidFill>
                <a:schemeClr val="bg1"/>
              </a:solidFill>
            </a:endParaRPr>
          </a:p>
          <a:p>
            <a:pPr algn="ctr"/>
            <a:r>
              <a:rPr lang="en-US" sz="2200" dirty="0">
                <a:solidFill>
                  <a:schemeClr val="bg1"/>
                </a:solidFill>
              </a:rPr>
              <a:t>First Generation Ed Leadership Work</a:t>
            </a:r>
          </a:p>
          <a:p>
            <a:pPr algn="ctr"/>
            <a:endParaRPr lang="en-US" sz="500" dirty="0">
              <a:solidFill>
                <a:schemeClr val="bg1"/>
              </a:solidFill>
            </a:endParaRPr>
          </a:p>
          <a:p>
            <a:pPr algn="ctr"/>
            <a:r>
              <a:rPr lang="en-US" sz="1600" dirty="0">
                <a:solidFill>
                  <a:schemeClr val="bg1"/>
                </a:solidFill>
              </a:rPr>
              <a:t>15 states/12 districts</a:t>
            </a:r>
          </a:p>
        </p:txBody>
      </p:sp>
      <p:sp>
        <p:nvSpPr>
          <p:cNvPr id="12" name="Rounded Rectangle 19">
            <a:extLst>
              <a:ext uri="{FF2B5EF4-FFF2-40B4-BE49-F238E27FC236}">
                <a16:creationId xmlns:a16="http://schemas.microsoft.com/office/drawing/2014/main" id="{810F7778-13EB-4DC0-A248-55B68869CE10}"/>
              </a:ext>
            </a:extLst>
          </p:cNvPr>
          <p:cNvSpPr/>
          <p:nvPr/>
        </p:nvSpPr>
        <p:spPr>
          <a:xfrm>
            <a:off x="4292396" y="2821689"/>
            <a:ext cx="2926080" cy="1463040"/>
          </a:xfrm>
          <a:prstGeom prst="round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2011-2016</a:t>
            </a:r>
          </a:p>
          <a:p>
            <a:pPr algn="ctr"/>
            <a:endParaRPr lang="en-US" sz="500" dirty="0">
              <a:solidFill>
                <a:schemeClr val="bg1"/>
              </a:solidFill>
            </a:endParaRPr>
          </a:p>
          <a:p>
            <a:pPr algn="ctr"/>
            <a:r>
              <a:rPr lang="en-US" sz="2200" dirty="0">
                <a:solidFill>
                  <a:schemeClr val="bg1"/>
                </a:solidFill>
              </a:rPr>
              <a:t>Principal Pipeline </a:t>
            </a:r>
          </a:p>
          <a:p>
            <a:pPr algn="ctr"/>
            <a:r>
              <a:rPr lang="en-US" sz="2200" dirty="0">
                <a:solidFill>
                  <a:schemeClr val="bg1"/>
                </a:solidFill>
              </a:rPr>
              <a:t>Initiative</a:t>
            </a:r>
          </a:p>
          <a:p>
            <a:pPr algn="ctr"/>
            <a:endParaRPr lang="en-US" sz="500" dirty="0">
              <a:solidFill>
                <a:schemeClr val="bg1"/>
              </a:solidFill>
            </a:endParaRPr>
          </a:p>
          <a:p>
            <a:pPr algn="ctr"/>
            <a:r>
              <a:rPr lang="en-US" sz="1600" dirty="0">
                <a:solidFill>
                  <a:schemeClr val="bg1"/>
                </a:solidFill>
              </a:rPr>
              <a:t>6 districts</a:t>
            </a:r>
          </a:p>
        </p:txBody>
      </p:sp>
      <p:grpSp>
        <p:nvGrpSpPr>
          <p:cNvPr id="2" name="Group 1">
            <a:extLst>
              <a:ext uri="{FF2B5EF4-FFF2-40B4-BE49-F238E27FC236}">
                <a16:creationId xmlns:a16="http://schemas.microsoft.com/office/drawing/2014/main" id="{90626961-FA08-4253-95A4-D7A521F140F1}"/>
              </a:ext>
            </a:extLst>
          </p:cNvPr>
          <p:cNvGrpSpPr/>
          <p:nvPr/>
        </p:nvGrpSpPr>
        <p:grpSpPr>
          <a:xfrm>
            <a:off x="3357924" y="3266969"/>
            <a:ext cx="826496" cy="518204"/>
            <a:chOff x="4568677" y="4482220"/>
            <a:chExt cx="826496" cy="518204"/>
          </a:xfrm>
        </p:grpSpPr>
        <p:sp>
          <p:nvSpPr>
            <p:cNvPr id="15" name="Right Arrow 23">
              <a:extLst>
                <a:ext uri="{FF2B5EF4-FFF2-40B4-BE49-F238E27FC236}">
                  <a16:creationId xmlns:a16="http://schemas.microsoft.com/office/drawing/2014/main" id="{E5C2DEFA-5270-4E19-AB12-4452CE9B29D9}"/>
                </a:ext>
              </a:extLst>
            </p:cNvPr>
            <p:cNvSpPr/>
            <p:nvPr/>
          </p:nvSpPr>
          <p:spPr>
            <a:xfrm>
              <a:off x="4568677" y="4482220"/>
              <a:ext cx="826496" cy="518204"/>
            </a:xfrm>
            <a:prstGeom prst="rightArrow">
              <a:avLst>
                <a:gd name="adj1" fmla="val 60000"/>
                <a:gd name="adj2" fmla="val 50000"/>
              </a:avLst>
            </a:prstGeom>
            <a:solidFill>
              <a:schemeClr val="bg1">
                <a:lumMod val="50000"/>
              </a:schemeClr>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16" name="Right Arrow 4">
              <a:extLst>
                <a:ext uri="{FF2B5EF4-FFF2-40B4-BE49-F238E27FC236}">
                  <a16:creationId xmlns:a16="http://schemas.microsoft.com/office/drawing/2014/main" id="{3E68111C-17FB-494F-BB95-330A86304162}"/>
                </a:ext>
              </a:extLst>
            </p:cNvPr>
            <p:cNvSpPr/>
            <p:nvPr/>
          </p:nvSpPr>
          <p:spPr>
            <a:xfrm>
              <a:off x="4568677" y="4585861"/>
              <a:ext cx="671035" cy="31092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a:t>Lessons</a:t>
              </a:r>
            </a:p>
          </p:txBody>
        </p:sp>
      </p:grpSp>
      <p:sp>
        <p:nvSpPr>
          <p:cNvPr id="33" name="Rounded Rectangle 19">
            <a:extLst>
              <a:ext uri="{FF2B5EF4-FFF2-40B4-BE49-F238E27FC236}">
                <a16:creationId xmlns:a16="http://schemas.microsoft.com/office/drawing/2014/main" id="{533E7A6F-0C8E-2949-A4FE-D41678BD01D6}"/>
              </a:ext>
            </a:extLst>
          </p:cNvPr>
          <p:cNvSpPr/>
          <p:nvPr/>
        </p:nvSpPr>
        <p:spPr>
          <a:xfrm>
            <a:off x="8351044" y="2782898"/>
            <a:ext cx="2926080" cy="1463040"/>
          </a:xfrm>
          <a:prstGeom prst="roundRect">
            <a:avLst/>
          </a:prstGeom>
          <a:solidFill>
            <a:schemeClr val="tx2"/>
          </a:solidFill>
          <a:ln>
            <a:solidFill>
              <a:schemeClr val="tx2"/>
            </a:solidFill>
          </a:ln>
          <a:effectLst>
            <a:glow rad="228600">
              <a:schemeClr val="accent3">
                <a:satMod val="175000"/>
                <a:alpha val="40000"/>
              </a:schemeClr>
            </a:glow>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2021-2027</a:t>
            </a:r>
          </a:p>
          <a:p>
            <a:pPr algn="ctr"/>
            <a:endParaRPr lang="en-US" sz="500" b="1" dirty="0">
              <a:solidFill>
                <a:srgbClr val="D5EDF4"/>
              </a:solidFill>
            </a:endParaRPr>
          </a:p>
          <a:p>
            <a:pPr algn="ctr"/>
            <a:r>
              <a:rPr lang="en-US" sz="2200" dirty="0"/>
              <a:t>Equity-Centered Principal Pipelines</a:t>
            </a:r>
          </a:p>
          <a:p>
            <a:pPr algn="ctr"/>
            <a:endParaRPr lang="en-US" sz="500" dirty="0"/>
          </a:p>
          <a:p>
            <a:pPr algn="ctr"/>
            <a:r>
              <a:rPr lang="en-US" sz="1600" dirty="0"/>
              <a:t>8 districts</a:t>
            </a:r>
          </a:p>
        </p:txBody>
      </p:sp>
      <p:grpSp>
        <p:nvGrpSpPr>
          <p:cNvPr id="32" name="Group 31">
            <a:extLst>
              <a:ext uri="{FF2B5EF4-FFF2-40B4-BE49-F238E27FC236}">
                <a16:creationId xmlns:a16="http://schemas.microsoft.com/office/drawing/2014/main" id="{E311503D-D396-4282-9827-2D45960BB98E}"/>
              </a:ext>
            </a:extLst>
          </p:cNvPr>
          <p:cNvGrpSpPr/>
          <p:nvPr/>
        </p:nvGrpSpPr>
        <p:grpSpPr>
          <a:xfrm>
            <a:off x="7371512" y="3255316"/>
            <a:ext cx="826496" cy="518204"/>
            <a:chOff x="4568677" y="4482220"/>
            <a:chExt cx="826496" cy="518204"/>
          </a:xfrm>
        </p:grpSpPr>
        <p:sp>
          <p:nvSpPr>
            <p:cNvPr id="35" name="Right Arrow 23">
              <a:extLst>
                <a:ext uri="{FF2B5EF4-FFF2-40B4-BE49-F238E27FC236}">
                  <a16:creationId xmlns:a16="http://schemas.microsoft.com/office/drawing/2014/main" id="{EFB2DFA3-833B-469F-9385-E3C5AB8CF7C6}"/>
                </a:ext>
              </a:extLst>
            </p:cNvPr>
            <p:cNvSpPr/>
            <p:nvPr/>
          </p:nvSpPr>
          <p:spPr>
            <a:xfrm>
              <a:off x="4568677" y="4482220"/>
              <a:ext cx="826496" cy="518204"/>
            </a:xfrm>
            <a:prstGeom prst="rightArrow">
              <a:avLst>
                <a:gd name="adj1" fmla="val 60000"/>
                <a:gd name="adj2" fmla="val 50000"/>
              </a:avLst>
            </a:prstGeom>
            <a:solidFill>
              <a:schemeClr val="bg1">
                <a:lumMod val="50000"/>
              </a:schemeClr>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36" name="Right Arrow 4">
              <a:extLst>
                <a:ext uri="{FF2B5EF4-FFF2-40B4-BE49-F238E27FC236}">
                  <a16:creationId xmlns:a16="http://schemas.microsoft.com/office/drawing/2014/main" id="{0799D6CD-D729-490D-8E51-32C1147726FC}"/>
                </a:ext>
              </a:extLst>
            </p:cNvPr>
            <p:cNvSpPr/>
            <p:nvPr/>
          </p:nvSpPr>
          <p:spPr>
            <a:xfrm>
              <a:off x="4568677" y="4585861"/>
              <a:ext cx="671035" cy="310922"/>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a:t>Lessons</a:t>
              </a:r>
            </a:p>
          </p:txBody>
        </p:sp>
      </p:grpSp>
      <p:sp>
        <p:nvSpPr>
          <p:cNvPr id="26" name="TextBox 25">
            <a:extLst>
              <a:ext uri="{FF2B5EF4-FFF2-40B4-BE49-F238E27FC236}">
                <a16:creationId xmlns:a16="http://schemas.microsoft.com/office/drawing/2014/main" id="{03D54689-A006-45D3-8348-8911E2F5E40B}"/>
              </a:ext>
            </a:extLst>
          </p:cNvPr>
          <p:cNvSpPr txBox="1"/>
          <p:nvPr/>
        </p:nvSpPr>
        <p:spPr>
          <a:xfrm>
            <a:off x="5673215" y="4649427"/>
            <a:ext cx="4464719" cy="138499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sng" strike="noStrike" kern="1200" cap="none" spc="0" normalizeH="0" baseline="0" noProof="0" dirty="0">
                <a:ln>
                  <a:noFill/>
                </a:ln>
                <a:solidFill>
                  <a:srgbClr val="111F69"/>
                </a:solidFill>
                <a:effectLst/>
                <a:uLnTx/>
                <a:uFillTx/>
                <a:latin typeface="Calibri"/>
                <a:ea typeface="+mn-ea"/>
                <a:cs typeface="+mn-cs"/>
              </a:rPr>
              <a:t>Research results: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11F69"/>
                </a:solidFill>
                <a:effectLst/>
                <a:uLnTx/>
                <a:uFillTx/>
                <a:latin typeface="Calibri"/>
                <a:ea typeface="+mn-ea"/>
                <a:cs typeface="+mn-cs"/>
              </a:rPr>
              <a:t>Comprehensive aligned pipelines are </a:t>
            </a:r>
            <a:r>
              <a:rPr kumimoji="0" lang="en-US" i="0" u="none" strike="noStrike" kern="1200" cap="none" spc="0" normalizeH="0" baseline="0" noProof="0" dirty="0">
                <a:ln>
                  <a:noFill/>
                </a:ln>
                <a:solidFill>
                  <a:srgbClr val="FF0000"/>
                </a:solidFill>
                <a:effectLst/>
                <a:uLnTx/>
                <a:uFillTx/>
                <a:latin typeface="Calibri"/>
                <a:ea typeface="+mn-ea"/>
                <a:cs typeface="+mn-cs"/>
              </a:rPr>
              <a:t>feasible</a:t>
            </a:r>
            <a:r>
              <a:rPr kumimoji="0" lang="en-US" i="0" u="none" strike="noStrike" kern="1200" cap="none" spc="0" normalizeH="0" baseline="0" noProof="0" dirty="0">
                <a:ln>
                  <a:noFill/>
                </a:ln>
                <a:effectLst/>
                <a:uLnTx/>
                <a:uFillTx/>
                <a:latin typeface="Calibri"/>
                <a:ea typeface="+mn-ea"/>
                <a:cs typeface="+mn-cs"/>
              </a:rPr>
              <a:t>,</a:t>
            </a:r>
            <a:r>
              <a:rPr kumimoji="0" lang="en-US" i="0" u="none" strike="noStrike" kern="1200" cap="none" spc="0" normalizeH="0" baseline="0" noProof="0" dirty="0">
                <a:ln>
                  <a:noFill/>
                </a:ln>
                <a:solidFill>
                  <a:srgbClr val="1B98A9"/>
                </a:solidFill>
                <a:effectLst/>
                <a:uLnTx/>
                <a:uFillTx/>
                <a:latin typeface="Calibri"/>
                <a:ea typeface="+mn-ea"/>
                <a:cs typeface="+mn-cs"/>
              </a:rPr>
              <a:t> </a:t>
            </a:r>
            <a:r>
              <a:rPr kumimoji="0" lang="en-US" i="0" u="none" strike="noStrike" kern="1200" cap="none" spc="0" normalizeH="0" baseline="0" noProof="0" dirty="0">
                <a:ln>
                  <a:noFill/>
                </a:ln>
                <a:solidFill>
                  <a:srgbClr val="FF0000"/>
                </a:solidFill>
                <a:effectLst/>
                <a:uLnTx/>
                <a:uFillTx/>
                <a:latin typeface="Calibri"/>
                <a:ea typeface="+mn-ea"/>
                <a:cs typeface="+mn-cs"/>
              </a:rPr>
              <a:t>affordable</a:t>
            </a:r>
            <a:r>
              <a:rPr kumimoji="0" lang="en-US" i="0" u="none" strike="noStrike" kern="1200" cap="none" spc="0" normalizeH="0" baseline="0" noProof="0" dirty="0">
                <a:ln>
                  <a:noFill/>
                </a:ln>
                <a:effectLst/>
                <a:uLnTx/>
                <a:uFillTx/>
                <a:latin typeface="Calibri"/>
                <a:ea typeface="+mn-ea"/>
                <a:cs typeface="+mn-cs"/>
              </a:rPr>
              <a:t>,</a:t>
            </a:r>
            <a:r>
              <a:rPr kumimoji="0" lang="en-US" i="0" u="none" strike="noStrike" kern="1200" cap="none" spc="0" normalizeH="0" baseline="0" noProof="0" dirty="0">
                <a:ln>
                  <a:noFill/>
                </a:ln>
                <a:solidFill>
                  <a:srgbClr val="1B98A9"/>
                </a:solidFill>
                <a:effectLst/>
                <a:uLnTx/>
                <a:uFillTx/>
                <a:latin typeface="Calibri"/>
                <a:ea typeface="+mn-ea"/>
                <a:cs typeface="+mn-cs"/>
              </a:rPr>
              <a:t> </a:t>
            </a:r>
            <a:r>
              <a:rPr kumimoji="0" lang="en-US" i="0" u="none" strike="noStrike" kern="1200" cap="none" spc="0" normalizeH="0" baseline="0" noProof="0" dirty="0">
                <a:ln>
                  <a:noFill/>
                </a:ln>
                <a:solidFill>
                  <a:srgbClr val="FF0000"/>
                </a:solidFill>
                <a:effectLst/>
                <a:uLnTx/>
                <a:uFillTx/>
                <a:latin typeface="Calibri"/>
                <a:ea typeface="+mn-ea"/>
                <a:cs typeface="+mn-cs"/>
              </a:rPr>
              <a:t>adaptable</a:t>
            </a:r>
            <a:r>
              <a:rPr kumimoji="0" lang="en-US" i="0" u="none" strike="noStrike" kern="1200" cap="none" spc="0" normalizeH="0" baseline="0" noProof="0" dirty="0">
                <a:ln>
                  <a:noFill/>
                </a:ln>
                <a:solidFill>
                  <a:srgbClr val="1B98A9"/>
                </a:solidFill>
                <a:effectLst/>
                <a:uLnTx/>
                <a:uFillTx/>
                <a:latin typeface="Calibri"/>
                <a:ea typeface="+mn-ea"/>
                <a:cs typeface="+mn-cs"/>
              </a:rPr>
              <a:t>  </a:t>
            </a:r>
            <a:r>
              <a:rPr kumimoji="0" lang="en-US" i="0" u="none" strike="noStrike" kern="1200" cap="none" spc="0" normalizeH="0" baseline="0" noProof="0" dirty="0">
                <a:ln>
                  <a:noFill/>
                </a:ln>
                <a:solidFill>
                  <a:srgbClr val="111F69"/>
                </a:solidFill>
                <a:effectLst/>
                <a:uLnTx/>
                <a:uFillTx/>
                <a:latin typeface="Calibri"/>
                <a:ea typeface="+mn-ea"/>
                <a:cs typeface="+mn-cs"/>
              </a:rPr>
              <a:t>and </a:t>
            </a:r>
            <a:r>
              <a:rPr kumimoji="0" lang="en-US" i="0" u="none" strike="noStrike" kern="1200" cap="none" spc="0" normalizeH="0" baseline="0" noProof="0" dirty="0">
                <a:ln>
                  <a:noFill/>
                </a:ln>
                <a:solidFill>
                  <a:srgbClr val="FF0000"/>
                </a:solidFill>
                <a:effectLst/>
                <a:uLnTx/>
                <a:uFillTx/>
                <a:latin typeface="Calibri"/>
                <a:ea typeface="+mn-ea"/>
                <a:cs typeface="+mn-cs"/>
              </a:rPr>
              <a:t>effective</a:t>
            </a:r>
            <a:r>
              <a:rPr kumimoji="0" lang="en-US" i="0" u="none" strike="noStrike" kern="1200" cap="none" spc="0" normalizeH="0" baseline="0" noProof="0" dirty="0">
                <a:ln>
                  <a:noFill/>
                </a:ln>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a:rPr>
              <a:t>Large g</a:t>
            </a:r>
            <a:r>
              <a:rPr kumimoji="0" lang="en-US" i="0" u="none" strike="noStrike" kern="1200" cap="none" spc="0" normalizeH="0" baseline="0" noProof="0" dirty="0" err="1">
                <a:ln>
                  <a:noFill/>
                </a:ln>
                <a:effectLst/>
                <a:uLnTx/>
                <a:uFillTx/>
                <a:latin typeface="Calibri"/>
                <a:ea typeface="+mn-ea"/>
                <a:cs typeface="+mn-cs"/>
              </a:rPr>
              <a:t>ains</a:t>
            </a:r>
            <a:r>
              <a:rPr kumimoji="0" lang="en-US" i="0" u="none" strike="noStrike" kern="1200" cap="none" spc="0" normalizeH="0" baseline="0" noProof="0" dirty="0">
                <a:ln>
                  <a:noFill/>
                </a:ln>
                <a:effectLst/>
                <a:uLnTx/>
                <a:uFillTx/>
                <a:latin typeface="Calibri"/>
                <a:ea typeface="+mn-ea"/>
                <a:cs typeface="+mn-cs"/>
              </a:rPr>
              <a:t> in </a:t>
            </a:r>
            <a:r>
              <a:rPr kumimoji="0" lang="en-US" i="0" u="none" strike="noStrike" kern="1200" cap="none" spc="0" normalizeH="0" baseline="0" noProof="0" dirty="0">
                <a:ln>
                  <a:noFill/>
                </a:ln>
                <a:solidFill>
                  <a:schemeClr val="bg2"/>
                </a:solidFill>
                <a:effectLst/>
                <a:uLnTx/>
                <a:uFillTx/>
                <a:latin typeface="Calibri"/>
                <a:ea typeface="+mn-ea"/>
                <a:cs typeface="+mn-cs"/>
              </a:rPr>
              <a:t>lowest quartile schools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11F69"/>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3A26CF22-3DFF-4E9D-B1D6-A4BF32CDFD3D}"/>
              </a:ext>
            </a:extLst>
          </p:cNvPr>
          <p:cNvSpPr txBox="1"/>
          <p:nvPr/>
        </p:nvSpPr>
        <p:spPr>
          <a:xfrm>
            <a:off x="800100" y="4649428"/>
            <a:ext cx="4600575" cy="110799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sng" strike="noStrike" kern="1200" cap="none" spc="0" normalizeH="0" baseline="0" noProof="0" dirty="0">
                <a:ln>
                  <a:noFill/>
                </a:ln>
                <a:solidFill>
                  <a:srgbClr val="111F69"/>
                </a:solidFill>
                <a:effectLst/>
                <a:uLnTx/>
                <a:uFillTx/>
                <a:latin typeface="Calibri"/>
                <a:ea typeface="+mn-ea"/>
                <a:cs typeface="+mn-cs"/>
              </a:rPr>
              <a:t>Research results: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11F69"/>
                </a:solidFill>
                <a:effectLst/>
                <a:uLnTx/>
                <a:uFillTx/>
                <a:latin typeface="Calibri"/>
                <a:ea typeface="+mn-ea"/>
                <a:cs typeface="+mn-cs"/>
              </a:rPr>
              <a:t>School leadership second only to effective teacher in </a:t>
            </a:r>
            <a:r>
              <a:rPr kumimoji="0" lang="en-US" b="0" i="0" u="none" strike="noStrike" kern="1200" cap="none" spc="0" normalizeH="0" baseline="0" noProof="0" dirty="0">
                <a:ln>
                  <a:noFill/>
                </a:ln>
                <a:solidFill>
                  <a:schemeClr val="bg2"/>
                </a:solidFill>
                <a:effectLst/>
                <a:uLnTx/>
                <a:uFillTx/>
                <a:latin typeface="Calibri"/>
                <a:ea typeface="+mn-ea"/>
                <a:cs typeface="+mn-cs"/>
              </a:rPr>
              <a:t>student outcomes</a:t>
            </a:r>
            <a:r>
              <a:rPr kumimoji="0" lang="en-US" b="0" i="0" u="none" strike="noStrike" kern="1200" cap="none" spc="0" normalizeH="0" baseline="0" noProof="0" dirty="0">
                <a:ln>
                  <a:noFill/>
                </a:ln>
                <a:solidFill>
                  <a:srgbClr val="111F69"/>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11F69"/>
              </a:solidFill>
              <a:effectLst/>
              <a:uLnTx/>
              <a:uFillTx/>
              <a:latin typeface="Calibri"/>
              <a:ea typeface="+mn-ea"/>
              <a:cs typeface="+mn-cs"/>
            </a:endParaRPr>
          </a:p>
        </p:txBody>
      </p:sp>
      <p:cxnSp>
        <p:nvCxnSpPr>
          <p:cNvPr id="28" name="Straight Arrow Connector 27">
            <a:extLst>
              <a:ext uri="{FF2B5EF4-FFF2-40B4-BE49-F238E27FC236}">
                <a16:creationId xmlns:a16="http://schemas.microsoft.com/office/drawing/2014/main" id="{4695BF51-044E-421A-8DEE-C1E30DAED76D}"/>
              </a:ext>
            </a:extLst>
          </p:cNvPr>
          <p:cNvCxnSpPr>
            <a:cxnSpLocks/>
          </p:cNvCxnSpPr>
          <p:nvPr/>
        </p:nvCxnSpPr>
        <p:spPr>
          <a:xfrm>
            <a:off x="2208875" y="4369645"/>
            <a:ext cx="314833" cy="279783"/>
          </a:xfrm>
          <a:prstGeom prst="straightConnector1">
            <a:avLst/>
          </a:prstGeom>
          <a:ln w="28575" cmpd="sng">
            <a:solidFill>
              <a:schemeClr val="accent6">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60E2E3D4-D762-411E-9545-4562FAE23207}"/>
              </a:ext>
            </a:extLst>
          </p:cNvPr>
          <p:cNvCxnSpPr>
            <a:cxnSpLocks/>
          </p:cNvCxnSpPr>
          <p:nvPr/>
        </p:nvCxnSpPr>
        <p:spPr>
          <a:xfrm>
            <a:off x="6912645" y="4369645"/>
            <a:ext cx="314833" cy="279783"/>
          </a:xfrm>
          <a:prstGeom prst="straightConnector1">
            <a:avLst/>
          </a:prstGeom>
          <a:ln w="28575" cmpd="sng">
            <a:solidFill>
              <a:schemeClr val="accent6">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99183D36-C0DA-47A8-9066-CF210464608D}"/>
              </a:ext>
            </a:extLst>
          </p:cNvPr>
          <p:cNvCxnSpPr>
            <a:cxnSpLocks/>
          </p:cNvCxnSpPr>
          <p:nvPr/>
        </p:nvCxnSpPr>
        <p:spPr>
          <a:xfrm flipV="1">
            <a:off x="3868900" y="4369644"/>
            <a:ext cx="314833" cy="279783"/>
          </a:xfrm>
          <a:prstGeom prst="straightConnector1">
            <a:avLst/>
          </a:prstGeom>
          <a:ln w="28575" cmpd="sng">
            <a:solidFill>
              <a:schemeClr val="accent6">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F6A29B1E-8F09-488F-AD6F-5B78ACD4358A}"/>
              </a:ext>
            </a:extLst>
          </p:cNvPr>
          <p:cNvCxnSpPr>
            <a:cxnSpLocks/>
          </p:cNvCxnSpPr>
          <p:nvPr/>
        </p:nvCxnSpPr>
        <p:spPr>
          <a:xfrm flipV="1">
            <a:off x="8540598" y="4369644"/>
            <a:ext cx="314833" cy="279783"/>
          </a:xfrm>
          <a:prstGeom prst="straightConnector1">
            <a:avLst/>
          </a:prstGeom>
          <a:ln w="28575" cmpd="sng">
            <a:solidFill>
              <a:schemeClr val="accent6">
                <a:lumMod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38" name="Rounded Rectangle 30">
            <a:extLst>
              <a:ext uri="{FF2B5EF4-FFF2-40B4-BE49-F238E27FC236}">
                <a16:creationId xmlns:a16="http://schemas.microsoft.com/office/drawing/2014/main" id="{4D68EED8-010F-46B1-915C-1FC0E6F01392}"/>
              </a:ext>
            </a:extLst>
          </p:cNvPr>
          <p:cNvSpPr/>
          <p:nvPr/>
        </p:nvSpPr>
        <p:spPr>
          <a:xfrm>
            <a:off x="5028327" y="1128253"/>
            <a:ext cx="2746943" cy="1463040"/>
          </a:xfrm>
          <a:prstGeom prst="roundRect">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2016-2022</a:t>
            </a: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bg1"/>
                </a:solidFill>
              </a:rPr>
              <a:t>University Principal Preparation Initiative </a:t>
            </a: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(7 universities)</a:t>
            </a:r>
          </a:p>
        </p:txBody>
      </p:sp>
      <p:sp>
        <p:nvSpPr>
          <p:cNvPr id="40" name="TextBox 39">
            <a:extLst>
              <a:ext uri="{FF2B5EF4-FFF2-40B4-BE49-F238E27FC236}">
                <a16:creationId xmlns:a16="http://schemas.microsoft.com/office/drawing/2014/main" id="{22DE6295-41A0-4F94-80DB-16B0FC232939}"/>
              </a:ext>
            </a:extLst>
          </p:cNvPr>
          <p:cNvSpPr txBox="1"/>
          <p:nvPr/>
        </p:nvSpPr>
        <p:spPr>
          <a:xfrm>
            <a:off x="8198008" y="1138583"/>
            <a:ext cx="3302971"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sng" strike="noStrike" kern="1200" cap="none" spc="0" normalizeH="0" baseline="0" noProof="0" dirty="0">
                <a:ln>
                  <a:noFill/>
                </a:ln>
                <a:solidFill>
                  <a:srgbClr val="111F69"/>
                </a:solidFill>
                <a:effectLst/>
                <a:uLnTx/>
                <a:uFillTx/>
                <a:latin typeface="Calibri"/>
                <a:ea typeface="+mn-ea"/>
                <a:cs typeface="+mn-cs"/>
              </a:rPr>
              <a:t>Research results:</a:t>
            </a:r>
          </a:p>
          <a:p>
            <a:pPr algn="ctr">
              <a:defRPr/>
            </a:pPr>
            <a:r>
              <a:rPr lang="en-US" dirty="0">
                <a:solidFill>
                  <a:srgbClr val="111F69"/>
                </a:solidFill>
                <a:latin typeface="Calibri"/>
              </a:rPr>
              <a:t>A model for redesigning principal preparation including </a:t>
            </a:r>
            <a:r>
              <a:rPr lang="en-US" dirty="0">
                <a:solidFill>
                  <a:schemeClr val="bg2"/>
                </a:solidFill>
                <a:latin typeface="Calibri"/>
              </a:rPr>
              <a:t>partnerships with districts</a:t>
            </a:r>
            <a:endParaRPr kumimoji="0" lang="en-US" b="1" i="0" u="none" strike="noStrike" kern="1200" cap="none" spc="0" normalizeH="0" baseline="0" noProof="0" dirty="0">
              <a:ln>
                <a:noFill/>
              </a:ln>
              <a:solidFill>
                <a:schemeClr val="bg2"/>
              </a:solidFill>
              <a:effectLst/>
              <a:uLnTx/>
              <a:uFillTx/>
              <a:latin typeface="Calibri"/>
              <a:ea typeface="+mn-ea"/>
              <a:cs typeface="+mn-cs"/>
            </a:endParaRPr>
          </a:p>
        </p:txBody>
      </p:sp>
      <p:cxnSp>
        <p:nvCxnSpPr>
          <p:cNvPr id="41" name="Straight Arrow Connector 40">
            <a:extLst>
              <a:ext uri="{FF2B5EF4-FFF2-40B4-BE49-F238E27FC236}">
                <a16:creationId xmlns:a16="http://schemas.microsoft.com/office/drawing/2014/main" id="{970744EC-F8BC-4B5A-9D2D-305F5C24CF3B}"/>
              </a:ext>
            </a:extLst>
          </p:cNvPr>
          <p:cNvCxnSpPr>
            <a:cxnSpLocks/>
          </p:cNvCxnSpPr>
          <p:nvPr/>
        </p:nvCxnSpPr>
        <p:spPr>
          <a:xfrm>
            <a:off x="9499251" y="2344453"/>
            <a:ext cx="314833" cy="279783"/>
          </a:xfrm>
          <a:prstGeom prst="straightConnector1">
            <a:avLst/>
          </a:prstGeom>
          <a:ln w="28575" cmpd="sng">
            <a:solidFill>
              <a:schemeClr val="accent6">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90AAF994-7846-48F6-95B2-63A8502816E4}"/>
              </a:ext>
            </a:extLst>
          </p:cNvPr>
          <p:cNvCxnSpPr>
            <a:cxnSpLocks/>
          </p:cNvCxnSpPr>
          <p:nvPr/>
        </p:nvCxnSpPr>
        <p:spPr>
          <a:xfrm flipV="1">
            <a:off x="7883175" y="1909323"/>
            <a:ext cx="387754" cy="1"/>
          </a:xfrm>
          <a:prstGeom prst="straightConnector1">
            <a:avLst/>
          </a:prstGeom>
          <a:ln w="28575" cmpd="sng">
            <a:solidFill>
              <a:schemeClr val="accent6">
                <a:lumMod val="1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84187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D5F24F-5024-4805-9528-8F56C318ED0A}"/>
              </a:ext>
            </a:extLst>
          </p:cNvPr>
          <p:cNvSpPr>
            <a:spLocks noGrp="1"/>
          </p:cNvSpPr>
          <p:nvPr>
            <p:ph type="sldNum" sz="quarter" idx="12"/>
          </p:nvPr>
        </p:nvSpPr>
        <p:spPr/>
        <p:txBody>
          <a:bodyPr/>
          <a:lstStyle/>
          <a:p>
            <a:fld id="{86041808-903E-4473-8F6E-2D3806F8029C}" type="slidenum">
              <a:rPr lang="en-US" smtClean="0"/>
              <a:t>15</a:t>
            </a:fld>
            <a:endParaRPr lang="en-US"/>
          </a:p>
        </p:txBody>
      </p:sp>
      <p:sp>
        <p:nvSpPr>
          <p:cNvPr id="6" name="Text Placeholder 5">
            <a:extLst>
              <a:ext uri="{FF2B5EF4-FFF2-40B4-BE49-F238E27FC236}">
                <a16:creationId xmlns:a16="http://schemas.microsoft.com/office/drawing/2014/main" id="{D870F8F1-2B2E-4D02-8235-85A5D6B05B63}"/>
              </a:ext>
            </a:extLst>
          </p:cNvPr>
          <p:cNvSpPr>
            <a:spLocks noGrp="1"/>
          </p:cNvSpPr>
          <p:nvPr>
            <p:ph type="body" sz="quarter" idx="13"/>
          </p:nvPr>
        </p:nvSpPr>
        <p:spPr/>
        <p:txBody>
          <a:bodyPr/>
          <a:lstStyle/>
          <a:p>
            <a:r>
              <a:rPr lang="en-US" dirty="0"/>
              <a:t>Summer learning and afterschool</a:t>
            </a:r>
          </a:p>
        </p:txBody>
      </p:sp>
    </p:spTree>
    <p:extLst>
      <p:ext uri="{BB962C8B-B14F-4D97-AF65-F5344CB8AC3E}">
        <p14:creationId xmlns:p14="http://schemas.microsoft.com/office/powerpoint/2010/main" val="769193207"/>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6331-668E-4742-8E9B-2156A97477F6}"/>
              </a:ext>
            </a:extLst>
          </p:cNvPr>
          <p:cNvSpPr>
            <a:spLocks noGrp="1"/>
          </p:cNvSpPr>
          <p:nvPr>
            <p:ph type="title"/>
          </p:nvPr>
        </p:nvSpPr>
        <p:spPr/>
        <p:txBody>
          <a:bodyPr/>
          <a:lstStyle/>
          <a:p>
            <a:r>
              <a:rPr lang="en-US" dirty="0"/>
              <a:t>Evidence shows learning experiences in </a:t>
            </a:r>
            <a:r>
              <a:rPr lang="en-US" i="1" dirty="0"/>
              <a:t>and</a:t>
            </a:r>
            <a:r>
              <a:rPr lang="en-US" dirty="0"/>
              <a:t> out of school can help young people</a:t>
            </a:r>
            <a:endParaRPr lang="en-US" dirty="0">
              <a:solidFill>
                <a:srgbClr val="FF0000"/>
              </a:solidFill>
              <a:highlight>
                <a:srgbClr val="FFFF00"/>
              </a:highlight>
            </a:endParaRPr>
          </a:p>
        </p:txBody>
      </p:sp>
      <p:sp>
        <p:nvSpPr>
          <p:cNvPr id="3" name="Slide Number Placeholder 2">
            <a:extLst>
              <a:ext uri="{FF2B5EF4-FFF2-40B4-BE49-F238E27FC236}">
                <a16:creationId xmlns:a16="http://schemas.microsoft.com/office/drawing/2014/main" id="{79516ABA-241F-4B2B-9D89-0D40C8D56981}"/>
              </a:ext>
            </a:extLst>
          </p:cNvPr>
          <p:cNvSpPr>
            <a:spLocks noGrp="1"/>
          </p:cNvSpPr>
          <p:nvPr>
            <p:ph type="sldNum" sz="quarter" idx="12"/>
          </p:nvPr>
        </p:nvSpPr>
        <p:spPr/>
        <p:txBody>
          <a:bodyPr/>
          <a:lstStyle/>
          <a:p>
            <a:fld id="{86041808-903E-4473-8F6E-2D3806F8029C}" type="slidenum">
              <a:rPr lang="en-US" smtClean="0"/>
              <a:pPr/>
              <a:t>16</a:t>
            </a:fld>
            <a:endParaRPr lang="en-US" dirty="0"/>
          </a:p>
        </p:txBody>
      </p:sp>
      <p:sp>
        <p:nvSpPr>
          <p:cNvPr id="4" name="Content Placeholder 3">
            <a:extLst>
              <a:ext uri="{FF2B5EF4-FFF2-40B4-BE49-F238E27FC236}">
                <a16:creationId xmlns:a16="http://schemas.microsoft.com/office/drawing/2014/main" id="{E741C763-4F4E-47F7-BC19-D30FA9C4C2BD}"/>
              </a:ext>
            </a:extLst>
          </p:cNvPr>
          <p:cNvSpPr>
            <a:spLocks noGrp="1"/>
          </p:cNvSpPr>
          <p:nvPr>
            <p:ph sz="half" idx="13"/>
          </p:nvPr>
        </p:nvSpPr>
        <p:spPr>
          <a:xfrm>
            <a:off x="386688" y="1705019"/>
            <a:ext cx="8757312" cy="3704469"/>
          </a:xfrm>
        </p:spPr>
        <p:txBody>
          <a:bodyPr>
            <a:normAutofit fontScale="92500" lnSpcReduction="20000"/>
          </a:bodyPr>
          <a:lstStyle/>
          <a:p>
            <a:r>
              <a:rPr lang="en-US" dirty="0"/>
              <a:t>High-quality afterschool and summer programs can confer a variety of benefits according to program design</a:t>
            </a:r>
          </a:p>
          <a:p>
            <a:pPr lvl="1"/>
            <a:r>
              <a:rPr lang="en-US" dirty="0"/>
              <a:t>Academic benefits for reading and math</a:t>
            </a:r>
          </a:p>
          <a:p>
            <a:pPr lvl="1">
              <a:lnSpc>
                <a:spcPct val="100000"/>
              </a:lnSpc>
              <a:spcBef>
                <a:spcPts val="0"/>
              </a:spcBef>
            </a:pPr>
            <a:r>
              <a:rPr lang="en-US" dirty="0"/>
              <a:t>Improved school-year attendance and attitudes</a:t>
            </a:r>
          </a:p>
          <a:p>
            <a:pPr lvl="1">
              <a:lnSpc>
                <a:spcPct val="100000"/>
              </a:lnSpc>
              <a:spcBef>
                <a:spcPts val="0"/>
              </a:spcBef>
            </a:pPr>
            <a:r>
              <a:rPr lang="en-US" dirty="0"/>
              <a:t>Life skills, including teamwork and persistence</a:t>
            </a:r>
          </a:p>
          <a:p>
            <a:pPr lvl="1">
              <a:lnSpc>
                <a:spcPct val="100000"/>
              </a:lnSpc>
              <a:spcBef>
                <a:spcPts val="0"/>
              </a:spcBef>
            </a:pPr>
            <a:r>
              <a:rPr lang="en-US" dirty="0"/>
              <a:t>New experiences and skills</a:t>
            </a:r>
          </a:p>
          <a:p>
            <a:pPr lvl="1">
              <a:lnSpc>
                <a:spcPct val="100000"/>
              </a:lnSpc>
              <a:spcBef>
                <a:spcPts val="0"/>
              </a:spcBef>
            </a:pPr>
            <a:r>
              <a:rPr lang="en-US" dirty="0"/>
              <a:t>Future aspirations</a:t>
            </a:r>
          </a:p>
          <a:p>
            <a:pPr lvl="1">
              <a:lnSpc>
                <a:spcPct val="100000"/>
              </a:lnSpc>
              <a:spcBef>
                <a:spcPts val="0"/>
              </a:spcBef>
            </a:pPr>
            <a:r>
              <a:rPr lang="en-US" dirty="0"/>
              <a:t>Career readiness</a:t>
            </a:r>
          </a:p>
          <a:p>
            <a:r>
              <a:rPr lang="en-US" dirty="0"/>
              <a:t>Program quality and skilled staff are common to strong programs and, for summer, planning beginning in January is important</a:t>
            </a:r>
          </a:p>
          <a:p>
            <a:r>
              <a:rPr lang="en-US" dirty="0"/>
              <a:t>Sufficient duration and attendance are linked to academic outcomes</a:t>
            </a:r>
          </a:p>
          <a:p>
            <a:pPr lvl="1"/>
            <a:r>
              <a:rPr lang="en-US" dirty="0"/>
              <a:t>Example: Students who regularly attended a five-week voluntary program for two summers showed outperformance equivalent to 19 percent of typical annual growth in language arts and 23 percent of annual growth in math</a:t>
            </a:r>
          </a:p>
        </p:txBody>
      </p:sp>
      <p:sp>
        <p:nvSpPr>
          <p:cNvPr id="5" name="Rectangle 4">
            <a:extLst>
              <a:ext uri="{FF2B5EF4-FFF2-40B4-BE49-F238E27FC236}">
                <a16:creationId xmlns:a16="http://schemas.microsoft.com/office/drawing/2014/main" id="{3331C818-C220-4B35-8392-8477ABCCE89A}"/>
              </a:ext>
            </a:extLst>
          </p:cNvPr>
          <p:cNvSpPr/>
          <p:nvPr/>
        </p:nvSpPr>
        <p:spPr>
          <a:xfrm>
            <a:off x="9348551" y="1740657"/>
            <a:ext cx="2538649" cy="296232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182880" rIns="274320" rtlCol="0" anchor="ctr"/>
          <a:lstStyle/>
          <a:p>
            <a:pPr marL="182880" algn="ctr"/>
            <a:r>
              <a:rPr lang="en-US" sz="1900" b="0" i="0" u="none" strike="noStrike" baseline="0" dirty="0"/>
              <a:t>“Ensuring all young people have access </a:t>
            </a:r>
          </a:p>
          <a:p>
            <a:pPr marL="182880" algn="ctr"/>
            <a:r>
              <a:rPr lang="en-US" sz="1900" b="0" i="0" u="none" strike="noStrike" baseline="0" dirty="0"/>
              <a:t>to a multitude of rich developmental experiences is imperative to their success.” </a:t>
            </a:r>
            <a:endParaRPr lang="en-US" sz="1900" dirty="0"/>
          </a:p>
          <a:p>
            <a:pPr marL="182880" indent="-182880">
              <a:spcBef>
                <a:spcPts val="600"/>
              </a:spcBef>
            </a:pPr>
            <a:r>
              <a:rPr lang="en-US" sz="1200" dirty="0"/>
              <a:t>--   </a:t>
            </a:r>
            <a:r>
              <a:rPr lang="en-US" sz="1200" i="1" dirty="0">
                <a:solidFill>
                  <a:schemeClr val="accent1"/>
                </a:solidFill>
                <a:hlinkClick r:id="rId3">
                  <a:extLst>
                    <a:ext uri="{A12FA001-AC4F-418D-AE19-62706E023703}">
                      <ahyp:hlinkClr xmlns:ahyp="http://schemas.microsoft.com/office/drawing/2018/hyperlinkcolor" val="tx"/>
                    </a:ext>
                  </a:extLst>
                </a:hlinkClick>
              </a:rPr>
              <a:t>Foundations for Young Adult Success: A Developmental Framework</a:t>
            </a:r>
            <a:r>
              <a:rPr lang="en-US" sz="1200" i="1" dirty="0">
                <a:solidFill>
                  <a:schemeClr val="bg1"/>
                </a:solidFill>
              </a:rPr>
              <a:t>, University of Chicago</a:t>
            </a:r>
            <a:endParaRPr lang="en-US" sz="1200" dirty="0"/>
          </a:p>
        </p:txBody>
      </p:sp>
      <p:sp>
        <p:nvSpPr>
          <p:cNvPr id="7" name="TextBox 6">
            <a:extLst>
              <a:ext uri="{FF2B5EF4-FFF2-40B4-BE49-F238E27FC236}">
                <a16:creationId xmlns:a16="http://schemas.microsoft.com/office/drawing/2014/main" id="{D5306181-72C6-4419-B531-34632A8DB552}"/>
              </a:ext>
            </a:extLst>
          </p:cNvPr>
          <p:cNvSpPr txBox="1"/>
          <p:nvPr/>
        </p:nvSpPr>
        <p:spPr>
          <a:xfrm>
            <a:off x="386687" y="5473745"/>
            <a:ext cx="11500513" cy="415498"/>
          </a:xfrm>
          <a:prstGeom prst="rect">
            <a:avLst/>
          </a:prstGeom>
          <a:noFill/>
        </p:spPr>
        <p:txBody>
          <a:bodyPr wrap="square" rtlCol="0">
            <a:spAutoFit/>
          </a:bodyPr>
          <a:lstStyle/>
          <a:p>
            <a:r>
              <a:rPr lang="en-US" sz="1050" i="1" dirty="0">
                <a:solidFill>
                  <a:schemeClr val="tx2"/>
                </a:solidFill>
              </a:rPr>
              <a:t>Source: </a:t>
            </a:r>
            <a:r>
              <a:rPr lang="en-US" sz="1050" i="1" dirty="0">
                <a:solidFill>
                  <a:schemeClr val="accent1"/>
                </a:solidFill>
                <a:hlinkClick r:id="rId4">
                  <a:extLst>
                    <a:ext uri="{A12FA001-AC4F-418D-AE19-62706E023703}">
                      <ahyp:hlinkClr xmlns:ahyp="http://schemas.microsoft.com/office/drawing/2018/hyperlinkcolor" val="tx"/>
                    </a:ext>
                  </a:extLst>
                </a:hlinkClick>
              </a:rPr>
              <a:t>The Value of Out-of-School Time Programs</a:t>
            </a:r>
            <a:r>
              <a:rPr lang="en-US" sz="1050" dirty="0">
                <a:solidFill>
                  <a:schemeClr val="tx2"/>
                </a:solidFill>
              </a:rPr>
              <a:t>, McCombs, et al., RAND, 2017; </a:t>
            </a:r>
            <a:r>
              <a:rPr lang="en-US" sz="1050" i="1" dirty="0">
                <a:solidFill>
                  <a:schemeClr val="accent1"/>
                </a:solidFill>
                <a:hlinkClick r:id="rId5">
                  <a:extLst>
                    <a:ext uri="{A12FA001-AC4F-418D-AE19-62706E023703}">
                      <ahyp:hlinkClr xmlns:ahyp="http://schemas.microsoft.com/office/drawing/2018/hyperlinkcolor" val="tx"/>
                    </a:ext>
                  </a:extLst>
                </a:hlinkClick>
              </a:rPr>
              <a:t>Shaping Summertime Experiences: Opportunities to Promote Healthy Development and Well-Being for Children and Youth</a:t>
            </a:r>
            <a:r>
              <a:rPr lang="en-US" sz="1050" dirty="0">
                <a:solidFill>
                  <a:schemeClr val="tx2"/>
                </a:solidFill>
              </a:rPr>
              <a:t>, Sepulveda, et al., National Academies, 2019; </a:t>
            </a:r>
            <a:r>
              <a:rPr lang="en-US" sz="1050" i="1" dirty="0">
                <a:solidFill>
                  <a:schemeClr val="accent1"/>
                </a:solidFill>
                <a:hlinkClick r:id="rId3">
                  <a:extLst>
                    <a:ext uri="{A12FA001-AC4F-418D-AE19-62706E023703}">
                      <ahyp:hlinkClr xmlns:ahyp="http://schemas.microsoft.com/office/drawing/2018/hyperlinkcolor" val="tx"/>
                    </a:ext>
                  </a:extLst>
                </a:hlinkClick>
              </a:rPr>
              <a:t>Foundations for Young Adult Success: A Developmental </a:t>
            </a:r>
            <a:r>
              <a:rPr lang="en-US" sz="1050" i="1" dirty="0">
                <a:solidFill>
                  <a:schemeClr val="accent1"/>
                </a:solidFill>
              </a:rPr>
              <a:t>Framework, </a:t>
            </a:r>
            <a:r>
              <a:rPr lang="en-US" sz="1050" dirty="0"/>
              <a:t>Nagaoka, et al., </a:t>
            </a:r>
            <a:r>
              <a:rPr lang="en-US" sz="1050" i="1" dirty="0"/>
              <a:t>University of Chicago, 2015. </a:t>
            </a:r>
            <a:r>
              <a:rPr lang="en-US" sz="1050" i="1" dirty="0">
                <a:solidFill>
                  <a:schemeClr val="bg1"/>
                </a:solidFill>
              </a:rPr>
              <a:t>of Chicago, 2015</a:t>
            </a:r>
            <a:r>
              <a:rPr lang="en-US" sz="1050" dirty="0">
                <a:solidFill>
                  <a:schemeClr val="tx2"/>
                </a:solidFill>
              </a:rPr>
              <a:t>.</a:t>
            </a:r>
            <a:endParaRPr lang="en-US" sz="1050" i="1" dirty="0">
              <a:solidFill>
                <a:schemeClr val="tx2"/>
              </a:solidFill>
            </a:endParaRPr>
          </a:p>
        </p:txBody>
      </p:sp>
    </p:spTree>
    <p:extLst>
      <p:ext uri="{BB962C8B-B14F-4D97-AF65-F5344CB8AC3E}">
        <p14:creationId xmlns:p14="http://schemas.microsoft.com/office/powerpoint/2010/main" val="361357376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5AA4-DD66-3D4E-9E7F-3835EFF0D3B2}"/>
              </a:ext>
            </a:extLst>
          </p:cNvPr>
          <p:cNvSpPr>
            <a:spLocks noGrp="1"/>
          </p:cNvSpPr>
          <p:nvPr>
            <p:ph type="title"/>
          </p:nvPr>
        </p:nvSpPr>
        <p:spPr/>
        <p:txBody>
          <a:bodyPr/>
          <a:lstStyle/>
          <a:p>
            <a:r>
              <a:rPr lang="en-US" dirty="0"/>
              <a:t>Recommendations for effective academically-focused summer programs</a:t>
            </a:r>
          </a:p>
        </p:txBody>
      </p:sp>
      <p:sp>
        <p:nvSpPr>
          <p:cNvPr id="3" name="Slide Number Placeholder 2">
            <a:extLst>
              <a:ext uri="{FF2B5EF4-FFF2-40B4-BE49-F238E27FC236}">
                <a16:creationId xmlns:a16="http://schemas.microsoft.com/office/drawing/2014/main" id="{07423361-CD31-66BB-A7A3-4072021759CB}"/>
              </a:ext>
            </a:extLst>
          </p:cNvPr>
          <p:cNvSpPr>
            <a:spLocks noGrp="1"/>
          </p:cNvSpPr>
          <p:nvPr>
            <p:ph type="sldNum" sz="quarter" idx="12"/>
          </p:nvPr>
        </p:nvSpPr>
        <p:spPr/>
        <p:txBody>
          <a:bodyPr/>
          <a:lstStyle/>
          <a:p>
            <a:fld id="{86041808-903E-4473-8F6E-2D3806F8029C}" type="slidenum">
              <a:rPr lang="en-US" smtClean="0"/>
              <a:pPr/>
              <a:t>17</a:t>
            </a:fld>
            <a:endParaRPr lang="en-US" dirty="0"/>
          </a:p>
        </p:txBody>
      </p:sp>
      <p:sp>
        <p:nvSpPr>
          <p:cNvPr id="4" name="Content Placeholder 3">
            <a:extLst>
              <a:ext uri="{FF2B5EF4-FFF2-40B4-BE49-F238E27FC236}">
                <a16:creationId xmlns:a16="http://schemas.microsoft.com/office/drawing/2014/main" id="{610BD002-BDA2-B057-6FA9-511FD75E0353}"/>
              </a:ext>
            </a:extLst>
          </p:cNvPr>
          <p:cNvSpPr>
            <a:spLocks noGrp="1"/>
          </p:cNvSpPr>
          <p:nvPr>
            <p:ph sz="half" idx="13"/>
          </p:nvPr>
        </p:nvSpPr>
        <p:spPr>
          <a:xfrm>
            <a:off x="386687" y="1705020"/>
            <a:ext cx="7740043" cy="3810000"/>
          </a:xfrm>
        </p:spPr>
        <p:txBody>
          <a:bodyPr>
            <a:normAutofit fontScale="92500" lnSpcReduction="10000"/>
          </a:bodyPr>
          <a:lstStyle/>
          <a:p>
            <a:r>
              <a:rPr lang="en-US" dirty="0"/>
              <a:t>Based on the largest study of summer learning programs to date that included five school districts and their partners, RAND identified these characteristics of high-quality programming tied to academic outcomes for students:</a:t>
            </a:r>
          </a:p>
          <a:p>
            <a:pPr lvl="1"/>
            <a:r>
              <a:rPr lang="en-US" dirty="0"/>
              <a:t>Five to six weeks program duration with three to four hours of academics per day</a:t>
            </a:r>
          </a:p>
          <a:p>
            <a:pPr lvl="1"/>
            <a:r>
              <a:rPr lang="en-US" dirty="0"/>
              <a:t>Attendance for at least 20 days</a:t>
            </a:r>
          </a:p>
          <a:p>
            <a:pPr lvl="1"/>
            <a:r>
              <a:rPr lang="en-US" dirty="0"/>
              <a:t>Inclusion of academics and enrichment</a:t>
            </a:r>
          </a:p>
          <a:p>
            <a:pPr lvl="1"/>
            <a:r>
              <a:rPr lang="en-US" dirty="0"/>
              <a:t>Early planning, including committing to a program in the Fall</a:t>
            </a:r>
          </a:p>
          <a:p>
            <a:pPr lvl="1"/>
            <a:r>
              <a:rPr lang="en-US" dirty="0"/>
              <a:t>Continuous improvement</a:t>
            </a:r>
          </a:p>
          <a:p>
            <a:pPr lvl="1"/>
            <a:r>
              <a:rPr lang="en-US" dirty="0"/>
              <a:t>Recruiting, hiring and preparing effective teachers</a:t>
            </a:r>
          </a:p>
          <a:p>
            <a:pPr lvl="1"/>
            <a:r>
              <a:rPr lang="en-US" dirty="0"/>
              <a:t>Recruitment of students with focus on consistent attendance</a:t>
            </a:r>
          </a:p>
        </p:txBody>
      </p:sp>
      <p:pic>
        <p:nvPicPr>
          <p:cNvPr id="5" name="Picture 4">
            <a:extLst>
              <a:ext uri="{FF2B5EF4-FFF2-40B4-BE49-F238E27FC236}">
                <a16:creationId xmlns:a16="http://schemas.microsoft.com/office/drawing/2014/main" id="{004A19AE-C6E2-0A64-ED1D-CEF4CCD38C33}"/>
              </a:ext>
            </a:extLst>
          </p:cNvPr>
          <p:cNvPicPr>
            <a:picLocks noChangeAspect="1"/>
          </p:cNvPicPr>
          <p:nvPr/>
        </p:nvPicPr>
        <p:blipFill>
          <a:blip r:embed="rId2"/>
          <a:stretch>
            <a:fillRect/>
          </a:stretch>
        </p:blipFill>
        <p:spPr>
          <a:xfrm>
            <a:off x="9144000" y="1813179"/>
            <a:ext cx="2348667" cy="3358593"/>
          </a:xfrm>
          <a:prstGeom prst="rect">
            <a:avLst/>
          </a:prstGeom>
        </p:spPr>
      </p:pic>
      <p:sp>
        <p:nvSpPr>
          <p:cNvPr id="7" name="TextBox 6">
            <a:extLst>
              <a:ext uri="{FF2B5EF4-FFF2-40B4-BE49-F238E27FC236}">
                <a16:creationId xmlns:a16="http://schemas.microsoft.com/office/drawing/2014/main" id="{3A116929-3B8C-E8D1-AF52-429AB8DED984}"/>
              </a:ext>
            </a:extLst>
          </p:cNvPr>
          <p:cNvSpPr txBox="1"/>
          <p:nvPr/>
        </p:nvSpPr>
        <p:spPr>
          <a:xfrm>
            <a:off x="386687" y="5651799"/>
            <a:ext cx="11424313" cy="253916"/>
          </a:xfrm>
          <a:prstGeom prst="rect">
            <a:avLst/>
          </a:prstGeom>
          <a:noFill/>
        </p:spPr>
        <p:txBody>
          <a:bodyPr wrap="square" rtlCol="0">
            <a:spAutoFit/>
          </a:bodyPr>
          <a:lstStyle/>
          <a:p>
            <a:r>
              <a:rPr lang="en-US" sz="1050" i="1" dirty="0"/>
              <a:t>Source: </a:t>
            </a:r>
            <a:r>
              <a:rPr lang="en-US" sz="1050" i="1" dirty="0">
                <a:solidFill>
                  <a:schemeClr val="accent1"/>
                </a:solidFill>
              </a:rPr>
              <a:t>Getting to Work on Summer Learning: Recommended Practices for Success, 2</a:t>
            </a:r>
            <a:r>
              <a:rPr lang="en-US" sz="1050" i="1" baseline="30000" dirty="0">
                <a:solidFill>
                  <a:schemeClr val="accent1"/>
                </a:solidFill>
              </a:rPr>
              <a:t>nd</a:t>
            </a:r>
            <a:r>
              <a:rPr lang="en-US" sz="1050" i="1" dirty="0">
                <a:solidFill>
                  <a:schemeClr val="accent1"/>
                </a:solidFill>
              </a:rPr>
              <a:t> Edition</a:t>
            </a:r>
            <a:r>
              <a:rPr lang="en-US" sz="1050" dirty="0"/>
              <a:t>, RAND, 2021.</a:t>
            </a:r>
            <a:endParaRPr lang="en-US" sz="1050" i="1" dirty="0"/>
          </a:p>
        </p:txBody>
      </p:sp>
    </p:spTree>
    <p:extLst>
      <p:ext uri="{BB962C8B-B14F-4D97-AF65-F5344CB8AC3E}">
        <p14:creationId xmlns:p14="http://schemas.microsoft.com/office/powerpoint/2010/main" val="4077194699"/>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B47199-36AA-41BE-A1C4-B0437F7982B2}"/>
              </a:ext>
            </a:extLst>
          </p:cNvPr>
          <p:cNvSpPr>
            <a:spLocks noGrp="1"/>
          </p:cNvSpPr>
          <p:nvPr>
            <p:ph type="sldNum" sz="quarter" idx="10"/>
          </p:nvPr>
        </p:nvSpPr>
        <p:spPr/>
        <p:txBody>
          <a:bodyPr/>
          <a:lstStyle/>
          <a:p>
            <a:fld id="{86041808-903E-4473-8F6E-2D3806F8029C}" type="slidenum">
              <a:rPr lang="en-US" smtClean="0"/>
              <a:t>18</a:t>
            </a:fld>
            <a:endParaRPr lang="en-US"/>
          </a:p>
        </p:txBody>
      </p:sp>
      <p:sp>
        <p:nvSpPr>
          <p:cNvPr id="3" name="Title 2">
            <a:extLst>
              <a:ext uri="{FF2B5EF4-FFF2-40B4-BE49-F238E27FC236}">
                <a16:creationId xmlns:a16="http://schemas.microsoft.com/office/drawing/2014/main" id="{C852AB94-41EC-4F19-B7A5-51CDC9C976B6}"/>
              </a:ext>
            </a:extLst>
          </p:cNvPr>
          <p:cNvSpPr>
            <a:spLocks noGrp="1"/>
          </p:cNvSpPr>
          <p:nvPr>
            <p:ph type="title"/>
          </p:nvPr>
        </p:nvSpPr>
        <p:spPr>
          <a:xfrm>
            <a:off x="386687" y="164111"/>
            <a:ext cx="11424313" cy="914400"/>
          </a:xfrm>
        </p:spPr>
        <p:txBody>
          <a:bodyPr/>
          <a:lstStyle/>
          <a:p>
            <a:r>
              <a:rPr lang="en-US" dirty="0"/>
              <a:t>Districts and states are using federal funds to strengthen summer learning</a:t>
            </a:r>
          </a:p>
        </p:txBody>
      </p:sp>
      <p:sp>
        <p:nvSpPr>
          <p:cNvPr id="4" name="Content Placeholder 3">
            <a:extLst>
              <a:ext uri="{FF2B5EF4-FFF2-40B4-BE49-F238E27FC236}">
                <a16:creationId xmlns:a16="http://schemas.microsoft.com/office/drawing/2014/main" id="{D9B39371-B9A5-447A-8EA6-43C302A4080D}"/>
              </a:ext>
            </a:extLst>
          </p:cNvPr>
          <p:cNvSpPr>
            <a:spLocks noGrp="1"/>
          </p:cNvSpPr>
          <p:nvPr>
            <p:ph sz="half" idx="13"/>
          </p:nvPr>
        </p:nvSpPr>
        <p:spPr>
          <a:xfrm>
            <a:off x="386688" y="1665513"/>
            <a:ext cx="7198478" cy="3521989"/>
          </a:xfrm>
        </p:spPr>
        <p:txBody>
          <a:bodyPr>
            <a:normAutofit/>
          </a:bodyPr>
          <a:lstStyle/>
          <a:p>
            <a:pPr algn="l">
              <a:buFont typeface="Arial" panose="020B0604020202020204" pitchFamily="34" charset="0"/>
              <a:buChar char="•"/>
            </a:pPr>
            <a:r>
              <a:rPr lang="en-US" b="0" i="0" dirty="0">
                <a:effectLst/>
              </a:rPr>
              <a:t>Summer learning is the </a:t>
            </a:r>
            <a:r>
              <a:rPr lang="en-US" b="0" i="1" dirty="0">
                <a:effectLst/>
              </a:rPr>
              <a:t>most common </a:t>
            </a:r>
            <a:r>
              <a:rPr lang="en-US" dirty="0"/>
              <a:t>new or expanded </a:t>
            </a:r>
            <a:r>
              <a:rPr lang="en-US" b="0" i="0" dirty="0">
                <a:effectLst/>
              </a:rPr>
              <a:t>approach districts (70%) are taking for pandemic-related recovery, with three-fourths tapping federal funds</a:t>
            </a:r>
          </a:p>
          <a:p>
            <a:pPr marL="228600" lvl="1" indent="-228600">
              <a:spcBef>
                <a:spcPts val="1200"/>
              </a:spcBef>
            </a:pPr>
            <a:r>
              <a:rPr lang="en-US" sz="2400" dirty="0"/>
              <a:t>Three quarters of those are focusing on learning recovery</a:t>
            </a:r>
          </a:p>
          <a:p>
            <a:pPr marL="228600" lvl="1" indent="-228600">
              <a:spcBef>
                <a:spcPts val="1200"/>
              </a:spcBef>
            </a:pPr>
            <a:r>
              <a:rPr lang="en-US" sz="2400" dirty="0"/>
              <a:t>Thirty out of 37 states reported developing a summer learning and enrichment vision</a:t>
            </a:r>
          </a:p>
          <a:p>
            <a:endParaRPr lang="en-US" dirty="0"/>
          </a:p>
        </p:txBody>
      </p:sp>
      <p:sp>
        <p:nvSpPr>
          <p:cNvPr id="8" name="TextBox 7">
            <a:extLst>
              <a:ext uri="{FF2B5EF4-FFF2-40B4-BE49-F238E27FC236}">
                <a16:creationId xmlns:a16="http://schemas.microsoft.com/office/drawing/2014/main" id="{01076EE0-691A-4041-9014-A9F6A98AFF09}"/>
              </a:ext>
            </a:extLst>
          </p:cNvPr>
          <p:cNvSpPr txBox="1"/>
          <p:nvPr/>
        </p:nvSpPr>
        <p:spPr>
          <a:xfrm>
            <a:off x="386687" y="5516651"/>
            <a:ext cx="11600722" cy="415498"/>
          </a:xfrm>
          <a:prstGeom prst="rect">
            <a:avLst/>
          </a:prstGeom>
          <a:noFill/>
        </p:spPr>
        <p:txBody>
          <a:bodyPr wrap="square" rtlCol="0">
            <a:spAutoFit/>
          </a:bodyPr>
          <a:lstStyle/>
          <a:p>
            <a:r>
              <a:rPr lang="en-US" sz="1050" i="1" dirty="0"/>
              <a:t>Source:</a:t>
            </a:r>
            <a:r>
              <a:rPr lang="en-US" sz="1050" i="1" u="sng" dirty="0"/>
              <a:t> </a:t>
            </a:r>
            <a:r>
              <a:rPr lang="en-US" sz="1050" i="1" dirty="0">
                <a:solidFill>
                  <a:schemeClr val="accent1"/>
                </a:solidFill>
                <a:hlinkClick r:id="rId3">
                  <a:extLst>
                    <a:ext uri="{A12FA001-AC4F-418D-AE19-62706E023703}">
                      <ahyp:hlinkClr xmlns:ahyp="http://schemas.microsoft.com/office/drawing/2018/hyperlinkcolor" val="tx"/>
                    </a:ext>
                  </a:extLst>
                </a:hlinkClick>
              </a:rPr>
              <a:t>Districts Continue to Struggle with Staffing, Political Polarization, and Unfinished Instruction</a:t>
            </a:r>
            <a:r>
              <a:rPr lang="en-US" sz="1050" i="1" dirty="0"/>
              <a:t>, </a:t>
            </a:r>
            <a:r>
              <a:rPr lang="en-US" sz="1050" dirty="0" err="1"/>
              <a:t>Dilberti</a:t>
            </a:r>
            <a:r>
              <a:rPr lang="en-US" sz="1050" dirty="0"/>
              <a:t>, et al., RAND, 2022; </a:t>
            </a:r>
            <a:r>
              <a:rPr lang="en-US" sz="1050" i="1" dirty="0"/>
              <a:t>A National Call to Action for Summer 2021: How did LEAs Respond,</a:t>
            </a:r>
            <a:r>
              <a:rPr lang="en-US" sz="1050" dirty="0"/>
              <a:t> National Summer Learning &amp; Enrichment Study, Westat 2022; </a:t>
            </a:r>
            <a:r>
              <a:rPr lang="en-US" sz="1050" i="1" dirty="0"/>
              <a:t>A National Call to Action for Summer Learning: How did States Respond,</a:t>
            </a:r>
            <a:r>
              <a:rPr lang="en-US" sz="1050" dirty="0"/>
              <a:t> forthcoming, Westat 2023; </a:t>
            </a:r>
          </a:p>
        </p:txBody>
      </p:sp>
      <p:pic>
        <p:nvPicPr>
          <p:cNvPr id="1026" name="Picture 2">
            <a:extLst>
              <a:ext uri="{FF2B5EF4-FFF2-40B4-BE49-F238E27FC236}">
                <a16:creationId xmlns:a16="http://schemas.microsoft.com/office/drawing/2014/main" id="{4BCDC097-8769-2130-93D5-3AFBB8A23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7986" y="1665513"/>
            <a:ext cx="3721757" cy="20965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27197"/>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025F1-4C08-4E49-8D3E-74B1A7C5E5C2}"/>
              </a:ext>
            </a:extLst>
          </p:cNvPr>
          <p:cNvSpPr>
            <a:spLocks noGrp="1"/>
          </p:cNvSpPr>
          <p:nvPr>
            <p:ph type="title"/>
          </p:nvPr>
        </p:nvSpPr>
        <p:spPr>
          <a:xfrm>
            <a:off x="386687" y="304800"/>
            <a:ext cx="11620586" cy="1371600"/>
          </a:xfrm>
        </p:spPr>
        <p:txBody>
          <a:bodyPr/>
          <a:lstStyle/>
          <a:p>
            <a:r>
              <a:rPr lang="en-US" dirty="0"/>
              <a:t>The opportunity: Build systems to support quality, access and staffing needs</a:t>
            </a:r>
            <a:endParaRPr lang="en-US" dirty="0">
              <a:highlight>
                <a:srgbClr val="FFFF00"/>
              </a:highlight>
            </a:endParaRPr>
          </a:p>
        </p:txBody>
      </p:sp>
      <p:sp>
        <p:nvSpPr>
          <p:cNvPr id="3" name="Slide Number Placeholder 2">
            <a:extLst>
              <a:ext uri="{FF2B5EF4-FFF2-40B4-BE49-F238E27FC236}">
                <a16:creationId xmlns:a16="http://schemas.microsoft.com/office/drawing/2014/main" id="{20C2F96C-DC11-4E1C-B7B6-AE861224F0DB}"/>
              </a:ext>
            </a:extLst>
          </p:cNvPr>
          <p:cNvSpPr>
            <a:spLocks noGrp="1"/>
          </p:cNvSpPr>
          <p:nvPr>
            <p:ph type="sldNum" sz="quarter" idx="12"/>
          </p:nvPr>
        </p:nvSpPr>
        <p:spPr/>
        <p:txBody>
          <a:bodyPr/>
          <a:lstStyle/>
          <a:p>
            <a:fld id="{86041808-903E-4473-8F6E-2D3806F8029C}" type="slidenum">
              <a:rPr lang="en-US" smtClean="0"/>
              <a:pPr/>
              <a:t>19</a:t>
            </a:fld>
            <a:endParaRPr lang="en-US" dirty="0"/>
          </a:p>
        </p:txBody>
      </p:sp>
      <p:sp>
        <p:nvSpPr>
          <p:cNvPr id="4" name="Content Placeholder 3">
            <a:extLst>
              <a:ext uri="{FF2B5EF4-FFF2-40B4-BE49-F238E27FC236}">
                <a16:creationId xmlns:a16="http://schemas.microsoft.com/office/drawing/2014/main" id="{A7CD577A-CDE8-4FED-9FA2-388DB5EBA248}"/>
              </a:ext>
            </a:extLst>
          </p:cNvPr>
          <p:cNvSpPr>
            <a:spLocks noGrp="1"/>
          </p:cNvSpPr>
          <p:nvPr>
            <p:ph sz="half" idx="13"/>
          </p:nvPr>
        </p:nvSpPr>
        <p:spPr>
          <a:xfrm>
            <a:off x="364539" y="1676400"/>
            <a:ext cx="10616650" cy="3670151"/>
          </a:xfrm>
        </p:spPr>
        <p:txBody>
          <a:bodyPr>
            <a:normAutofit fontScale="77500" lnSpcReduction="20000"/>
          </a:bodyPr>
          <a:lstStyle/>
          <a:p>
            <a:pPr algn="l">
              <a:lnSpc>
                <a:spcPct val="100000"/>
              </a:lnSpc>
              <a:buFont typeface="Arial" panose="020B0604020202020204" pitchFamily="34" charset="0"/>
              <a:buChar char="•"/>
            </a:pPr>
            <a:r>
              <a:rPr lang="en-US" dirty="0">
                <a:solidFill>
                  <a:schemeClr val="bg2"/>
                </a:solidFill>
              </a:rPr>
              <a:t>Given the role of summer learning and afterschool in student engagement and academic success, we believe every student deserves access to high-quality programs.</a:t>
            </a:r>
          </a:p>
          <a:p>
            <a:pPr algn="l">
              <a:lnSpc>
                <a:spcPct val="100000"/>
              </a:lnSpc>
              <a:buFont typeface="Arial" panose="020B0604020202020204" pitchFamily="34" charset="0"/>
              <a:buChar char="•"/>
            </a:pPr>
            <a:r>
              <a:rPr lang="en-US" b="1" dirty="0">
                <a:solidFill>
                  <a:schemeClr val="tx1"/>
                </a:solidFill>
              </a:rPr>
              <a:t>E</a:t>
            </a:r>
            <a:r>
              <a:rPr lang="en-US" b="1" i="0" dirty="0">
                <a:solidFill>
                  <a:schemeClr val="tx1"/>
                </a:solidFill>
                <a:effectLst/>
              </a:rPr>
              <a:t>quitable access </a:t>
            </a:r>
            <a:r>
              <a:rPr lang="en-US" b="0" i="0" dirty="0">
                <a:solidFill>
                  <a:schemeClr val="tx1"/>
                </a:solidFill>
                <a:effectLst/>
              </a:rPr>
              <a:t>to high-quality programs remains a challenge, despite widesprea</a:t>
            </a:r>
            <a:r>
              <a:rPr lang="en-US" dirty="0">
                <a:solidFill>
                  <a:schemeClr val="tx1"/>
                </a:solidFill>
              </a:rPr>
              <a:t>d support</a:t>
            </a:r>
            <a:r>
              <a:rPr lang="en-US" b="0" i="0" dirty="0">
                <a:solidFill>
                  <a:schemeClr val="tx1"/>
                </a:solidFill>
                <a:effectLst/>
              </a:rPr>
              <a:t> from voters and parents</a:t>
            </a:r>
          </a:p>
          <a:p>
            <a:pPr lvl="1">
              <a:lnSpc>
                <a:spcPct val="100000"/>
              </a:lnSpc>
            </a:pPr>
            <a:r>
              <a:rPr lang="en-US" dirty="0">
                <a:solidFill>
                  <a:schemeClr val="tx1"/>
                </a:solidFill>
              </a:rPr>
              <a:t>More than 8 in 10 surveyed agree that afterschool and summer programs are an absolute necessity for their community.</a:t>
            </a:r>
          </a:p>
          <a:p>
            <a:pPr lvl="1">
              <a:lnSpc>
                <a:spcPct val="100000"/>
              </a:lnSpc>
            </a:pPr>
            <a:r>
              <a:rPr lang="en-US" dirty="0">
                <a:solidFill>
                  <a:schemeClr val="tx1"/>
                </a:solidFill>
              </a:rPr>
              <a:t>For every child in an afterschool program, parents say four more would attend if they could</a:t>
            </a:r>
          </a:p>
          <a:p>
            <a:pPr marL="228600" lvl="1" indent="-228600">
              <a:lnSpc>
                <a:spcPct val="100000"/>
              </a:lnSpc>
              <a:spcBef>
                <a:spcPts val="1200"/>
              </a:spcBef>
            </a:pPr>
            <a:r>
              <a:rPr lang="en-US" sz="2400" b="1" dirty="0"/>
              <a:t>Sustainment </a:t>
            </a:r>
            <a:r>
              <a:rPr lang="en-US" sz="2400" dirty="0"/>
              <a:t>after ARP funds end is a major concern</a:t>
            </a:r>
          </a:p>
          <a:p>
            <a:pPr lvl="1">
              <a:lnSpc>
                <a:spcPct val="100000"/>
              </a:lnSpc>
            </a:pPr>
            <a:r>
              <a:rPr lang="en-US" sz="2100" dirty="0"/>
              <a:t>49% of district leaders worry about ‘a fiscal cliff’</a:t>
            </a:r>
          </a:p>
          <a:p>
            <a:pPr>
              <a:lnSpc>
                <a:spcPct val="100000"/>
              </a:lnSpc>
            </a:pPr>
            <a:r>
              <a:rPr lang="en-US" b="1" dirty="0"/>
              <a:t>Workforce shortages </a:t>
            </a:r>
            <a:r>
              <a:rPr lang="en-US" dirty="0"/>
              <a:t>are also a major concern</a:t>
            </a:r>
            <a:endParaRPr lang="en-US" b="1" dirty="0"/>
          </a:p>
          <a:p>
            <a:pPr lvl="1">
              <a:lnSpc>
                <a:spcPct val="100000"/>
              </a:lnSpc>
            </a:pPr>
            <a:r>
              <a:rPr lang="en-US" dirty="0"/>
              <a:t>51% of non-profit providers are ‘extremely concerned’ about finding staff </a:t>
            </a:r>
          </a:p>
          <a:p>
            <a:pPr>
              <a:lnSpc>
                <a:spcPct val="100000"/>
              </a:lnSpc>
            </a:pPr>
            <a:r>
              <a:rPr lang="en-US" sz="2400" dirty="0">
                <a:solidFill>
                  <a:schemeClr val="tx1"/>
                </a:solidFill>
              </a:rPr>
              <a:t>States may benefit from </a:t>
            </a:r>
            <a:r>
              <a:rPr lang="en-US" sz="2400" b="1" dirty="0">
                <a:solidFill>
                  <a:schemeClr val="tx1"/>
                </a:solidFill>
              </a:rPr>
              <a:t>additional support and capacity </a:t>
            </a:r>
            <a:r>
              <a:rPr lang="en-US" sz="2400" dirty="0">
                <a:solidFill>
                  <a:schemeClr val="tx1"/>
                </a:solidFill>
              </a:rPr>
              <a:t>building as they work to sustain summer learning programs.</a:t>
            </a:r>
          </a:p>
          <a:p>
            <a:endParaRPr lang="en-US" dirty="0">
              <a:solidFill>
                <a:srgbClr val="FF0000"/>
              </a:solidFill>
            </a:endParaRPr>
          </a:p>
        </p:txBody>
      </p:sp>
      <p:sp>
        <p:nvSpPr>
          <p:cNvPr id="5" name="Content Placeholder 3">
            <a:extLst>
              <a:ext uri="{FF2B5EF4-FFF2-40B4-BE49-F238E27FC236}">
                <a16:creationId xmlns:a16="http://schemas.microsoft.com/office/drawing/2014/main" id="{F61995C0-B5DB-D512-5885-206DC1123DAB}"/>
              </a:ext>
            </a:extLst>
          </p:cNvPr>
          <p:cNvSpPr txBox="1">
            <a:spLocks/>
          </p:cNvSpPr>
          <p:nvPr/>
        </p:nvSpPr>
        <p:spPr>
          <a:xfrm>
            <a:off x="364540" y="5447898"/>
            <a:ext cx="11642734" cy="68186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200"/>
              </a:spcBef>
              <a:buClr>
                <a:schemeClr val="bg2"/>
              </a:buClr>
              <a:buSzPct val="100000"/>
              <a:buFont typeface="Arial" panose="020B0604020202020204" pitchFamily="34" charset="0"/>
              <a:buChar char="•"/>
              <a:defRPr sz="2400" kern="1200">
                <a:solidFill>
                  <a:schemeClr val="tx2"/>
                </a:solidFill>
                <a:latin typeface="+mn-lt"/>
                <a:ea typeface="+mn-ea"/>
                <a:cs typeface="+mn-cs"/>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kern="1200">
                <a:solidFill>
                  <a:schemeClr val="tx2"/>
                </a:solidFill>
                <a:latin typeface="+mn-lt"/>
                <a:ea typeface="+mn-ea"/>
                <a:cs typeface="+mn-cs"/>
              </a:defRPr>
            </a:lvl2pPr>
            <a:lvl3pPr marL="682625" indent="-182880" algn="l" defTabSz="914400" rtl="0" eaLnBrk="1" latinLnBrk="0" hangingPunct="1">
              <a:lnSpc>
                <a:spcPct val="90000"/>
              </a:lnSpc>
              <a:spcBef>
                <a:spcPts val="600"/>
              </a:spcBef>
              <a:buClr>
                <a:schemeClr val="bg2"/>
              </a:buClr>
              <a:buSzPct val="100000"/>
              <a:buFont typeface="Arial"/>
              <a:buChar char="•"/>
              <a:defRPr sz="1800" kern="1200">
                <a:solidFill>
                  <a:schemeClr val="tx2"/>
                </a:solidFill>
                <a:latin typeface="+mn-lt"/>
                <a:ea typeface="+mn-ea"/>
                <a:cs typeface="+mn-cs"/>
              </a:defRPr>
            </a:lvl3pPr>
            <a:lvl4pPr marL="914400" indent="-231775" algn="l" defTabSz="914400" rtl="0" eaLnBrk="1" latinLnBrk="0" hangingPunct="1">
              <a:lnSpc>
                <a:spcPct val="90000"/>
              </a:lnSpc>
              <a:spcBef>
                <a:spcPts val="600"/>
              </a:spcBef>
              <a:buClr>
                <a:schemeClr val="bg2"/>
              </a:buClr>
              <a:buSzPct val="100000"/>
              <a:buFont typeface="Arial" panose="020B0604020202020204" pitchFamily="34" charset="0"/>
              <a:buChar char="•"/>
              <a:defRPr sz="1600" kern="1200">
                <a:solidFill>
                  <a:schemeClr val="tx2"/>
                </a:solidFill>
                <a:latin typeface="+mn-lt"/>
                <a:ea typeface="+mn-ea"/>
                <a:cs typeface="+mn-cs"/>
              </a:defRPr>
            </a:lvl4pPr>
            <a:lvl5pPr marL="1143000" indent="-228600" algn="l" defTabSz="914400" rtl="0" eaLnBrk="1" latinLnBrk="0" hangingPunct="1">
              <a:lnSpc>
                <a:spcPct val="90000"/>
              </a:lnSpc>
              <a:spcBef>
                <a:spcPts val="600"/>
              </a:spcBef>
              <a:buClr>
                <a:schemeClr val="bg2"/>
              </a:buClr>
              <a:buSzPct val="100000"/>
              <a:buFont typeface="Arial"/>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000" i="1" dirty="0"/>
              <a:t>Source:</a:t>
            </a:r>
            <a:r>
              <a:rPr lang="en-US" sz="1000" i="1" u="sng" dirty="0"/>
              <a:t> </a:t>
            </a:r>
            <a:r>
              <a:rPr lang="en-US" sz="1000" dirty="0">
                <a:solidFill>
                  <a:schemeClr val="accent1"/>
                </a:solidFill>
                <a:hlinkClick r:id="rId3">
                  <a:extLst>
                    <a:ext uri="{A12FA001-AC4F-418D-AE19-62706E023703}">
                      <ahyp:hlinkClr xmlns:ahyp="http://schemas.microsoft.com/office/drawing/2018/hyperlinkcolor" val="tx"/>
                    </a:ext>
                  </a:extLst>
                </a:hlinkClick>
              </a:rPr>
              <a:t>Parents-and-Voters-Support-Afterschool-and-Summer-for-All</a:t>
            </a:r>
            <a:r>
              <a:rPr lang="en-US" sz="1000" dirty="0">
                <a:solidFill>
                  <a:schemeClr val="accent1"/>
                </a:solidFill>
              </a:rPr>
              <a:t>,</a:t>
            </a:r>
            <a:r>
              <a:rPr lang="en-US" sz="1000" dirty="0"/>
              <a:t> Afterschool Alliance, 2023; America After 3PM, Afterschool Alliance, 2020; </a:t>
            </a:r>
            <a:r>
              <a:rPr lang="en-US" sz="1000" i="1" dirty="0">
                <a:solidFill>
                  <a:schemeClr val="accent1"/>
                </a:solidFill>
                <a:hlinkClick r:id="rId4">
                  <a:extLst>
                    <a:ext uri="{A12FA001-AC4F-418D-AE19-62706E023703}">
                      <ahyp:hlinkClr xmlns:ahyp="http://schemas.microsoft.com/office/drawing/2018/hyperlinkcolor" val="tx"/>
                    </a:ext>
                  </a:extLst>
                </a:hlinkClick>
              </a:rPr>
              <a:t>A National Call to Action for Summer 2021: How did LEAs Respond</a:t>
            </a:r>
            <a:r>
              <a:rPr lang="en-US" sz="1000" dirty="0"/>
              <a:t>, National Summer Learning &amp; Enrichment Study, Westat, 2022; </a:t>
            </a:r>
            <a:r>
              <a:rPr lang="en-US" sz="1000" i="1" dirty="0"/>
              <a:t>A National Call to Action: How did States Respond</a:t>
            </a:r>
            <a:r>
              <a:rPr lang="en-US" sz="1000" dirty="0"/>
              <a:t>, National Summer Learning &amp; Enrichment Study, Westat, forthcoming;  </a:t>
            </a:r>
            <a:r>
              <a:rPr lang="en-US" sz="1000" i="1" dirty="0">
                <a:solidFill>
                  <a:schemeClr val="accent1"/>
                </a:solidFill>
                <a:hlinkClick r:id="rId5">
                  <a:extLst>
                    <a:ext uri="{A12FA001-AC4F-418D-AE19-62706E023703}">
                      <ahyp:hlinkClr xmlns:ahyp="http://schemas.microsoft.com/office/drawing/2018/hyperlinkcolor" val="tx"/>
                    </a:ext>
                  </a:extLst>
                </a:hlinkClick>
              </a:rPr>
              <a:t>Districts Continue to Struggle with Staffing, Political Polarization, and Unfinished Instruction</a:t>
            </a:r>
            <a:r>
              <a:rPr lang="en-US" sz="1000" i="1" dirty="0"/>
              <a:t>, </a:t>
            </a:r>
            <a:r>
              <a:rPr lang="en-US" sz="1000" dirty="0" err="1"/>
              <a:t>Dilberti</a:t>
            </a:r>
            <a:r>
              <a:rPr lang="en-US" sz="1000" dirty="0"/>
              <a:t>, et al., RAND, 2022.</a:t>
            </a:r>
          </a:p>
        </p:txBody>
      </p:sp>
    </p:spTree>
    <p:extLst>
      <p:ext uri="{BB962C8B-B14F-4D97-AF65-F5344CB8AC3E}">
        <p14:creationId xmlns:p14="http://schemas.microsoft.com/office/powerpoint/2010/main" val="176004610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818F439-855B-42DF-A9A4-38EA0658346B}"/>
              </a:ext>
            </a:extLst>
          </p:cNvPr>
          <p:cNvSpPr>
            <a:spLocks noGrp="1"/>
          </p:cNvSpPr>
          <p:nvPr>
            <p:ph type="sldNum" sz="quarter" idx="10"/>
          </p:nvPr>
        </p:nvSpPr>
        <p:spPr/>
        <p:txBody>
          <a:bodyPr/>
          <a:lstStyle/>
          <a:p>
            <a:fld id="{7F5CE407-6216-4202-80E4-A30DC2F709B2}" type="slidenum">
              <a:rPr lang="en-US" smtClean="0"/>
              <a:pPr/>
              <a:t>2</a:t>
            </a:fld>
            <a:endParaRPr lang="en-US" dirty="0"/>
          </a:p>
        </p:txBody>
      </p:sp>
      <p:sp>
        <p:nvSpPr>
          <p:cNvPr id="2" name="Title 1">
            <a:extLst>
              <a:ext uri="{FF2B5EF4-FFF2-40B4-BE49-F238E27FC236}">
                <a16:creationId xmlns:a16="http://schemas.microsoft.com/office/drawing/2014/main" id="{64B259FD-A155-4280-B90A-DCBBE8596775}"/>
              </a:ext>
            </a:extLst>
          </p:cNvPr>
          <p:cNvSpPr>
            <a:spLocks noGrp="1"/>
          </p:cNvSpPr>
          <p:nvPr>
            <p:ph type="title"/>
          </p:nvPr>
        </p:nvSpPr>
        <p:spPr/>
        <p:txBody>
          <a:bodyPr/>
          <a:lstStyle/>
          <a:p>
            <a:r>
              <a:rPr lang="en-US" dirty="0"/>
              <a:t>About The Wallace Foundation</a:t>
            </a:r>
            <a:endParaRPr lang="en-US" dirty="0">
              <a:highlight>
                <a:srgbClr val="FFFF00"/>
              </a:highlight>
            </a:endParaRPr>
          </a:p>
        </p:txBody>
      </p:sp>
      <p:sp>
        <p:nvSpPr>
          <p:cNvPr id="3" name="Content Placeholder 2">
            <a:extLst>
              <a:ext uri="{FF2B5EF4-FFF2-40B4-BE49-F238E27FC236}">
                <a16:creationId xmlns:a16="http://schemas.microsoft.com/office/drawing/2014/main" id="{42FFE82D-0F56-4D08-BDA3-C8ACF531CFBD}"/>
              </a:ext>
            </a:extLst>
          </p:cNvPr>
          <p:cNvSpPr>
            <a:spLocks noGrp="1"/>
          </p:cNvSpPr>
          <p:nvPr>
            <p:ph sz="half" idx="15"/>
          </p:nvPr>
        </p:nvSpPr>
        <p:spPr>
          <a:xfrm>
            <a:off x="558282" y="1448790"/>
            <a:ext cx="7786932" cy="4420166"/>
          </a:xfrm>
        </p:spPr>
        <p:txBody>
          <a:bodyPr>
            <a:normAutofit/>
          </a:bodyPr>
          <a:lstStyle/>
          <a:p>
            <a:r>
              <a:rPr lang="en-US" dirty="0">
                <a:solidFill>
                  <a:schemeClr val="tx1"/>
                </a:solidFill>
                <a:latin typeface="Calibri" panose="020F0502020204030204" pitchFamily="34" charset="0"/>
              </a:rPr>
              <a:t>Philanthropic legacy of DeWitt and Lila Wallace, founders of Reader’s Digest</a:t>
            </a:r>
          </a:p>
          <a:p>
            <a:r>
              <a:rPr lang="en-US" dirty="0">
                <a:solidFill>
                  <a:schemeClr val="tx1"/>
                </a:solidFill>
                <a:latin typeface="Calibri" panose="020F0502020204030204" pitchFamily="34" charset="0"/>
              </a:rPr>
              <a:t>Independent, non-partisan private foundation</a:t>
            </a:r>
          </a:p>
          <a:p>
            <a:r>
              <a:rPr lang="en-US" dirty="0">
                <a:latin typeface="Calibri" panose="020F0502020204030204" pitchFamily="34" charset="0"/>
              </a:rPr>
              <a:t>We believe children in America should have </a:t>
            </a:r>
            <a:r>
              <a:rPr lang="en-US" sz="2400" dirty="0">
                <a:effectLst/>
                <a:latin typeface="Calibri" panose="020F0502020204030204" pitchFamily="34" charset="0"/>
                <a:ea typeface="Calibri" panose="020F0502020204030204" pitchFamily="34" charset="0"/>
                <a:cs typeface="Arial" panose="020B0604020202020204" pitchFamily="34" charset="0"/>
              </a:rPr>
              <a:t>the opportunities and supports necessary to reach their full potential as human beings </a:t>
            </a:r>
            <a:r>
              <a:rPr lang="en-US" dirty="0">
                <a:latin typeface="Calibri" panose="020F0502020204030204" pitchFamily="34" charset="0"/>
              </a:rPr>
              <a:t>regardless of where they live, their background, race, or identity</a:t>
            </a:r>
          </a:p>
          <a:p>
            <a:r>
              <a:rPr lang="en-US" dirty="0">
                <a:solidFill>
                  <a:schemeClr val="tx1"/>
                </a:solidFill>
                <a:latin typeface="Calibri" panose="020F0502020204030204" pitchFamily="34" charset="0"/>
              </a:rPr>
              <a:t>We work with partners to develop and share evidence-based, practical approaches to strengthen school leadership, summer learning and afterschool, as well the non-profit arts</a:t>
            </a:r>
          </a:p>
          <a:p>
            <a:pPr marL="0" indent="0">
              <a:buNone/>
            </a:pPr>
            <a:endParaRPr lang="en-US" sz="2400" dirty="0">
              <a:solidFill>
                <a:schemeClr val="tx1"/>
              </a:solidFill>
              <a:latin typeface="Calibri" panose="020F0502020204030204" pitchFamily="34" charset="0"/>
            </a:endParaRPr>
          </a:p>
          <a:p>
            <a:pPr marL="0" indent="0">
              <a:buNone/>
            </a:pPr>
            <a:endParaRPr lang="en-US" dirty="0">
              <a:solidFill>
                <a:schemeClr val="tx1"/>
              </a:solidFill>
              <a:latin typeface="Calibri" panose="020F0502020204030204" pitchFamily="34" charset="0"/>
            </a:endParaRPr>
          </a:p>
        </p:txBody>
      </p:sp>
      <p:pic>
        <p:nvPicPr>
          <p:cNvPr id="4" name="Content Placeholder 4">
            <a:extLst>
              <a:ext uri="{FF2B5EF4-FFF2-40B4-BE49-F238E27FC236}">
                <a16:creationId xmlns:a16="http://schemas.microsoft.com/office/drawing/2014/main" id="{45C37E25-5D6A-01B2-6B2E-3E2FDA55C3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4196" y="1534849"/>
            <a:ext cx="2648920" cy="3141012"/>
          </a:xfrm>
          <a:prstGeom prst="rect">
            <a:avLst/>
          </a:prstGeom>
        </p:spPr>
      </p:pic>
    </p:spTree>
    <p:extLst>
      <p:ext uri="{BB962C8B-B14F-4D97-AF65-F5344CB8AC3E}">
        <p14:creationId xmlns:p14="http://schemas.microsoft.com/office/powerpoint/2010/main" val="2281061126"/>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090E68-B754-42B6-BC79-ADA1383C530E}"/>
              </a:ext>
            </a:extLst>
          </p:cNvPr>
          <p:cNvSpPr>
            <a:spLocks noGrp="1"/>
          </p:cNvSpPr>
          <p:nvPr>
            <p:ph type="sldNum" sz="quarter" idx="12"/>
          </p:nvPr>
        </p:nvSpPr>
        <p:spPr/>
        <p:txBody>
          <a:bodyPr/>
          <a:lstStyle/>
          <a:p>
            <a:fld id="{86041808-903E-4473-8F6E-2D3806F8029C}" type="slidenum">
              <a:rPr lang="en-US" smtClean="0"/>
              <a:pPr/>
              <a:t>20</a:t>
            </a:fld>
            <a:endParaRPr lang="en-US" dirty="0"/>
          </a:p>
        </p:txBody>
      </p:sp>
      <p:sp>
        <p:nvSpPr>
          <p:cNvPr id="5" name="Text Placeholder 4">
            <a:extLst>
              <a:ext uri="{FF2B5EF4-FFF2-40B4-BE49-F238E27FC236}">
                <a16:creationId xmlns:a16="http://schemas.microsoft.com/office/drawing/2014/main" id="{208DDD8C-E268-49C9-AB82-7EE182DFC43C}"/>
              </a:ext>
            </a:extLst>
          </p:cNvPr>
          <p:cNvSpPr>
            <a:spLocks noGrp="1"/>
          </p:cNvSpPr>
          <p:nvPr>
            <p:ph type="body" sz="quarter" idx="13"/>
          </p:nvPr>
        </p:nvSpPr>
        <p:spPr/>
        <p:txBody>
          <a:bodyPr/>
          <a:lstStyle/>
          <a:p>
            <a:r>
              <a:rPr lang="en-US" dirty="0"/>
              <a:t>Policy implications</a:t>
            </a:r>
          </a:p>
        </p:txBody>
      </p:sp>
    </p:spTree>
    <p:extLst>
      <p:ext uri="{BB962C8B-B14F-4D97-AF65-F5344CB8AC3E}">
        <p14:creationId xmlns:p14="http://schemas.microsoft.com/office/powerpoint/2010/main" val="3217073736"/>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81900D-40B4-4CEF-AA19-96F60D9590EA}"/>
              </a:ext>
            </a:extLst>
          </p:cNvPr>
          <p:cNvSpPr>
            <a:spLocks noGrp="1"/>
          </p:cNvSpPr>
          <p:nvPr>
            <p:ph type="sldNum" sz="quarter" idx="10"/>
          </p:nvPr>
        </p:nvSpPr>
        <p:spPr/>
        <p:txBody>
          <a:bodyPr/>
          <a:lstStyle/>
          <a:p>
            <a:fld id="{86041808-903E-4473-8F6E-2D3806F8029C}" type="slidenum">
              <a:rPr lang="en-US" smtClean="0"/>
              <a:t>21</a:t>
            </a:fld>
            <a:endParaRPr lang="en-US" dirty="0"/>
          </a:p>
        </p:txBody>
      </p:sp>
      <p:sp>
        <p:nvSpPr>
          <p:cNvPr id="8" name="Title 7">
            <a:extLst>
              <a:ext uri="{FF2B5EF4-FFF2-40B4-BE49-F238E27FC236}">
                <a16:creationId xmlns:a16="http://schemas.microsoft.com/office/drawing/2014/main" id="{7C811E10-F084-499E-A52E-D8F8A23E1371}"/>
              </a:ext>
            </a:extLst>
          </p:cNvPr>
          <p:cNvSpPr>
            <a:spLocks noGrp="1"/>
          </p:cNvSpPr>
          <p:nvPr>
            <p:ph type="title"/>
          </p:nvPr>
        </p:nvSpPr>
        <p:spPr/>
        <p:txBody>
          <a:bodyPr/>
          <a:lstStyle/>
          <a:p>
            <a:r>
              <a:rPr lang="en-US" dirty="0"/>
              <a:t>Summing up: What we’ve learned</a:t>
            </a:r>
          </a:p>
        </p:txBody>
      </p:sp>
      <p:sp>
        <p:nvSpPr>
          <p:cNvPr id="13" name="Content Placeholder 12">
            <a:extLst>
              <a:ext uri="{FF2B5EF4-FFF2-40B4-BE49-F238E27FC236}">
                <a16:creationId xmlns:a16="http://schemas.microsoft.com/office/drawing/2014/main" id="{50707482-C85C-44E6-9149-71681C9ACCCC}"/>
              </a:ext>
            </a:extLst>
          </p:cNvPr>
          <p:cNvSpPr>
            <a:spLocks noGrp="1"/>
          </p:cNvSpPr>
          <p:nvPr>
            <p:ph sz="half" idx="13"/>
          </p:nvPr>
        </p:nvSpPr>
        <p:spPr>
          <a:xfrm>
            <a:off x="386687" y="1281090"/>
            <a:ext cx="10440181" cy="835093"/>
          </a:xfrm>
        </p:spPr>
        <p:txBody>
          <a:bodyPr>
            <a:normAutofit/>
          </a:bodyPr>
          <a:lstStyle/>
          <a:p>
            <a:r>
              <a:rPr lang="en-US" dirty="0"/>
              <a:t>There is substantial evidence for the effectiveness of the following practices in advancing progress in these two areas</a:t>
            </a:r>
          </a:p>
        </p:txBody>
      </p:sp>
      <p:sp>
        <p:nvSpPr>
          <p:cNvPr id="2" name="Rectangle 1">
            <a:extLst>
              <a:ext uri="{FF2B5EF4-FFF2-40B4-BE49-F238E27FC236}">
                <a16:creationId xmlns:a16="http://schemas.microsoft.com/office/drawing/2014/main" id="{F78BCBBC-9E8A-4CE9-BE56-42DFC0026C38}"/>
              </a:ext>
            </a:extLst>
          </p:cNvPr>
          <p:cNvSpPr/>
          <p:nvPr/>
        </p:nvSpPr>
        <p:spPr>
          <a:xfrm>
            <a:off x="711140" y="2167019"/>
            <a:ext cx="4846320" cy="473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School leadership</a:t>
            </a:r>
          </a:p>
        </p:txBody>
      </p:sp>
      <p:sp>
        <p:nvSpPr>
          <p:cNvPr id="6" name="Rectangle 5">
            <a:extLst>
              <a:ext uri="{FF2B5EF4-FFF2-40B4-BE49-F238E27FC236}">
                <a16:creationId xmlns:a16="http://schemas.microsoft.com/office/drawing/2014/main" id="{A6CB221A-A5C1-4FC2-9C79-46C2B79EBDA4}"/>
              </a:ext>
            </a:extLst>
          </p:cNvPr>
          <p:cNvSpPr/>
          <p:nvPr/>
        </p:nvSpPr>
        <p:spPr>
          <a:xfrm>
            <a:off x="5980548" y="2172974"/>
            <a:ext cx="4846320" cy="473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Summer and Afterschool</a:t>
            </a:r>
          </a:p>
        </p:txBody>
      </p:sp>
      <p:sp>
        <p:nvSpPr>
          <p:cNvPr id="3" name="Rectangle 2">
            <a:extLst>
              <a:ext uri="{FF2B5EF4-FFF2-40B4-BE49-F238E27FC236}">
                <a16:creationId xmlns:a16="http://schemas.microsoft.com/office/drawing/2014/main" id="{39077DE2-3BE2-45CE-9D25-3B146662C94F}"/>
              </a:ext>
            </a:extLst>
          </p:cNvPr>
          <p:cNvSpPr/>
          <p:nvPr/>
        </p:nvSpPr>
        <p:spPr>
          <a:xfrm>
            <a:off x="711140" y="2640168"/>
            <a:ext cx="4846320" cy="222305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Bef>
                <a:spcPts val="600"/>
              </a:spcBef>
              <a:buFont typeface="Arial" panose="020B0604020202020204" pitchFamily="34" charset="0"/>
              <a:buChar char="•"/>
            </a:pPr>
            <a:r>
              <a:rPr lang="en-US" sz="2000" dirty="0">
                <a:solidFill>
                  <a:schemeClr val="accent6">
                    <a:lumMod val="10000"/>
                  </a:schemeClr>
                </a:solidFill>
              </a:rPr>
              <a:t>Comprehensive, aligned pipelines to prepare and support principals</a:t>
            </a:r>
          </a:p>
          <a:p>
            <a:pPr marL="285750" indent="-285750">
              <a:spcBef>
                <a:spcPts val="600"/>
              </a:spcBef>
              <a:buFont typeface="Arial" panose="020B0604020202020204" pitchFamily="34" charset="0"/>
              <a:buChar char="•"/>
            </a:pPr>
            <a:r>
              <a:rPr lang="en-US" sz="2000" dirty="0">
                <a:solidFill>
                  <a:schemeClr val="accent6">
                    <a:lumMod val="10000"/>
                  </a:schemeClr>
                </a:solidFill>
              </a:rPr>
              <a:t>Evidence-based redesign of principal prep programs in partnership with districts</a:t>
            </a:r>
          </a:p>
          <a:p>
            <a:pPr marL="285750" indent="-285750">
              <a:spcBef>
                <a:spcPts val="600"/>
              </a:spcBef>
              <a:buFont typeface="Arial" panose="020B0604020202020204" pitchFamily="34" charset="0"/>
              <a:buChar char="•"/>
            </a:pPr>
            <a:r>
              <a:rPr lang="en-US" sz="2000" dirty="0">
                <a:solidFill>
                  <a:schemeClr val="accent6">
                    <a:lumMod val="10000"/>
                  </a:schemeClr>
                </a:solidFill>
              </a:rPr>
              <a:t>Partnerships to implement ESSA throughout a state</a:t>
            </a:r>
          </a:p>
        </p:txBody>
      </p:sp>
      <p:sp>
        <p:nvSpPr>
          <p:cNvPr id="9" name="Rectangle 8">
            <a:extLst>
              <a:ext uri="{FF2B5EF4-FFF2-40B4-BE49-F238E27FC236}">
                <a16:creationId xmlns:a16="http://schemas.microsoft.com/office/drawing/2014/main" id="{B39211D7-CA9D-45AD-9947-5751F34E3054}"/>
              </a:ext>
            </a:extLst>
          </p:cNvPr>
          <p:cNvSpPr/>
          <p:nvPr/>
        </p:nvSpPr>
        <p:spPr>
          <a:xfrm>
            <a:off x="5980548" y="2646123"/>
            <a:ext cx="4846320" cy="222305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2000" dirty="0">
                <a:solidFill>
                  <a:schemeClr val="accent6">
                    <a:lumMod val="10000"/>
                  </a:schemeClr>
                </a:solidFill>
              </a:rPr>
              <a:t>Employing key steps to achieve effective implementation</a:t>
            </a:r>
          </a:p>
          <a:p>
            <a:pPr marL="285750" indent="-285750">
              <a:spcBef>
                <a:spcPts val="600"/>
              </a:spcBef>
              <a:buFont typeface="Arial" panose="020B0604020202020204" pitchFamily="34" charset="0"/>
              <a:buChar char="•"/>
            </a:pPr>
            <a:r>
              <a:rPr lang="en-US" sz="2000" dirty="0">
                <a:solidFill>
                  <a:schemeClr val="accent6">
                    <a:lumMod val="10000"/>
                  </a:schemeClr>
                </a:solidFill>
              </a:rPr>
              <a:t>Cross-sector partnerships</a:t>
            </a:r>
          </a:p>
          <a:p>
            <a:pPr marL="285750" indent="-285750">
              <a:spcBef>
                <a:spcPts val="600"/>
              </a:spcBef>
              <a:buFont typeface="Arial" panose="020B0604020202020204" pitchFamily="34" charset="0"/>
              <a:buChar char="•"/>
            </a:pPr>
            <a:r>
              <a:rPr lang="en-US" sz="2000" dirty="0">
                <a:solidFill>
                  <a:schemeClr val="accent6">
                    <a:lumMod val="10000"/>
                  </a:schemeClr>
                </a:solidFill>
              </a:rPr>
              <a:t>Local intermediaries</a:t>
            </a:r>
          </a:p>
          <a:p>
            <a:pPr marL="285750" indent="-285750">
              <a:spcBef>
                <a:spcPts val="600"/>
              </a:spcBef>
              <a:buFont typeface="Arial" panose="020B0604020202020204" pitchFamily="34" charset="0"/>
              <a:buChar char="•"/>
            </a:pPr>
            <a:r>
              <a:rPr lang="en-US" sz="2000" dirty="0">
                <a:solidFill>
                  <a:schemeClr val="accent6">
                    <a:lumMod val="10000"/>
                  </a:schemeClr>
                </a:solidFill>
              </a:rPr>
              <a:t>Designing for sufficient program duration and attendance</a:t>
            </a:r>
          </a:p>
        </p:txBody>
      </p:sp>
      <p:sp>
        <p:nvSpPr>
          <p:cNvPr id="11" name="Content Placeholder 12">
            <a:extLst>
              <a:ext uri="{FF2B5EF4-FFF2-40B4-BE49-F238E27FC236}">
                <a16:creationId xmlns:a16="http://schemas.microsoft.com/office/drawing/2014/main" id="{A827FC08-C00E-45FD-B96F-043C775DFF8F}"/>
              </a:ext>
            </a:extLst>
          </p:cNvPr>
          <p:cNvSpPr txBox="1">
            <a:spLocks/>
          </p:cNvSpPr>
          <p:nvPr/>
        </p:nvSpPr>
        <p:spPr>
          <a:xfrm>
            <a:off x="551483" y="4972223"/>
            <a:ext cx="9747913" cy="83509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200"/>
              </a:spcBef>
              <a:buClr>
                <a:schemeClr val="bg2"/>
              </a:buClr>
              <a:buSzPct val="100000"/>
              <a:buFont typeface="Arial" panose="020B0604020202020204" pitchFamily="34" charset="0"/>
              <a:buChar char="•"/>
              <a:defRPr sz="2400" kern="1200">
                <a:solidFill>
                  <a:schemeClr val="tx2"/>
                </a:solidFill>
                <a:latin typeface="+mn-lt"/>
                <a:ea typeface="+mn-ea"/>
                <a:cs typeface="+mn-cs"/>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kern="1200">
                <a:solidFill>
                  <a:schemeClr val="tx2"/>
                </a:solidFill>
                <a:latin typeface="+mn-lt"/>
                <a:ea typeface="+mn-ea"/>
                <a:cs typeface="+mn-cs"/>
              </a:defRPr>
            </a:lvl2pPr>
            <a:lvl3pPr marL="682625" indent="-182880" algn="l" defTabSz="914400" rtl="0" eaLnBrk="1" latinLnBrk="0" hangingPunct="1">
              <a:lnSpc>
                <a:spcPct val="90000"/>
              </a:lnSpc>
              <a:spcBef>
                <a:spcPts val="600"/>
              </a:spcBef>
              <a:buClr>
                <a:schemeClr val="bg2"/>
              </a:buClr>
              <a:buSzPct val="100000"/>
              <a:buFont typeface="Arial"/>
              <a:buChar char="•"/>
              <a:defRPr sz="1800" kern="1200">
                <a:solidFill>
                  <a:schemeClr val="tx2"/>
                </a:solidFill>
                <a:latin typeface="+mn-lt"/>
                <a:ea typeface="+mn-ea"/>
                <a:cs typeface="+mn-cs"/>
              </a:defRPr>
            </a:lvl3pPr>
            <a:lvl4pPr marL="914400" indent="-231775" algn="l" defTabSz="914400" rtl="0" eaLnBrk="1" latinLnBrk="0" hangingPunct="1">
              <a:lnSpc>
                <a:spcPct val="90000"/>
              </a:lnSpc>
              <a:spcBef>
                <a:spcPts val="600"/>
              </a:spcBef>
              <a:buClr>
                <a:schemeClr val="bg2"/>
              </a:buClr>
              <a:buSzPct val="100000"/>
              <a:buFont typeface="Arial" panose="020B0604020202020204" pitchFamily="34" charset="0"/>
              <a:buChar char="•"/>
              <a:defRPr sz="1600" kern="1200">
                <a:solidFill>
                  <a:schemeClr val="tx2"/>
                </a:solidFill>
                <a:latin typeface="+mn-lt"/>
                <a:ea typeface="+mn-ea"/>
                <a:cs typeface="+mn-cs"/>
              </a:defRPr>
            </a:lvl4pPr>
            <a:lvl5pPr marL="1143000" indent="-228600" algn="l" defTabSz="914400" rtl="0" eaLnBrk="1" latinLnBrk="0" hangingPunct="1">
              <a:lnSpc>
                <a:spcPct val="90000"/>
              </a:lnSpc>
              <a:spcBef>
                <a:spcPts val="600"/>
              </a:spcBef>
              <a:buClr>
                <a:schemeClr val="bg2"/>
              </a:buClr>
              <a:buSzPct val="100000"/>
              <a:buFont typeface="Arial"/>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We are happy to share more specifics if that would be helpful</a:t>
            </a:r>
          </a:p>
        </p:txBody>
      </p:sp>
    </p:spTree>
    <p:extLst>
      <p:ext uri="{BB962C8B-B14F-4D97-AF65-F5344CB8AC3E}">
        <p14:creationId xmlns:p14="http://schemas.microsoft.com/office/powerpoint/2010/main" val="2178293492"/>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9917-3791-1D6C-3699-F376E855DBF5}"/>
              </a:ext>
            </a:extLst>
          </p:cNvPr>
          <p:cNvSpPr>
            <a:spLocks noGrp="1"/>
          </p:cNvSpPr>
          <p:nvPr>
            <p:ph type="title"/>
          </p:nvPr>
        </p:nvSpPr>
        <p:spPr/>
        <p:txBody>
          <a:bodyPr/>
          <a:lstStyle/>
          <a:p>
            <a:r>
              <a:rPr lang="en-US" dirty="0"/>
              <a:t>Forthcoming reports</a:t>
            </a:r>
          </a:p>
        </p:txBody>
      </p:sp>
      <p:sp>
        <p:nvSpPr>
          <p:cNvPr id="3" name="Slide Number Placeholder 2">
            <a:extLst>
              <a:ext uri="{FF2B5EF4-FFF2-40B4-BE49-F238E27FC236}">
                <a16:creationId xmlns:a16="http://schemas.microsoft.com/office/drawing/2014/main" id="{4D327664-9083-99B5-314B-E5ADE71C8374}"/>
              </a:ext>
            </a:extLst>
          </p:cNvPr>
          <p:cNvSpPr>
            <a:spLocks noGrp="1"/>
          </p:cNvSpPr>
          <p:nvPr>
            <p:ph type="sldNum" sz="quarter" idx="12"/>
          </p:nvPr>
        </p:nvSpPr>
        <p:spPr/>
        <p:txBody>
          <a:bodyPr/>
          <a:lstStyle/>
          <a:p>
            <a:fld id="{86041808-903E-4473-8F6E-2D3806F8029C}" type="slidenum">
              <a:rPr lang="en-US" smtClean="0"/>
              <a:pPr/>
              <a:t>22</a:t>
            </a:fld>
            <a:endParaRPr lang="en-US" dirty="0"/>
          </a:p>
        </p:txBody>
      </p:sp>
      <p:sp>
        <p:nvSpPr>
          <p:cNvPr id="9" name="Content Placeholder 3">
            <a:extLst>
              <a:ext uri="{FF2B5EF4-FFF2-40B4-BE49-F238E27FC236}">
                <a16:creationId xmlns:a16="http://schemas.microsoft.com/office/drawing/2014/main" id="{875D0B61-ACB5-5C31-FF59-F9E3C965CB99}"/>
              </a:ext>
            </a:extLst>
          </p:cNvPr>
          <p:cNvSpPr>
            <a:spLocks noGrp="1"/>
          </p:cNvSpPr>
          <p:nvPr>
            <p:ph sz="half" idx="13"/>
          </p:nvPr>
        </p:nvSpPr>
        <p:spPr>
          <a:xfrm>
            <a:off x="176169" y="1427218"/>
            <a:ext cx="11354771" cy="4363982"/>
          </a:xfrm>
        </p:spPr>
        <p:txBody>
          <a:bodyPr>
            <a:normAutofit lnSpcReduction="10000"/>
          </a:bodyPr>
          <a:lstStyle/>
          <a:p>
            <a:pPr lvl="1">
              <a:spcBef>
                <a:spcPts val="1200"/>
              </a:spcBef>
              <a:buSzPct val="120000"/>
            </a:pPr>
            <a:r>
              <a:rPr lang="en-US" b="1" dirty="0"/>
              <a:t>Learning Policy Institute: </a:t>
            </a:r>
            <a:r>
              <a:rPr lang="en-US" dirty="0"/>
              <a:t>Report on varied ways that states are supporting access to high-quality summer learning programs (Fall 2023 initial findings; final report Spring 2024)</a:t>
            </a:r>
            <a:endParaRPr lang="en-US" b="1" dirty="0"/>
          </a:p>
          <a:p>
            <a:pPr lvl="1">
              <a:spcBef>
                <a:spcPts val="1200"/>
              </a:spcBef>
              <a:buSzPct val="120000"/>
            </a:pPr>
            <a:r>
              <a:rPr lang="en-US" b="1" dirty="0"/>
              <a:t>RAND: </a:t>
            </a:r>
            <a:r>
              <a:rPr lang="en-US" dirty="0"/>
              <a:t>Perspective on summer learning (Fall 2023)</a:t>
            </a:r>
          </a:p>
          <a:p>
            <a:pPr lvl="1">
              <a:spcBef>
                <a:spcPts val="1200"/>
              </a:spcBef>
              <a:buSzPct val="120000"/>
            </a:pPr>
            <a:r>
              <a:rPr lang="en-US" b="1" dirty="0" err="1"/>
              <a:t>Westat</a:t>
            </a:r>
            <a:r>
              <a:rPr lang="en-US" b="1" dirty="0"/>
              <a:t>/ National Summer Learning &amp; Enrichment Study: </a:t>
            </a:r>
            <a:r>
              <a:rPr lang="en-US" dirty="0"/>
              <a:t>How districts and states are supporting summer programs, including with education stimulus funds (Fall 2023)</a:t>
            </a:r>
          </a:p>
          <a:p>
            <a:pPr lvl="1">
              <a:spcBef>
                <a:spcPts val="1200"/>
              </a:spcBef>
              <a:buSzPct val="120000"/>
            </a:pPr>
            <a:r>
              <a:rPr lang="en-US" b="1" dirty="0"/>
              <a:t>American Institutes for Research: </a:t>
            </a:r>
            <a:r>
              <a:rPr lang="en-US" dirty="0"/>
              <a:t>The Power of Us Youth Fields Workforce Survey (Winter 2024)</a:t>
            </a:r>
          </a:p>
          <a:p>
            <a:pPr lvl="1">
              <a:spcBef>
                <a:spcPts val="1200"/>
              </a:spcBef>
              <a:buSzPct val="120000"/>
            </a:pPr>
            <a:r>
              <a:rPr lang="en-US" b="1" dirty="0"/>
              <a:t>NYU Metro Center</a:t>
            </a:r>
            <a:r>
              <a:rPr lang="en-US" dirty="0"/>
              <a:t>: Documentation of 3-years of district summer learning plans, as part of District Summer Learning Network (Spring 2024)</a:t>
            </a:r>
          </a:p>
          <a:p>
            <a:pPr lvl="1">
              <a:spcBef>
                <a:spcPts val="1200"/>
              </a:spcBef>
              <a:buSzPct val="120000"/>
            </a:pPr>
            <a:r>
              <a:rPr lang="en-US" b="1" dirty="0"/>
              <a:t>University of Texas at Austin: </a:t>
            </a:r>
            <a:r>
              <a:rPr lang="en-US" dirty="0"/>
              <a:t>Central office actions to build equity-centered pipelines (Spring 2024)</a:t>
            </a:r>
            <a:endParaRPr lang="en-US" b="1" dirty="0"/>
          </a:p>
          <a:p>
            <a:pPr lvl="1">
              <a:spcBef>
                <a:spcPts val="1200"/>
              </a:spcBef>
              <a:buSzPct val="120000"/>
            </a:pPr>
            <a:r>
              <a:rPr lang="en-US" b="1" dirty="0"/>
              <a:t>RAND: </a:t>
            </a:r>
            <a:r>
              <a:rPr lang="en-US" dirty="0"/>
              <a:t>Outcomes from six districts efforts to build students’ social and emotional skills (Summer 2024)</a:t>
            </a:r>
            <a:endParaRPr lang="en-US" b="1" dirty="0"/>
          </a:p>
          <a:p>
            <a:pPr lvl="1">
              <a:spcBef>
                <a:spcPts val="1200"/>
              </a:spcBef>
              <a:buSzPct val="120000"/>
            </a:pPr>
            <a:r>
              <a:rPr lang="en-US" b="1" dirty="0"/>
              <a:t>National Academy of Sciences</a:t>
            </a:r>
            <a:r>
              <a:rPr lang="en-US" dirty="0"/>
              <a:t>: Consensus study on afterschool and summer programming for low-income youth looking at 20 years of research (Fall 2024)</a:t>
            </a:r>
            <a:endParaRPr lang="en-US" sz="1800" dirty="0"/>
          </a:p>
        </p:txBody>
      </p:sp>
    </p:spTree>
    <p:extLst>
      <p:ext uri="{BB962C8B-B14F-4D97-AF65-F5344CB8AC3E}">
        <p14:creationId xmlns:p14="http://schemas.microsoft.com/office/powerpoint/2010/main" val="1171613747"/>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33A1A-CE40-42BE-919D-1628079D81BC}"/>
              </a:ext>
            </a:extLst>
          </p:cNvPr>
          <p:cNvSpPr>
            <a:spLocks noGrp="1"/>
          </p:cNvSpPr>
          <p:nvPr>
            <p:ph type="title"/>
          </p:nvPr>
        </p:nvSpPr>
        <p:spPr/>
        <p:txBody>
          <a:bodyPr/>
          <a:lstStyle/>
          <a:p>
            <a:r>
              <a:rPr lang="en-US" dirty="0"/>
              <a:t>Thank you</a:t>
            </a:r>
          </a:p>
        </p:txBody>
      </p:sp>
      <p:sp>
        <p:nvSpPr>
          <p:cNvPr id="3" name="Slide Number Placeholder 2">
            <a:extLst>
              <a:ext uri="{FF2B5EF4-FFF2-40B4-BE49-F238E27FC236}">
                <a16:creationId xmlns:a16="http://schemas.microsoft.com/office/drawing/2014/main" id="{AA950EE5-A3F5-414F-B5D0-1016DC7E5559}"/>
              </a:ext>
            </a:extLst>
          </p:cNvPr>
          <p:cNvSpPr>
            <a:spLocks noGrp="1"/>
          </p:cNvSpPr>
          <p:nvPr>
            <p:ph type="sldNum" sz="quarter" idx="12"/>
          </p:nvPr>
        </p:nvSpPr>
        <p:spPr/>
        <p:txBody>
          <a:bodyPr/>
          <a:lstStyle/>
          <a:p>
            <a:fld id="{86041808-903E-4473-8F6E-2D3806F8029C}" type="slidenum">
              <a:rPr lang="en-US" smtClean="0"/>
              <a:pPr/>
              <a:t>23</a:t>
            </a:fld>
            <a:endParaRPr lang="en-US" dirty="0"/>
          </a:p>
        </p:txBody>
      </p:sp>
      <p:sp>
        <p:nvSpPr>
          <p:cNvPr id="4" name="Content Placeholder 3">
            <a:extLst>
              <a:ext uri="{FF2B5EF4-FFF2-40B4-BE49-F238E27FC236}">
                <a16:creationId xmlns:a16="http://schemas.microsoft.com/office/drawing/2014/main" id="{9A10A0F9-3F1C-455E-A90B-22DD43EDDB87}"/>
              </a:ext>
            </a:extLst>
          </p:cNvPr>
          <p:cNvSpPr>
            <a:spLocks noGrp="1"/>
          </p:cNvSpPr>
          <p:nvPr>
            <p:ph sz="half" idx="13"/>
          </p:nvPr>
        </p:nvSpPr>
        <p:spPr>
          <a:xfrm>
            <a:off x="386688" y="1489166"/>
            <a:ext cx="5824926" cy="4025854"/>
          </a:xfrm>
        </p:spPr>
        <p:txBody>
          <a:bodyPr>
            <a:normAutofit fontScale="92500"/>
          </a:bodyPr>
          <a:lstStyle/>
          <a:p>
            <a:r>
              <a:rPr lang="en-US" dirty="0"/>
              <a:t>Will Miller, President, The Wallace Foundation, </a:t>
            </a:r>
            <a:r>
              <a:rPr lang="en-US" dirty="0">
                <a:solidFill>
                  <a:schemeClr val="accent1"/>
                </a:solidFill>
                <a:hlinkClick r:id="rId3">
                  <a:extLst>
                    <a:ext uri="{A12FA001-AC4F-418D-AE19-62706E023703}">
                      <ahyp:hlinkClr xmlns:ahyp="http://schemas.microsoft.com/office/drawing/2018/hyperlinkcolor" val="tx"/>
                    </a:ext>
                  </a:extLst>
                </a:hlinkClick>
              </a:rPr>
              <a:t>wmiller@wallacefoundation.org</a:t>
            </a:r>
            <a:endParaRPr lang="en-US" dirty="0">
              <a:solidFill>
                <a:schemeClr val="accent1"/>
              </a:solidFill>
            </a:endParaRPr>
          </a:p>
          <a:p>
            <a:r>
              <a:rPr lang="en-US" dirty="0"/>
              <a:t>Kenneth Austin, Vice President, Policy Engagement, The Wallace Foundation, </a:t>
            </a:r>
            <a:r>
              <a:rPr lang="en-US" dirty="0">
                <a:solidFill>
                  <a:schemeClr val="accent1"/>
                </a:solidFill>
                <a:hlinkClick r:id="rId4">
                  <a:extLst>
                    <a:ext uri="{A12FA001-AC4F-418D-AE19-62706E023703}">
                      <ahyp:hlinkClr xmlns:ahyp="http://schemas.microsoft.com/office/drawing/2018/hyperlinkcolor" val="tx"/>
                    </a:ext>
                  </a:extLst>
                </a:hlinkClick>
              </a:rPr>
              <a:t>kaustin@wallacefoundation.org</a:t>
            </a:r>
            <a:endParaRPr lang="en-US" dirty="0">
              <a:solidFill>
                <a:schemeClr val="accent1"/>
              </a:solidFill>
            </a:endParaRPr>
          </a:p>
          <a:p>
            <a:r>
              <a:rPr lang="en-US" dirty="0"/>
              <a:t>Rotunda Floyd-Cooper, Vice President, Education Leadership, The Wallace Foundation, </a:t>
            </a:r>
            <a:r>
              <a:rPr lang="en-US" dirty="0">
                <a:solidFill>
                  <a:schemeClr val="accent1"/>
                </a:solidFill>
                <a:hlinkClick r:id="rId5">
                  <a:extLst>
                    <a:ext uri="{A12FA001-AC4F-418D-AE19-62706E023703}">
                      <ahyp:hlinkClr xmlns:ahyp="http://schemas.microsoft.com/office/drawing/2018/hyperlinkcolor" val="tx"/>
                    </a:ext>
                  </a:extLst>
                </a:hlinkClick>
              </a:rPr>
              <a:t>rfloyd-cooper@wallacefoundation.org</a:t>
            </a:r>
            <a:endParaRPr lang="en-US" dirty="0">
              <a:solidFill>
                <a:schemeClr val="accent1"/>
              </a:solidFill>
            </a:endParaRPr>
          </a:p>
          <a:p>
            <a:r>
              <a:rPr lang="en-US" dirty="0"/>
              <a:t>For dozens of research reports available without charge, visit wallacefoundation.org</a:t>
            </a:r>
          </a:p>
        </p:txBody>
      </p:sp>
      <p:sp>
        <p:nvSpPr>
          <p:cNvPr id="6" name="TextBox 5">
            <a:extLst>
              <a:ext uri="{FF2B5EF4-FFF2-40B4-BE49-F238E27FC236}">
                <a16:creationId xmlns:a16="http://schemas.microsoft.com/office/drawing/2014/main" id="{B65CCF30-B2C5-F66F-B559-D036CAFE0F8F}"/>
              </a:ext>
            </a:extLst>
          </p:cNvPr>
          <p:cNvSpPr txBox="1"/>
          <p:nvPr/>
        </p:nvSpPr>
        <p:spPr>
          <a:xfrm>
            <a:off x="6806836" y="620682"/>
            <a:ext cx="4326379" cy="830997"/>
          </a:xfrm>
          <a:prstGeom prst="rect">
            <a:avLst/>
          </a:prstGeom>
          <a:noFill/>
        </p:spPr>
        <p:txBody>
          <a:bodyPr wrap="square" rtlCol="0">
            <a:spAutoFit/>
          </a:bodyPr>
          <a:lstStyle/>
          <a:p>
            <a:r>
              <a:rPr lang="en-US" sz="2400" dirty="0"/>
              <a:t>Wallace Knowledge Center:</a:t>
            </a:r>
          </a:p>
          <a:p>
            <a:r>
              <a:rPr lang="en-US" sz="2400" dirty="0" err="1">
                <a:solidFill>
                  <a:schemeClr val="accent1"/>
                </a:solidFill>
                <a:hlinkClick r:id="rId6">
                  <a:extLst>
                    <a:ext uri="{A12FA001-AC4F-418D-AE19-62706E023703}">
                      <ahyp:hlinkClr xmlns:ahyp="http://schemas.microsoft.com/office/drawing/2018/hyperlinkcolor" val="tx"/>
                    </a:ext>
                  </a:extLst>
                </a:hlinkClick>
              </a:rPr>
              <a:t>wallacefoundation.org</a:t>
            </a:r>
            <a:endParaRPr lang="en-US" sz="2400" dirty="0">
              <a:solidFill>
                <a:schemeClr val="accent1"/>
              </a:solidFill>
            </a:endParaRPr>
          </a:p>
        </p:txBody>
      </p:sp>
      <p:pic>
        <p:nvPicPr>
          <p:cNvPr id="5" name="Picture 4">
            <a:extLst>
              <a:ext uri="{FF2B5EF4-FFF2-40B4-BE49-F238E27FC236}">
                <a16:creationId xmlns:a16="http://schemas.microsoft.com/office/drawing/2014/main" id="{F65FF27F-253C-365D-DD29-FD913FDD9ED1}"/>
              </a:ext>
            </a:extLst>
          </p:cNvPr>
          <p:cNvPicPr>
            <a:picLocks noChangeAspect="1"/>
          </p:cNvPicPr>
          <p:nvPr/>
        </p:nvPicPr>
        <p:blipFill rotWithShape="1">
          <a:blip r:embed="rId7"/>
          <a:srcRect l="22862" t="9051" r="29651" b="7858"/>
          <a:stretch/>
        </p:blipFill>
        <p:spPr>
          <a:xfrm>
            <a:off x="6928523" y="1523733"/>
            <a:ext cx="4326379" cy="425825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70021496"/>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090E68-B754-42B6-BC79-ADA1383C530E}"/>
              </a:ext>
            </a:extLst>
          </p:cNvPr>
          <p:cNvSpPr>
            <a:spLocks noGrp="1"/>
          </p:cNvSpPr>
          <p:nvPr>
            <p:ph type="sldNum" sz="quarter" idx="12"/>
          </p:nvPr>
        </p:nvSpPr>
        <p:spPr/>
        <p:txBody>
          <a:bodyPr/>
          <a:lstStyle/>
          <a:p>
            <a:fld id="{86041808-903E-4473-8F6E-2D3806F8029C}" type="slidenum">
              <a:rPr lang="en-US" smtClean="0"/>
              <a:pPr/>
              <a:t>24</a:t>
            </a:fld>
            <a:endParaRPr lang="en-US" dirty="0"/>
          </a:p>
        </p:txBody>
      </p:sp>
      <p:sp>
        <p:nvSpPr>
          <p:cNvPr id="5" name="Text Placeholder 4">
            <a:extLst>
              <a:ext uri="{FF2B5EF4-FFF2-40B4-BE49-F238E27FC236}">
                <a16:creationId xmlns:a16="http://schemas.microsoft.com/office/drawing/2014/main" id="{208DDD8C-E268-49C9-AB82-7EE182DFC43C}"/>
              </a:ext>
            </a:extLst>
          </p:cNvPr>
          <p:cNvSpPr>
            <a:spLocks noGrp="1"/>
          </p:cNvSpPr>
          <p:nvPr>
            <p:ph type="body" sz="quarter" idx="13"/>
          </p:nvPr>
        </p:nvSpPr>
        <p:spPr/>
        <p:txBody>
          <a:bodyPr/>
          <a:lstStyle/>
          <a:p>
            <a:r>
              <a:rPr lang="en-US" dirty="0"/>
              <a:t>Appendix</a:t>
            </a:r>
          </a:p>
        </p:txBody>
      </p:sp>
    </p:spTree>
    <p:extLst>
      <p:ext uri="{BB962C8B-B14F-4D97-AF65-F5344CB8AC3E}">
        <p14:creationId xmlns:p14="http://schemas.microsoft.com/office/powerpoint/2010/main" val="2074972591"/>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9917-3791-1D6C-3699-F376E855DBF5}"/>
              </a:ext>
            </a:extLst>
          </p:cNvPr>
          <p:cNvSpPr>
            <a:spLocks noGrp="1"/>
          </p:cNvSpPr>
          <p:nvPr>
            <p:ph type="title"/>
          </p:nvPr>
        </p:nvSpPr>
        <p:spPr/>
        <p:txBody>
          <a:bodyPr/>
          <a:lstStyle/>
          <a:p>
            <a:r>
              <a:rPr lang="en-US" dirty="0"/>
              <a:t>Other examples of how states used federal funding to support principals</a:t>
            </a:r>
          </a:p>
        </p:txBody>
      </p:sp>
      <p:sp>
        <p:nvSpPr>
          <p:cNvPr id="3" name="Slide Number Placeholder 2">
            <a:extLst>
              <a:ext uri="{FF2B5EF4-FFF2-40B4-BE49-F238E27FC236}">
                <a16:creationId xmlns:a16="http://schemas.microsoft.com/office/drawing/2014/main" id="{4D327664-9083-99B5-314B-E5ADE71C8374}"/>
              </a:ext>
            </a:extLst>
          </p:cNvPr>
          <p:cNvSpPr>
            <a:spLocks noGrp="1"/>
          </p:cNvSpPr>
          <p:nvPr>
            <p:ph type="sldNum" sz="quarter" idx="12"/>
          </p:nvPr>
        </p:nvSpPr>
        <p:spPr/>
        <p:txBody>
          <a:bodyPr/>
          <a:lstStyle/>
          <a:p>
            <a:fld id="{86041808-903E-4473-8F6E-2D3806F8029C}" type="slidenum">
              <a:rPr lang="en-US" smtClean="0"/>
              <a:pPr/>
              <a:t>25</a:t>
            </a:fld>
            <a:endParaRPr lang="en-US" dirty="0"/>
          </a:p>
        </p:txBody>
      </p:sp>
      <p:sp>
        <p:nvSpPr>
          <p:cNvPr id="4" name="Content Placeholder 3">
            <a:extLst>
              <a:ext uri="{FF2B5EF4-FFF2-40B4-BE49-F238E27FC236}">
                <a16:creationId xmlns:a16="http://schemas.microsoft.com/office/drawing/2014/main" id="{6EE27DEB-4467-F090-1C20-07256A760B63}"/>
              </a:ext>
            </a:extLst>
          </p:cNvPr>
          <p:cNvSpPr>
            <a:spLocks noGrp="1"/>
          </p:cNvSpPr>
          <p:nvPr>
            <p:ph sz="half" idx="13"/>
          </p:nvPr>
        </p:nvSpPr>
        <p:spPr>
          <a:xfrm>
            <a:off x="386687" y="1993038"/>
            <a:ext cx="10989874" cy="4268268"/>
          </a:xfrm>
        </p:spPr>
        <p:txBody>
          <a:bodyPr>
            <a:normAutofit/>
          </a:bodyPr>
          <a:lstStyle/>
          <a:p>
            <a:r>
              <a:rPr lang="en-US" b="1" dirty="0"/>
              <a:t>Nebraska </a:t>
            </a:r>
            <a:r>
              <a:rPr lang="en-US" dirty="0"/>
              <a:t>developed the Tri-City ASCEND Academy among 3 districts in rural Nebraska, and support from regional service agencies and a university.</a:t>
            </a:r>
          </a:p>
          <a:p>
            <a:r>
              <a:rPr lang="en-US" b="1" dirty="0"/>
              <a:t>Winston-Salem/Forsyth County, NC </a:t>
            </a:r>
            <a:r>
              <a:rPr lang="en-US" dirty="0"/>
              <a:t>integrated the principal pipeline into its strategic plan and uses ARP funding for principal professional development</a:t>
            </a:r>
            <a:endParaRPr lang="en-US" b="1" dirty="0"/>
          </a:p>
          <a:p>
            <a:endParaRPr lang="en-US" dirty="0"/>
          </a:p>
        </p:txBody>
      </p:sp>
    </p:spTree>
    <p:extLst>
      <p:ext uri="{BB962C8B-B14F-4D97-AF65-F5344CB8AC3E}">
        <p14:creationId xmlns:p14="http://schemas.microsoft.com/office/powerpoint/2010/main" val="3809118083"/>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9917-3791-1D6C-3699-F376E855DBF5}"/>
              </a:ext>
            </a:extLst>
          </p:cNvPr>
          <p:cNvSpPr>
            <a:spLocks noGrp="1"/>
          </p:cNvSpPr>
          <p:nvPr>
            <p:ph type="title"/>
          </p:nvPr>
        </p:nvSpPr>
        <p:spPr/>
        <p:txBody>
          <a:bodyPr/>
          <a:lstStyle/>
          <a:p>
            <a:r>
              <a:rPr lang="en-US" dirty="0"/>
              <a:t>Examples: How districts and states used federal funding around summer </a:t>
            </a:r>
          </a:p>
        </p:txBody>
      </p:sp>
      <p:sp>
        <p:nvSpPr>
          <p:cNvPr id="3" name="Slide Number Placeholder 2">
            <a:extLst>
              <a:ext uri="{FF2B5EF4-FFF2-40B4-BE49-F238E27FC236}">
                <a16:creationId xmlns:a16="http://schemas.microsoft.com/office/drawing/2014/main" id="{4D327664-9083-99B5-314B-E5ADE71C8374}"/>
              </a:ext>
            </a:extLst>
          </p:cNvPr>
          <p:cNvSpPr>
            <a:spLocks noGrp="1"/>
          </p:cNvSpPr>
          <p:nvPr>
            <p:ph type="sldNum" sz="quarter" idx="12"/>
          </p:nvPr>
        </p:nvSpPr>
        <p:spPr/>
        <p:txBody>
          <a:bodyPr/>
          <a:lstStyle/>
          <a:p>
            <a:fld id="{86041808-903E-4473-8F6E-2D3806F8029C}" type="slidenum">
              <a:rPr lang="en-US" smtClean="0"/>
              <a:pPr/>
              <a:t>26</a:t>
            </a:fld>
            <a:endParaRPr lang="en-US" dirty="0"/>
          </a:p>
        </p:txBody>
      </p:sp>
      <p:sp>
        <p:nvSpPr>
          <p:cNvPr id="4" name="Content Placeholder 3">
            <a:extLst>
              <a:ext uri="{FF2B5EF4-FFF2-40B4-BE49-F238E27FC236}">
                <a16:creationId xmlns:a16="http://schemas.microsoft.com/office/drawing/2014/main" id="{6EE27DEB-4467-F090-1C20-07256A760B63}"/>
              </a:ext>
            </a:extLst>
          </p:cNvPr>
          <p:cNvSpPr>
            <a:spLocks noGrp="1"/>
          </p:cNvSpPr>
          <p:nvPr>
            <p:ph sz="half" idx="13"/>
          </p:nvPr>
        </p:nvSpPr>
        <p:spPr>
          <a:xfrm>
            <a:off x="386687" y="1993038"/>
            <a:ext cx="10989874" cy="4268268"/>
          </a:xfrm>
        </p:spPr>
        <p:txBody>
          <a:bodyPr>
            <a:normAutofit/>
          </a:bodyPr>
          <a:lstStyle/>
          <a:p>
            <a:pPr algn="l">
              <a:buFont typeface="Arial" panose="020B0604020202020204" pitchFamily="34" charset="0"/>
              <a:buChar char="•"/>
            </a:pPr>
            <a:r>
              <a:rPr lang="en-US" b="1" i="0" dirty="0">
                <a:solidFill>
                  <a:schemeClr val="tx2"/>
                </a:solidFill>
                <a:effectLst/>
              </a:rPr>
              <a:t>Newark</a:t>
            </a:r>
            <a:r>
              <a:rPr lang="en-US" b="0" i="0" dirty="0">
                <a:solidFill>
                  <a:schemeClr val="tx2"/>
                </a:solidFill>
                <a:effectLst/>
              </a:rPr>
              <a:t> used summer learning both for students and for school leader and teacher development, pairing novice teachers with highly-skilled, seasoned teachers</a:t>
            </a:r>
          </a:p>
          <a:p>
            <a:pPr algn="l">
              <a:buFont typeface="Arial" panose="020B0604020202020204" pitchFamily="34" charset="0"/>
              <a:buChar char="•"/>
            </a:pPr>
            <a:r>
              <a:rPr lang="en-US" sz="2400" b="1" i="0" dirty="0">
                <a:solidFill>
                  <a:schemeClr val="tx2"/>
                </a:solidFill>
                <a:effectLst/>
              </a:rPr>
              <a:t>Oregon</a:t>
            </a:r>
            <a:r>
              <a:rPr lang="en-US" sz="2400" b="0" i="0" dirty="0">
                <a:solidFill>
                  <a:schemeClr val="tx2"/>
                </a:solidFill>
                <a:effectLst/>
              </a:rPr>
              <a:t> created a tool to gather youth voices on summer learning to help leaders understand student perceptions, refine programs, and shape decision-making</a:t>
            </a:r>
          </a:p>
          <a:p>
            <a:pPr algn="l">
              <a:buFont typeface="Arial" panose="020B0604020202020204" pitchFamily="34" charset="0"/>
              <a:buChar char="•"/>
            </a:pPr>
            <a:r>
              <a:rPr lang="en-US" sz="2400" b="1" i="0" dirty="0">
                <a:solidFill>
                  <a:schemeClr val="tx2"/>
                </a:solidFill>
                <a:effectLst/>
              </a:rPr>
              <a:t>Tennessee</a:t>
            </a:r>
            <a:r>
              <a:rPr lang="en-US" sz="2400" b="0" i="0" dirty="0">
                <a:solidFill>
                  <a:schemeClr val="tx2"/>
                </a:solidFill>
                <a:effectLst/>
              </a:rPr>
              <a:t> started an Alternative and Aspiring educator training program to create a pipeline for much-needed new teachers for summer programs </a:t>
            </a:r>
          </a:p>
          <a:p>
            <a:pPr algn="l">
              <a:buFont typeface="Arial" panose="020B0604020202020204" pitchFamily="34" charset="0"/>
              <a:buChar char="•"/>
            </a:pPr>
            <a:r>
              <a:rPr lang="en-US" sz="2400" b="1" i="0" dirty="0">
                <a:solidFill>
                  <a:schemeClr val="tx2"/>
                </a:solidFill>
                <a:effectLst/>
              </a:rPr>
              <a:t>Tulsa</a:t>
            </a:r>
            <a:r>
              <a:rPr lang="en-US" sz="2400" b="1" dirty="0">
                <a:solidFill>
                  <a:schemeClr val="tx2"/>
                </a:solidFill>
              </a:rPr>
              <a:t> </a:t>
            </a:r>
            <a:r>
              <a:rPr lang="en-US" sz="2400" dirty="0">
                <a:solidFill>
                  <a:schemeClr val="tx2"/>
                </a:solidFill>
              </a:rPr>
              <a:t>offered summer learning to every student, partnering with a local out-of-school time intermediary to provide enrichment</a:t>
            </a:r>
          </a:p>
          <a:p>
            <a:endParaRPr lang="en-US" dirty="0"/>
          </a:p>
        </p:txBody>
      </p:sp>
    </p:spTree>
    <p:extLst>
      <p:ext uri="{BB962C8B-B14F-4D97-AF65-F5344CB8AC3E}">
        <p14:creationId xmlns:p14="http://schemas.microsoft.com/office/powerpoint/2010/main" val="292235594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475F36-3524-8748-998F-23BF1080229A}"/>
              </a:ext>
            </a:extLst>
          </p:cNvPr>
          <p:cNvPicPr>
            <a:picLocks noChangeAspect="1"/>
          </p:cNvPicPr>
          <p:nvPr/>
        </p:nvPicPr>
        <p:blipFill>
          <a:blip r:embed="rId3"/>
          <a:stretch>
            <a:fillRect/>
          </a:stretch>
        </p:blipFill>
        <p:spPr>
          <a:xfrm>
            <a:off x="5448951" y="2875719"/>
            <a:ext cx="2399491" cy="1692179"/>
          </a:xfrm>
          <a:prstGeom prst="rect">
            <a:avLst/>
          </a:prstGeom>
        </p:spPr>
      </p:pic>
      <p:pic>
        <p:nvPicPr>
          <p:cNvPr id="7" name="Picture 6">
            <a:extLst>
              <a:ext uri="{FF2B5EF4-FFF2-40B4-BE49-F238E27FC236}">
                <a16:creationId xmlns:a16="http://schemas.microsoft.com/office/drawing/2014/main" id="{073CABD2-8656-864B-BED0-4262473DB013}"/>
              </a:ext>
            </a:extLst>
          </p:cNvPr>
          <p:cNvPicPr>
            <a:picLocks noChangeAspect="1"/>
          </p:cNvPicPr>
          <p:nvPr/>
        </p:nvPicPr>
        <p:blipFill>
          <a:blip r:embed="rId4"/>
          <a:stretch>
            <a:fillRect/>
          </a:stretch>
        </p:blipFill>
        <p:spPr>
          <a:xfrm>
            <a:off x="2827700" y="1528616"/>
            <a:ext cx="8029354" cy="4335675"/>
          </a:xfrm>
          <a:prstGeom prst="rect">
            <a:avLst/>
          </a:prstGeom>
        </p:spPr>
      </p:pic>
      <p:sp>
        <p:nvSpPr>
          <p:cNvPr id="52" name="TextBox 51">
            <a:extLst>
              <a:ext uri="{FF2B5EF4-FFF2-40B4-BE49-F238E27FC236}">
                <a16:creationId xmlns:a16="http://schemas.microsoft.com/office/drawing/2014/main" id="{14885A48-B205-4591-9BA5-23A21C9BCDB6}"/>
              </a:ext>
            </a:extLst>
          </p:cNvPr>
          <p:cNvSpPr txBox="1"/>
          <p:nvPr/>
        </p:nvSpPr>
        <p:spPr>
          <a:xfrm>
            <a:off x="6252209" y="3200616"/>
            <a:ext cx="780907" cy="453907"/>
          </a:xfrm>
          <a:prstGeom prst="rect">
            <a:avLst/>
          </a:prstGeom>
          <a:noFill/>
          <a:ln>
            <a:noFill/>
          </a:ln>
        </p:spPr>
        <p:txBody>
          <a:bodyPr wrap="square" rtlCol="0">
            <a:spAutoFit/>
          </a:bodyPr>
          <a:lstStyle/>
          <a:p>
            <a:pPr algn="ctr">
              <a:lnSpc>
                <a:spcPts val="1400"/>
              </a:lnSpc>
            </a:pPr>
            <a:r>
              <a:rPr lang="en-US" sz="1400" b="1" dirty="0">
                <a:solidFill>
                  <a:schemeClr val="accent5">
                    <a:lumMod val="20000"/>
                    <a:lumOff val="80000"/>
                  </a:schemeClr>
                </a:solidFill>
                <a:latin typeface="Calibri" panose="020F0502020204030204" pitchFamily="34" charset="0"/>
                <a:cs typeface="Calibri" panose="020F0502020204030204" pitchFamily="34" charset="0"/>
              </a:rPr>
              <a:t>Dual Goals</a:t>
            </a:r>
          </a:p>
        </p:txBody>
      </p:sp>
      <p:sp>
        <p:nvSpPr>
          <p:cNvPr id="53" name="TextBox 52">
            <a:extLst>
              <a:ext uri="{FF2B5EF4-FFF2-40B4-BE49-F238E27FC236}">
                <a16:creationId xmlns:a16="http://schemas.microsoft.com/office/drawing/2014/main" id="{AFEF28B4-4216-4D48-AD21-36B5E85A8834}"/>
              </a:ext>
            </a:extLst>
          </p:cNvPr>
          <p:cNvSpPr txBox="1"/>
          <p:nvPr/>
        </p:nvSpPr>
        <p:spPr>
          <a:xfrm>
            <a:off x="4426866" y="3422558"/>
            <a:ext cx="1022085" cy="508985"/>
          </a:xfrm>
          <a:prstGeom prst="rect">
            <a:avLst/>
          </a:prstGeom>
          <a:noFill/>
          <a:ln>
            <a:noFill/>
          </a:ln>
        </p:spPr>
        <p:txBody>
          <a:bodyPr wrap="square" rtlCol="0">
            <a:spAutoFit/>
          </a:bodyPr>
          <a:lstStyle/>
          <a:p>
            <a:pPr algn="r">
              <a:lnSpc>
                <a:spcPts val="1600"/>
              </a:lnSpc>
            </a:pPr>
            <a:r>
              <a:rPr lang="en-US" sz="1700" b="1" dirty="0">
                <a:solidFill>
                  <a:schemeClr val="accent6">
                    <a:lumMod val="50000"/>
                  </a:schemeClr>
                </a:solidFill>
                <a:latin typeface="Calibri" panose="020F0502020204030204" pitchFamily="34" charset="0"/>
                <a:cs typeface="Calibri" panose="020F0502020204030204" pitchFamily="34" charset="0"/>
              </a:rPr>
              <a:t>Broad</a:t>
            </a:r>
          </a:p>
          <a:p>
            <a:pPr algn="r">
              <a:lnSpc>
                <a:spcPts val="1600"/>
              </a:lnSpc>
            </a:pPr>
            <a:r>
              <a:rPr lang="en-US" sz="1700" b="1" dirty="0">
                <a:solidFill>
                  <a:schemeClr val="accent6">
                    <a:lumMod val="50000"/>
                  </a:schemeClr>
                </a:solidFill>
                <a:latin typeface="Calibri" panose="020F0502020204030204" pitchFamily="34" charset="0"/>
                <a:cs typeface="Calibri" panose="020F0502020204030204" pitchFamily="34" charset="0"/>
              </a:rPr>
              <a:t>Benefits</a:t>
            </a:r>
          </a:p>
        </p:txBody>
      </p:sp>
      <p:sp>
        <p:nvSpPr>
          <p:cNvPr id="54" name="TextBox 53">
            <a:extLst>
              <a:ext uri="{FF2B5EF4-FFF2-40B4-BE49-F238E27FC236}">
                <a16:creationId xmlns:a16="http://schemas.microsoft.com/office/drawing/2014/main" id="{03724BEC-A1E3-4B19-8CEE-893594D942CF}"/>
              </a:ext>
            </a:extLst>
          </p:cNvPr>
          <p:cNvSpPr txBox="1"/>
          <p:nvPr/>
        </p:nvSpPr>
        <p:spPr>
          <a:xfrm>
            <a:off x="7836374" y="3422558"/>
            <a:ext cx="976106" cy="508985"/>
          </a:xfrm>
          <a:prstGeom prst="rect">
            <a:avLst/>
          </a:prstGeom>
          <a:noFill/>
          <a:ln>
            <a:noFill/>
          </a:ln>
        </p:spPr>
        <p:txBody>
          <a:bodyPr wrap="square" rtlCol="0">
            <a:spAutoFit/>
          </a:bodyPr>
          <a:lstStyle/>
          <a:p>
            <a:pPr>
              <a:lnSpc>
                <a:spcPts val="1600"/>
              </a:lnSpc>
            </a:pPr>
            <a:r>
              <a:rPr lang="en-US" sz="1700" b="1" dirty="0">
                <a:solidFill>
                  <a:schemeClr val="accent1"/>
                </a:solidFill>
                <a:latin typeface="Calibri" panose="020F0502020204030204" pitchFamily="34" charset="0"/>
                <a:cs typeface="Calibri" panose="020F0502020204030204" pitchFamily="34" charset="0"/>
              </a:rPr>
              <a:t>Local</a:t>
            </a:r>
          </a:p>
          <a:p>
            <a:pPr>
              <a:lnSpc>
                <a:spcPts val="1600"/>
              </a:lnSpc>
            </a:pPr>
            <a:r>
              <a:rPr lang="en-US" sz="1700" b="1" dirty="0">
                <a:solidFill>
                  <a:schemeClr val="accent1"/>
                </a:solidFill>
                <a:latin typeface="Calibri" panose="020F0502020204030204" pitchFamily="34" charset="0"/>
                <a:cs typeface="Calibri" panose="020F0502020204030204" pitchFamily="34" charset="0"/>
              </a:rPr>
              <a:t>Benefits</a:t>
            </a:r>
          </a:p>
        </p:txBody>
      </p:sp>
      <p:sp>
        <p:nvSpPr>
          <p:cNvPr id="2" name="Title 1">
            <a:extLst>
              <a:ext uri="{FF2B5EF4-FFF2-40B4-BE49-F238E27FC236}">
                <a16:creationId xmlns:a16="http://schemas.microsoft.com/office/drawing/2014/main" id="{6361691E-6241-4B8D-B375-266105A72342}"/>
              </a:ext>
            </a:extLst>
          </p:cNvPr>
          <p:cNvSpPr>
            <a:spLocks noGrp="1"/>
          </p:cNvSpPr>
          <p:nvPr>
            <p:ph type="title"/>
          </p:nvPr>
        </p:nvSpPr>
        <p:spPr/>
        <p:txBody>
          <a:bodyPr/>
          <a:lstStyle/>
          <a:p>
            <a:r>
              <a:rPr lang="en-US" sz="4400" dirty="0"/>
              <a:t>Our strategic approach to initiatives</a:t>
            </a:r>
          </a:p>
        </p:txBody>
      </p:sp>
      <p:sp>
        <p:nvSpPr>
          <p:cNvPr id="59" name="TextBox 58">
            <a:extLst>
              <a:ext uri="{FF2B5EF4-FFF2-40B4-BE49-F238E27FC236}">
                <a16:creationId xmlns:a16="http://schemas.microsoft.com/office/drawing/2014/main" id="{628F38C4-028F-844D-8CE0-B54C59F8EDE2}"/>
              </a:ext>
            </a:extLst>
          </p:cNvPr>
          <p:cNvSpPr txBox="1"/>
          <p:nvPr/>
        </p:nvSpPr>
        <p:spPr>
          <a:xfrm>
            <a:off x="897494" y="2797673"/>
            <a:ext cx="2041967" cy="631327"/>
          </a:xfrm>
          <a:prstGeom prst="rect">
            <a:avLst/>
          </a:prstGeom>
          <a:noFill/>
        </p:spPr>
        <p:txBody>
          <a:bodyPr wrap="square" rtlCol="0">
            <a:spAutoFit/>
          </a:bodyPr>
          <a:lstStyle/>
          <a:p>
            <a:pPr>
              <a:lnSpc>
                <a:spcPts val="2100"/>
              </a:lnSpc>
            </a:pPr>
            <a:r>
              <a:rPr lang="en-US" sz="2000" b="1" dirty="0">
                <a:latin typeface="Calibri" panose="020F0502020204030204" pitchFamily="34" charset="0"/>
                <a:cs typeface="Calibri" panose="020F0502020204030204" pitchFamily="34" charset="0"/>
              </a:rPr>
              <a:t>Catalyze Broad Impact</a:t>
            </a:r>
          </a:p>
        </p:txBody>
      </p:sp>
      <p:sp>
        <p:nvSpPr>
          <p:cNvPr id="60" name="TextBox 59">
            <a:extLst>
              <a:ext uri="{FF2B5EF4-FFF2-40B4-BE49-F238E27FC236}">
                <a16:creationId xmlns:a16="http://schemas.microsoft.com/office/drawing/2014/main" id="{16849B55-D72A-1F4F-9346-004EB77C7AF6}"/>
              </a:ext>
            </a:extLst>
          </p:cNvPr>
          <p:cNvSpPr txBox="1"/>
          <p:nvPr/>
        </p:nvSpPr>
        <p:spPr>
          <a:xfrm>
            <a:off x="897494" y="3422558"/>
            <a:ext cx="1564118" cy="1018869"/>
          </a:xfrm>
          <a:prstGeom prst="rect">
            <a:avLst/>
          </a:prstGeom>
          <a:noFill/>
        </p:spPr>
        <p:txBody>
          <a:bodyPr wrap="square" rtlCol="0">
            <a:spAutoFit/>
          </a:bodyPr>
          <a:lstStyle/>
          <a:p>
            <a:pPr>
              <a:lnSpc>
                <a:spcPts val="1800"/>
              </a:lnSpc>
            </a:pPr>
            <a:r>
              <a:rPr lang="en-US" dirty="0">
                <a:latin typeface="Calibri" panose="020F0502020204030204" pitchFamily="34" charset="0"/>
                <a:cs typeface="Calibri" panose="020F0502020204030204" pitchFamily="34" charset="0"/>
              </a:rPr>
              <a:t>Improve practice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and policy nationwide</a:t>
            </a:r>
          </a:p>
        </p:txBody>
      </p:sp>
      <p:sp>
        <p:nvSpPr>
          <p:cNvPr id="61" name="TextBox 60">
            <a:extLst>
              <a:ext uri="{FF2B5EF4-FFF2-40B4-BE49-F238E27FC236}">
                <a16:creationId xmlns:a16="http://schemas.microsoft.com/office/drawing/2014/main" id="{4BD4E532-AAD6-A245-8A39-5887051A887E}"/>
              </a:ext>
            </a:extLst>
          </p:cNvPr>
          <p:cNvSpPr txBox="1"/>
          <p:nvPr/>
        </p:nvSpPr>
        <p:spPr>
          <a:xfrm>
            <a:off x="5170116" y="1008508"/>
            <a:ext cx="2783769"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Understand the Context</a:t>
            </a:r>
          </a:p>
        </p:txBody>
      </p:sp>
      <p:sp>
        <p:nvSpPr>
          <p:cNvPr id="62" name="TextBox 61">
            <a:extLst>
              <a:ext uri="{FF2B5EF4-FFF2-40B4-BE49-F238E27FC236}">
                <a16:creationId xmlns:a16="http://schemas.microsoft.com/office/drawing/2014/main" id="{802864C1-DE36-6B4A-BB9A-8ED81B59958F}"/>
              </a:ext>
            </a:extLst>
          </p:cNvPr>
          <p:cNvSpPr txBox="1"/>
          <p:nvPr/>
        </p:nvSpPr>
        <p:spPr>
          <a:xfrm>
            <a:off x="5170116" y="1344773"/>
            <a:ext cx="2582829" cy="1249701"/>
          </a:xfrm>
          <a:prstGeom prst="rect">
            <a:avLst/>
          </a:prstGeom>
          <a:noFill/>
        </p:spPr>
        <p:txBody>
          <a:bodyPr wrap="square" rtlCol="0">
            <a:spAutoFit/>
          </a:bodyPr>
          <a:lstStyle/>
          <a:p>
            <a:pPr>
              <a:lnSpc>
                <a:spcPts val="1800"/>
              </a:lnSpc>
            </a:pPr>
            <a:r>
              <a:rPr lang="en-US" dirty="0">
                <a:latin typeface="Calibri" panose="020F0502020204030204" pitchFamily="34" charset="0"/>
                <a:cs typeface="Calibri" panose="020F0502020204030204" pitchFamily="34" charset="0"/>
              </a:rPr>
              <a:t>Engage with the external environment to identify unanswered questions (or knowledge gaps)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and sector interest</a:t>
            </a:r>
          </a:p>
        </p:txBody>
      </p:sp>
      <p:sp>
        <p:nvSpPr>
          <p:cNvPr id="63" name="TextBox 62">
            <a:extLst>
              <a:ext uri="{FF2B5EF4-FFF2-40B4-BE49-F238E27FC236}">
                <a16:creationId xmlns:a16="http://schemas.microsoft.com/office/drawing/2014/main" id="{7C3A7D6C-5E09-2C4C-A107-E76D522F076C}"/>
              </a:ext>
            </a:extLst>
          </p:cNvPr>
          <p:cNvSpPr txBox="1"/>
          <p:nvPr/>
        </p:nvSpPr>
        <p:spPr>
          <a:xfrm>
            <a:off x="4633751" y="4902947"/>
            <a:ext cx="2783769" cy="631327"/>
          </a:xfrm>
          <a:prstGeom prst="rect">
            <a:avLst/>
          </a:prstGeom>
          <a:noFill/>
        </p:spPr>
        <p:txBody>
          <a:bodyPr wrap="square" rtlCol="0">
            <a:spAutoFit/>
          </a:bodyPr>
          <a:lstStyle/>
          <a:p>
            <a:pPr algn="r">
              <a:lnSpc>
                <a:spcPts val="2100"/>
              </a:lnSpc>
            </a:pPr>
            <a:r>
              <a:rPr lang="en-US" sz="2000" b="1" dirty="0">
                <a:latin typeface="Calibri" panose="020F0502020204030204" pitchFamily="34" charset="0"/>
                <a:cs typeface="Calibri" panose="020F0502020204030204" pitchFamily="34" charset="0"/>
              </a:rPr>
              <a:t>Generate Improvements and Insights</a:t>
            </a:r>
          </a:p>
        </p:txBody>
      </p:sp>
      <p:sp>
        <p:nvSpPr>
          <p:cNvPr id="64" name="TextBox 63">
            <a:extLst>
              <a:ext uri="{FF2B5EF4-FFF2-40B4-BE49-F238E27FC236}">
                <a16:creationId xmlns:a16="http://schemas.microsoft.com/office/drawing/2014/main" id="{CBB742FC-2B4B-974C-A02C-3CC340D54FF8}"/>
              </a:ext>
            </a:extLst>
          </p:cNvPr>
          <p:cNvSpPr txBox="1"/>
          <p:nvPr/>
        </p:nvSpPr>
        <p:spPr>
          <a:xfrm>
            <a:off x="4009835" y="5779294"/>
            <a:ext cx="3407685" cy="557204"/>
          </a:xfrm>
          <a:prstGeom prst="rect">
            <a:avLst/>
          </a:prstGeom>
          <a:solidFill>
            <a:schemeClr val="bg1"/>
          </a:solidFill>
        </p:spPr>
        <p:txBody>
          <a:bodyPr wrap="square" rtlCol="0">
            <a:spAutoFit/>
          </a:bodyPr>
          <a:lstStyle/>
          <a:p>
            <a:pPr algn="r">
              <a:lnSpc>
                <a:spcPts val="1800"/>
              </a:lnSpc>
            </a:pPr>
            <a:r>
              <a:rPr lang="en-US" dirty="0">
                <a:latin typeface="Calibri" panose="020F0502020204030204" pitchFamily="34" charset="0"/>
                <a:cs typeface="Calibri" panose="020F0502020204030204" pitchFamily="34" charset="0"/>
              </a:rPr>
              <a:t>Build promising new approaches and new evidence/knowledge</a:t>
            </a:r>
          </a:p>
        </p:txBody>
      </p:sp>
      <p:pic>
        <p:nvPicPr>
          <p:cNvPr id="3" name="Picture 2">
            <a:extLst>
              <a:ext uri="{FF2B5EF4-FFF2-40B4-BE49-F238E27FC236}">
                <a16:creationId xmlns:a16="http://schemas.microsoft.com/office/drawing/2014/main" id="{DB2A0160-B3BB-4D4E-92CD-35B281CD3E33}"/>
              </a:ext>
            </a:extLst>
          </p:cNvPr>
          <p:cNvPicPr>
            <a:picLocks noChangeAspect="1"/>
          </p:cNvPicPr>
          <p:nvPr/>
        </p:nvPicPr>
        <p:blipFill>
          <a:blip r:embed="rId5"/>
          <a:stretch>
            <a:fillRect/>
          </a:stretch>
        </p:blipFill>
        <p:spPr>
          <a:xfrm>
            <a:off x="2349850" y="3152324"/>
            <a:ext cx="1144172" cy="1144172"/>
          </a:xfrm>
          <a:prstGeom prst="rect">
            <a:avLst/>
          </a:prstGeom>
        </p:spPr>
      </p:pic>
      <p:pic>
        <p:nvPicPr>
          <p:cNvPr id="4" name="Picture 3">
            <a:extLst>
              <a:ext uri="{FF2B5EF4-FFF2-40B4-BE49-F238E27FC236}">
                <a16:creationId xmlns:a16="http://schemas.microsoft.com/office/drawing/2014/main" id="{17AED020-484D-DC4A-A477-D98D59D78FC1}"/>
              </a:ext>
            </a:extLst>
          </p:cNvPr>
          <p:cNvPicPr>
            <a:picLocks noChangeAspect="1"/>
          </p:cNvPicPr>
          <p:nvPr/>
        </p:nvPicPr>
        <p:blipFill>
          <a:blip r:embed="rId6"/>
          <a:stretch>
            <a:fillRect/>
          </a:stretch>
        </p:blipFill>
        <p:spPr>
          <a:xfrm>
            <a:off x="7848442" y="1229793"/>
            <a:ext cx="1144172" cy="1144172"/>
          </a:xfrm>
          <a:prstGeom prst="rect">
            <a:avLst/>
          </a:prstGeom>
        </p:spPr>
      </p:pic>
      <p:pic>
        <p:nvPicPr>
          <p:cNvPr id="5" name="Picture 4">
            <a:extLst>
              <a:ext uri="{FF2B5EF4-FFF2-40B4-BE49-F238E27FC236}">
                <a16:creationId xmlns:a16="http://schemas.microsoft.com/office/drawing/2014/main" id="{C0E6A046-DDC1-644D-BA43-7DFF8FAEA7C2}"/>
              </a:ext>
            </a:extLst>
          </p:cNvPr>
          <p:cNvPicPr>
            <a:picLocks noChangeAspect="1"/>
          </p:cNvPicPr>
          <p:nvPr/>
        </p:nvPicPr>
        <p:blipFill>
          <a:blip r:embed="rId7"/>
          <a:stretch>
            <a:fillRect/>
          </a:stretch>
        </p:blipFill>
        <p:spPr>
          <a:xfrm>
            <a:off x="7466496" y="5067702"/>
            <a:ext cx="1144172" cy="1144172"/>
          </a:xfrm>
          <a:prstGeom prst="rect">
            <a:avLst/>
          </a:prstGeom>
        </p:spPr>
      </p:pic>
      <p:sp>
        <p:nvSpPr>
          <p:cNvPr id="9" name="Slide Number Placeholder 3">
            <a:extLst>
              <a:ext uri="{FF2B5EF4-FFF2-40B4-BE49-F238E27FC236}">
                <a16:creationId xmlns:a16="http://schemas.microsoft.com/office/drawing/2014/main" id="{BA66877A-518C-3EC4-6625-0E910111305B}"/>
              </a:ext>
            </a:extLst>
          </p:cNvPr>
          <p:cNvSpPr txBox="1">
            <a:spLocks/>
          </p:cNvSpPr>
          <p:nvPr/>
        </p:nvSpPr>
        <p:spPr>
          <a:xfrm>
            <a:off x="9144000" y="61880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F5CE407-6216-4202-80E4-A30DC2F709B2}" type="slidenum">
              <a:rPr lang="en-US" sz="1600" smtClean="0">
                <a:solidFill>
                  <a:schemeClr val="bg2"/>
                </a:solidFill>
              </a:rPr>
              <a:pPr algn="r"/>
              <a:t>3</a:t>
            </a:fld>
            <a:endParaRPr lang="en-US" sz="1600" dirty="0">
              <a:solidFill>
                <a:schemeClr val="bg2"/>
              </a:solidFill>
            </a:endParaRPr>
          </a:p>
        </p:txBody>
      </p:sp>
    </p:spTree>
    <p:extLst>
      <p:ext uri="{BB962C8B-B14F-4D97-AF65-F5344CB8AC3E}">
        <p14:creationId xmlns:p14="http://schemas.microsoft.com/office/powerpoint/2010/main" val="135709165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737863-F100-02F8-3903-F404B4C817EC}"/>
              </a:ext>
            </a:extLst>
          </p:cNvPr>
          <p:cNvSpPr>
            <a:spLocks noGrp="1"/>
          </p:cNvSpPr>
          <p:nvPr>
            <p:ph type="sldNum" sz="quarter" idx="10"/>
          </p:nvPr>
        </p:nvSpPr>
        <p:spPr/>
        <p:txBody>
          <a:bodyPr/>
          <a:lstStyle/>
          <a:p>
            <a:fld id="{86041808-903E-4473-8F6E-2D3806F8029C}" type="slidenum">
              <a:rPr lang="en-US" smtClean="0"/>
              <a:t>4</a:t>
            </a:fld>
            <a:endParaRPr lang="en-US" dirty="0"/>
          </a:p>
        </p:txBody>
      </p:sp>
      <p:sp>
        <p:nvSpPr>
          <p:cNvPr id="3" name="Title 2">
            <a:extLst>
              <a:ext uri="{FF2B5EF4-FFF2-40B4-BE49-F238E27FC236}">
                <a16:creationId xmlns:a16="http://schemas.microsoft.com/office/drawing/2014/main" id="{D0AAD37B-545E-A3E5-E47E-00D904E0D558}"/>
              </a:ext>
            </a:extLst>
          </p:cNvPr>
          <p:cNvSpPr>
            <a:spLocks noGrp="1"/>
          </p:cNvSpPr>
          <p:nvPr>
            <p:ph type="title"/>
          </p:nvPr>
        </p:nvSpPr>
        <p:spPr/>
        <p:txBody>
          <a:bodyPr/>
          <a:lstStyle/>
          <a:p>
            <a:r>
              <a:rPr lang="en-US" dirty="0"/>
              <a:t>Our public policy engagement principles</a:t>
            </a:r>
          </a:p>
        </p:txBody>
      </p:sp>
      <p:sp>
        <p:nvSpPr>
          <p:cNvPr id="4" name="Content Placeholder 3">
            <a:extLst>
              <a:ext uri="{FF2B5EF4-FFF2-40B4-BE49-F238E27FC236}">
                <a16:creationId xmlns:a16="http://schemas.microsoft.com/office/drawing/2014/main" id="{5815BCF9-7C88-A750-4C3A-2B549D2E84A6}"/>
              </a:ext>
            </a:extLst>
          </p:cNvPr>
          <p:cNvSpPr>
            <a:spLocks noGrp="1"/>
          </p:cNvSpPr>
          <p:nvPr>
            <p:ph sz="half" idx="15"/>
          </p:nvPr>
        </p:nvSpPr>
        <p:spPr/>
        <p:txBody>
          <a:bodyPr/>
          <a:lstStyle/>
          <a:p>
            <a:r>
              <a:rPr lang="en-US" dirty="0"/>
              <a:t>Share only reliable, credible information and evidence – inclusive of the full range of evidence: “We say more only as we know more”</a:t>
            </a:r>
          </a:p>
          <a:p>
            <a:r>
              <a:rPr lang="en-US" sz="2400" dirty="0"/>
              <a:t>When we recommend policies and practices, we support flexible approaches that allow for adaptation to local context</a:t>
            </a:r>
          </a:p>
          <a:p>
            <a:r>
              <a:rPr lang="en-US" sz="2400" dirty="0"/>
              <a:t>Remain nonpartisan and in full compliance with the law, in letter and spirit, at all times</a:t>
            </a:r>
          </a:p>
          <a:p>
            <a:endParaRPr lang="en-US" dirty="0"/>
          </a:p>
        </p:txBody>
      </p:sp>
    </p:spTree>
    <p:extLst>
      <p:ext uri="{BB962C8B-B14F-4D97-AF65-F5344CB8AC3E}">
        <p14:creationId xmlns:p14="http://schemas.microsoft.com/office/powerpoint/2010/main" val="257984266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5473EC28-A30F-4C84-8AB6-A4FD8DEC2C26}"/>
              </a:ext>
            </a:extLst>
          </p:cNvPr>
          <p:cNvSpPr/>
          <p:nvPr/>
        </p:nvSpPr>
        <p:spPr>
          <a:xfrm>
            <a:off x="10164953" y="2693910"/>
            <a:ext cx="323275" cy="13349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5B6F49-6206-4A76-B8F0-DD4B4F4B25CD}"/>
              </a:ext>
            </a:extLst>
          </p:cNvPr>
          <p:cNvSpPr>
            <a:spLocks noGrp="1"/>
          </p:cNvSpPr>
          <p:nvPr>
            <p:ph type="title"/>
          </p:nvPr>
        </p:nvSpPr>
        <p:spPr>
          <a:xfrm>
            <a:off x="386687" y="304800"/>
            <a:ext cx="11671574" cy="731520"/>
          </a:xfrm>
        </p:spPr>
        <p:txBody>
          <a:bodyPr/>
          <a:lstStyle/>
          <a:p>
            <a:r>
              <a:rPr lang="en-US" dirty="0"/>
              <a:t>Our work in education over the past 10 years</a:t>
            </a:r>
            <a:endParaRPr lang="en-US" dirty="0">
              <a:highlight>
                <a:srgbClr val="FFFF00"/>
              </a:highlight>
            </a:endParaRPr>
          </a:p>
        </p:txBody>
      </p:sp>
      <p:sp>
        <p:nvSpPr>
          <p:cNvPr id="3" name="Slide Number Placeholder 2">
            <a:extLst>
              <a:ext uri="{FF2B5EF4-FFF2-40B4-BE49-F238E27FC236}">
                <a16:creationId xmlns:a16="http://schemas.microsoft.com/office/drawing/2014/main" id="{4A803E93-A453-4226-86A9-6B34E0989700}"/>
              </a:ext>
            </a:extLst>
          </p:cNvPr>
          <p:cNvSpPr>
            <a:spLocks noGrp="1"/>
          </p:cNvSpPr>
          <p:nvPr>
            <p:ph type="sldNum" sz="quarter" idx="12"/>
          </p:nvPr>
        </p:nvSpPr>
        <p:spPr/>
        <p:txBody>
          <a:bodyPr/>
          <a:lstStyle/>
          <a:p>
            <a:fld id="{86041808-903E-4473-8F6E-2D3806F8029C}" type="slidenum">
              <a:rPr lang="en-US" smtClean="0"/>
              <a:t>5</a:t>
            </a:fld>
            <a:endParaRPr lang="en-US"/>
          </a:p>
        </p:txBody>
      </p:sp>
      <p:sp>
        <p:nvSpPr>
          <p:cNvPr id="140" name="Hawaii">
            <a:extLst>
              <a:ext uri="{FF2B5EF4-FFF2-40B4-BE49-F238E27FC236}">
                <a16:creationId xmlns:a16="http://schemas.microsoft.com/office/drawing/2014/main" id="{4FF45856-7D33-4379-BAD8-E67F24ABDF28}"/>
              </a:ext>
            </a:extLst>
          </p:cNvPr>
          <p:cNvSpPr>
            <a:spLocks noEditPoints="1"/>
          </p:cNvSpPr>
          <p:nvPr/>
        </p:nvSpPr>
        <p:spPr bwMode="auto">
          <a:xfrm>
            <a:off x="890626" y="4420438"/>
            <a:ext cx="1279300" cy="642852"/>
          </a:xfrm>
          <a:custGeom>
            <a:avLst/>
            <a:gdLst>
              <a:gd name="T0" fmla="*/ 371 w 417"/>
              <a:gd name="T1" fmla="*/ 181 h 209"/>
              <a:gd name="T2" fmla="*/ 360 w 417"/>
              <a:gd name="T3" fmla="*/ 165 h 209"/>
              <a:gd name="T4" fmla="*/ 367 w 417"/>
              <a:gd name="T5" fmla="*/ 158 h 209"/>
              <a:gd name="T6" fmla="*/ 107 w 417"/>
              <a:gd name="T7" fmla="*/ 12 h 209"/>
              <a:gd name="T8" fmla="*/ 101 w 417"/>
              <a:gd name="T9" fmla="*/ 34 h 209"/>
              <a:gd name="T10" fmla="*/ 97 w 417"/>
              <a:gd name="T11" fmla="*/ 38 h 209"/>
              <a:gd name="T12" fmla="*/ 85 w 417"/>
              <a:gd name="T13" fmla="*/ 42 h 209"/>
              <a:gd name="T14" fmla="*/ 61 w 417"/>
              <a:gd name="T15" fmla="*/ 33 h 209"/>
              <a:gd name="T16" fmla="*/ 57 w 417"/>
              <a:gd name="T17" fmla="*/ 16 h 209"/>
              <a:gd name="T18" fmla="*/ 61 w 417"/>
              <a:gd name="T19" fmla="*/ 10 h 209"/>
              <a:gd name="T20" fmla="*/ 71 w 417"/>
              <a:gd name="T21" fmla="*/ 4 h 209"/>
              <a:gd name="T22" fmla="*/ 84 w 417"/>
              <a:gd name="T23" fmla="*/ 3 h 209"/>
              <a:gd name="T24" fmla="*/ 92 w 417"/>
              <a:gd name="T25" fmla="*/ 2 h 209"/>
              <a:gd name="T26" fmla="*/ 103 w 417"/>
              <a:gd name="T27" fmla="*/ 4 h 209"/>
              <a:gd name="T28" fmla="*/ 397 w 417"/>
              <a:gd name="T29" fmla="*/ 131 h 209"/>
              <a:gd name="T30" fmla="*/ 381 w 417"/>
              <a:gd name="T31" fmla="*/ 142 h 209"/>
              <a:gd name="T32" fmla="*/ 349 w 417"/>
              <a:gd name="T33" fmla="*/ 137 h 209"/>
              <a:gd name="T34" fmla="*/ 335 w 417"/>
              <a:gd name="T35" fmla="*/ 129 h 209"/>
              <a:gd name="T36" fmla="*/ 344 w 417"/>
              <a:gd name="T37" fmla="*/ 124 h 209"/>
              <a:gd name="T38" fmla="*/ 362 w 417"/>
              <a:gd name="T39" fmla="*/ 127 h 209"/>
              <a:gd name="T40" fmla="*/ 371 w 417"/>
              <a:gd name="T41" fmla="*/ 128 h 209"/>
              <a:gd name="T42" fmla="*/ 375 w 417"/>
              <a:gd name="T43" fmla="*/ 129 h 209"/>
              <a:gd name="T44" fmla="*/ 394 w 417"/>
              <a:gd name="T45" fmla="*/ 129 h 209"/>
              <a:gd name="T46" fmla="*/ 11 w 417"/>
              <a:gd name="T47" fmla="*/ 35 h 209"/>
              <a:gd name="T48" fmla="*/ 4 w 417"/>
              <a:gd name="T49" fmla="*/ 55 h 209"/>
              <a:gd name="T50" fmla="*/ 19 w 417"/>
              <a:gd name="T51" fmla="*/ 39 h 209"/>
              <a:gd name="T52" fmla="*/ 416 w 417"/>
              <a:gd name="T53" fmla="*/ 199 h 209"/>
              <a:gd name="T54" fmla="*/ 400 w 417"/>
              <a:gd name="T55" fmla="*/ 208 h 209"/>
              <a:gd name="T56" fmla="*/ 415 w 417"/>
              <a:gd name="T57" fmla="*/ 207 h 209"/>
              <a:gd name="T58" fmla="*/ 291 w 417"/>
              <a:gd name="T59" fmla="*/ 113 h 209"/>
              <a:gd name="T60" fmla="*/ 279 w 417"/>
              <a:gd name="T61" fmla="*/ 116 h 209"/>
              <a:gd name="T62" fmla="*/ 274 w 417"/>
              <a:gd name="T63" fmla="*/ 118 h 209"/>
              <a:gd name="T64" fmla="*/ 271 w 417"/>
              <a:gd name="T65" fmla="*/ 116 h 209"/>
              <a:gd name="T66" fmla="*/ 265 w 417"/>
              <a:gd name="T67" fmla="*/ 111 h 209"/>
              <a:gd name="T68" fmla="*/ 264 w 417"/>
              <a:gd name="T69" fmla="*/ 111 h 209"/>
              <a:gd name="T70" fmla="*/ 259 w 417"/>
              <a:gd name="T71" fmla="*/ 112 h 209"/>
              <a:gd name="T72" fmla="*/ 259 w 417"/>
              <a:gd name="T73" fmla="*/ 104 h 209"/>
              <a:gd name="T74" fmla="*/ 259 w 417"/>
              <a:gd name="T75" fmla="*/ 104 h 209"/>
              <a:gd name="T76" fmla="*/ 255 w 417"/>
              <a:gd name="T77" fmla="*/ 104 h 209"/>
              <a:gd name="T78" fmla="*/ 250 w 417"/>
              <a:gd name="T79" fmla="*/ 104 h 209"/>
              <a:gd name="T80" fmla="*/ 253 w 417"/>
              <a:gd name="T81" fmla="*/ 111 h 209"/>
              <a:gd name="T82" fmla="*/ 239 w 417"/>
              <a:gd name="T83" fmla="*/ 110 h 209"/>
              <a:gd name="T84" fmla="*/ 233 w 417"/>
              <a:gd name="T85" fmla="*/ 100 h 209"/>
              <a:gd name="T86" fmla="*/ 229 w 417"/>
              <a:gd name="T87" fmla="*/ 94 h 209"/>
              <a:gd name="T88" fmla="*/ 221 w 417"/>
              <a:gd name="T89" fmla="*/ 80 h 209"/>
              <a:gd name="T90" fmla="*/ 231 w 417"/>
              <a:gd name="T91" fmla="*/ 79 h 209"/>
              <a:gd name="T92" fmla="*/ 236 w 417"/>
              <a:gd name="T93" fmla="*/ 79 h 209"/>
              <a:gd name="T94" fmla="*/ 251 w 417"/>
              <a:gd name="T95" fmla="*/ 64 h 209"/>
              <a:gd name="T96" fmla="*/ 267 w 417"/>
              <a:gd name="T97" fmla="*/ 82 h 209"/>
              <a:gd name="T98" fmla="*/ 273 w 417"/>
              <a:gd name="T99" fmla="*/ 94 h 209"/>
              <a:gd name="T100" fmla="*/ 279 w 417"/>
              <a:gd name="T101" fmla="*/ 96 h 209"/>
              <a:gd name="T102" fmla="*/ 281 w 417"/>
              <a:gd name="T103" fmla="*/ 99 h 209"/>
              <a:gd name="T104" fmla="*/ 285 w 417"/>
              <a:gd name="T105" fmla="*/ 103 h 209"/>
              <a:gd name="T106" fmla="*/ 18 w 417"/>
              <a:gd name="T107" fmla="*/ 26 h 209"/>
              <a:gd name="T108" fmla="*/ 257 w 417"/>
              <a:gd name="T109" fmla="*/ 1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7" h="209">
                <a:moveTo>
                  <a:pt x="386" y="170"/>
                </a:moveTo>
                <a:cubicBezTo>
                  <a:pt x="386" y="171"/>
                  <a:pt x="386" y="172"/>
                  <a:pt x="386" y="173"/>
                </a:cubicBezTo>
                <a:cubicBezTo>
                  <a:pt x="385" y="174"/>
                  <a:pt x="384" y="174"/>
                  <a:pt x="384" y="175"/>
                </a:cubicBezTo>
                <a:cubicBezTo>
                  <a:pt x="384" y="176"/>
                  <a:pt x="383" y="177"/>
                  <a:pt x="382" y="178"/>
                </a:cubicBezTo>
                <a:cubicBezTo>
                  <a:pt x="380" y="178"/>
                  <a:pt x="379" y="179"/>
                  <a:pt x="377" y="180"/>
                </a:cubicBezTo>
                <a:cubicBezTo>
                  <a:pt x="375" y="181"/>
                  <a:pt x="373" y="181"/>
                  <a:pt x="371" y="181"/>
                </a:cubicBezTo>
                <a:cubicBezTo>
                  <a:pt x="371" y="181"/>
                  <a:pt x="371" y="180"/>
                  <a:pt x="370" y="181"/>
                </a:cubicBezTo>
                <a:cubicBezTo>
                  <a:pt x="369" y="181"/>
                  <a:pt x="368" y="181"/>
                  <a:pt x="368" y="180"/>
                </a:cubicBezTo>
                <a:cubicBezTo>
                  <a:pt x="367" y="179"/>
                  <a:pt x="366" y="178"/>
                  <a:pt x="366" y="177"/>
                </a:cubicBezTo>
                <a:cubicBezTo>
                  <a:pt x="365" y="175"/>
                  <a:pt x="365" y="173"/>
                  <a:pt x="366" y="172"/>
                </a:cubicBezTo>
                <a:cubicBezTo>
                  <a:pt x="366" y="170"/>
                  <a:pt x="364" y="167"/>
                  <a:pt x="362" y="166"/>
                </a:cubicBezTo>
                <a:cubicBezTo>
                  <a:pt x="362" y="166"/>
                  <a:pt x="361" y="165"/>
                  <a:pt x="360" y="165"/>
                </a:cubicBezTo>
                <a:cubicBezTo>
                  <a:pt x="358" y="164"/>
                  <a:pt x="357" y="162"/>
                  <a:pt x="358" y="160"/>
                </a:cubicBezTo>
                <a:cubicBezTo>
                  <a:pt x="358" y="160"/>
                  <a:pt x="358" y="159"/>
                  <a:pt x="358" y="159"/>
                </a:cubicBezTo>
                <a:cubicBezTo>
                  <a:pt x="359" y="159"/>
                  <a:pt x="360" y="158"/>
                  <a:pt x="361" y="158"/>
                </a:cubicBezTo>
                <a:cubicBezTo>
                  <a:pt x="361" y="158"/>
                  <a:pt x="361" y="158"/>
                  <a:pt x="361" y="158"/>
                </a:cubicBezTo>
                <a:cubicBezTo>
                  <a:pt x="363" y="157"/>
                  <a:pt x="364" y="158"/>
                  <a:pt x="365" y="157"/>
                </a:cubicBezTo>
                <a:cubicBezTo>
                  <a:pt x="366" y="157"/>
                  <a:pt x="366" y="158"/>
                  <a:pt x="367" y="158"/>
                </a:cubicBezTo>
                <a:cubicBezTo>
                  <a:pt x="367" y="158"/>
                  <a:pt x="367" y="158"/>
                  <a:pt x="367" y="158"/>
                </a:cubicBezTo>
                <a:cubicBezTo>
                  <a:pt x="368" y="158"/>
                  <a:pt x="370" y="157"/>
                  <a:pt x="372" y="158"/>
                </a:cubicBezTo>
                <a:cubicBezTo>
                  <a:pt x="372" y="158"/>
                  <a:pt x="372" y="158"/>
                  <a:pt x="373" y="158"/>
                </a:cubicBezTo>
                <a:cubicBezTo>
                  <a:pt x="375" y="159"/>
                  <a:pt x="377" y="160"/>
                  <a:pt x="379" y="162"/>
                </a:cubicBezTo>
                <a:cubicBezTo>
                  <a:pt x="381" y="164"/>
                  <a:pt x="384" y="166"/>
                  <a:pt x="386" y="170"/>
                </a:cubicBezTo>
                <a:close/>
                <a:moveTo>
                  <a:pt x="107" y="12"/>
                </a:moveTo>
                <a:cubicBezTo>
                  <a:pt x="107" y="13"/>
                  <a:pt x="108" y="16"/>
                  <a:pt x="106" y="17"/>
                </a:cubicBezTo>
                <a:cubicBezTo>
                  <a:pt x="106" y="17"/>
                  <a:pt x="106" y="17"/>
                  <a:pt x="106" y="17"/>
                </a:cubicBezTo>
                <a:cubicBezTo>
                  <a:pt x="105" y="18"/>
                  <a:pt x="104" y="20"/>
                  <a:pt x="104" y="21"/>
                </a:cubicBezTo>
                <a:cubicBezTo>
                  <a:pt x="104" y="22"/>
                  <a:pt x="103" y="22"/>
                  <a:pt x="102" y="23"/>
                </a:cubicBezTo>
                <a:cubicBezTo>
                  <a:pt x="102" y="26"/>
                  <a:pt x="103" y="29"/>
                  <a:pt x="103" y="32"/>
                </a:cubicBezTo>
                <a:cubicBezTo>
                  <a:pt x="103" y="33"/>
                  <a:pt x="103" y="34"/>
                  <a:pt x="101" y="34"/>
                </a:cubicBezTo>
                <a:cubicBezTo>
                  <a:pt x="101" y="34"/>
                  <a:pt x="100" y="34"/>
                  <a:pt x="100" y="34"/>
                </a:cubicBezTo>
                <a:cubicBezTo>
                  <a:pt x="101" y="36"/>
                  <a:pt x="101" y="36"/>
                  <a:pt x="99" y="37"/>
                </a:cubicBezTo>
                <a:cubicBezTo>
                  <a:pt x="99" y="37"/>
                  <a:pt x="99" y="37"/>
                  <a:pt x="99" y="37"/>
                </a:cubicBezTo>
                <a:cubicBezTo>
                  <a:pt x="99" y="37"/>
                  <a:pt x="99" y="37"/>
                  <a:pt x="99" y="37"/>
                </a:cubicBezTo>
                <a:cubicBezTo>
                  <a:pt x="98" y="37"/>
                  <a:pt x="98" y="37"/>
                  <a:pt x="98" y="38"/>
                </a:cubicBezTo>
                <a:cubicBezTo>
                  <a:pt x="97" y="38"/>
                  <a:pt x="97" y="38"/>
                  <a:pt x="97" y="38"/>
                </a:cubicBezTo>
                <a:cubicBezTo>
                  <a:pt x="95" y="41"/>
                  <a:pt x="93" y="43"/>
                  <a:pt x="90" y="44"/>
                </a:cubicBezTo>
                <a:cubicBezTo>
                  <a:pt x="90" y="44"/>
                  <a:pt x="90" y="44"/>
                  <a:pt x="90" y="44"/>
                </a:cubicBezTo>
                <a:cubicBezTo>
                  <a:pt x="90" y="44"/>
                  <a:pt x="90" y="44"/>
                  <a:pt x="90" y="44"/>
                </a:cubicBezTo>
                <a:cubicBezTo>
                  <a:pt x="90" y="44"/>
                  <a:pt x="90" y="44"/>
                  <a:pt x="90" y="44"/>
                </a:cubicBezTo>
                <a:cubicBezTo>
                  <a:pt x="88" y="43"/>
                  <a:pt x="87" y="43"/>
                  <a:pt x="85" y="42"/>
                </a:cubicBezTo>
                <a:cubicBezTo>
                  <a:pt x="85" y="42"/>
                  <a:pt x="85" y="42"/>
                  <a:pt x="85" y="42"/>
                </a:cubicBezTo>
                <a:cubicBezTo>
                  <a:pt x="85" y="42"/>
                  <a:pt x="85" y="42"/>
                  <a:pt x="85" y="42"/>
                </a:cubicBezTo>
                <a:cubicBezTo>
                  <a:pt x="81" y="42"/>
                  <a:pt x="77" y="42"/>
                  <a:pt x="74" y="40"/>
                </a:cubicBezTo>
                <a:cubicBezTo>
                  <a:pt x="74" y="40"/>
                  <a:pt x="73" y="40"/>
                  <a:pt x="73" y="40"/>
                </a:cubicBezTo>
                <a:cubicBezTo>
                  <a:pt x="71" y="40"/>
                  <a:pt x="69" y="40"/>
                  <a:pt x="68" y="37"/>
                </a:cubicBezTo>
                <a:cubicBezTo>
                  <a:pt x="68" y="37"/>
                  <a:pt x="67" y="37"/>
                  <a:pt x="67" y="36"/>
                </a:cubicBezTo>
                <a:cubicBezTo>
                  <a:pt x="66" y="34"/>
                  <a:pt x="63" y="34"/>
                  <a:pt x="61" y="33"/>
                </a:cubicBezTo>
                <a:cubicBezTo>
                  <a:pt x="59" y="32"/>
                  <a:pt x="57" y="31"/>
                  <a:pt x="55" y="31"/>
                </a:cubicBezTo>
                <a:cubicBezTo>
                  <a:pt x="55" y="31"/>
                  <a:pt x="55" y="31"/>
                  <a:pt x="55" y="31"/>
                </a:cubicBezTo>
                <a:cubicBezTo>
                  <a:pt x="53" y="28"/>
                  <a:pt x="51" y="25"/>
                  <a:pt x="52" y="22"/>
                </a:cubicBezTo>
                <a:cubicBezTo>
                  <a:pt x="52" y="20"/>
                  <a:pt x="53" y="19"/>
                  <a:pt x="54" y="18"/>
                </a:cubicBezTo>
                <a:cubicBezTo>
                  <a:pt x="55" y="18"/>
                  <a:pt x="56" y="17"/>
                  <a:pt x="57" y="16"/>
                </a:cubicBezTo>
                <a:cubicBezTo>
                  <a:pt x="57" y="16"/>
                  <a:pt x="57" y="16"/>
                  <a:pt x="57" y="16"/>
                </a:cubicBezTo>
                <a:cubicBezTo>
                  <a:pt x="57" y="16"/>
                  <a:pt x="57" y="16"/>
                  <a:pt x="57" y="16"/>
                </a:cubicBezTo>
                <a:cubicBezTo>
                  <a:pt x="57" y="15"/>
                  <a:pt x="57" y="14"/>
                  <a:pt x="58" y="13"/>
                </a:cubicBezTo>
                <a:cubicBezTo>
                  <a:pt x="58" y="13"/>
                  <a:pt x="58" y="13"/>
                  <a:pt x="58" y="13"/>
                </a:cubicBezTo>
                <a:cubicBezTo>
                  <a:pt x="58" y="12"/>
                  <a:pt x="58" y="12"/>
                  <a:pt x="58" y="12"/>
                </a:cubicBezTo>
                <a:cubicBezTo>
                  <a:pt x="59" y="11"/>
                  <a:pt x="59" y="10"/>
                  <a:pt x="60" y="10"/>
                </a:cubicBezTo>
                <a:cubicBezTo>
                  <a:pt x="60" y="10"/>
                  <a:pt x="60" y="10"/>
                  <a:pt x="61" y="10"/>
                </a:cubicBezTo>
                <a:cubicBezTo>
                  <a:pt x="61" y="9"/>
                  <a:pt x="61" y="9"/>
                  <a:pt x="61" y="9"/>
                </a:cubicBezTo>
                <a:cubicBezTo>
                  <a:pt x="64" y="9"/>
                  <a:pt x="67" y="7"/>
                  <a:pt x="69" y="5"/>
                </a:cubicBezTo>
                <a:cubicBezTo>
                  <a:pt x="70" y="5"/>
                  <a:pt x="70" y="5"/>
                  <a:pt x="71" y="4"/>
                </a:cubicBezTo>
                <a:cubicBezTo>
                  <a:pt x="71" y="4"/>
                  <a:pt x="71" y="4"/>
                  <a:pt x="71" y="4"/>
                </a:cubicBezTo>
                <a:cubicBezTo>
                  <a:pt x="71" y="4"/>
                  <a:pt x="71" y="4"/>
                  <a:pt x="71" y="4"/>
                </a:cubicBezTo>
                <a:cubicBezTo>
                  <a:pt x="71" y="4"/>
                  <a:pt x="71" y="4"/>
                  <a:pt x="71" y="4"/>
                </a:cubicBezTo>
                <a:cubicBezTo>
                  <a:pt x="72" y="4"/>
                  <a:pt x="73" y="3"/>
                  <a:pt x="73" y="3"/>
                </a:cubicBezTo>
                <a:cubicBezTo>
                  <a:pt x="75" y="1"/>
                  <a:pt x="76" y="1"/>
                  <a:pt x="78" y="1"/>
                </a:cubicBezTo>
                <a:cubicBezTo>
                  <a:pt x="78" y="1"/>
                  <a:pt x="79" y="1"/>
                  <a:pt x="79" y="2"/>
                </a:cubicBezTo>
                <a:cubicBezTo>
                  <a:pt x="79" y="2"/>
                  <a:pt x="80" y="2"/>
                  <a:pt x="80" y="2"/>
                </a:cubicBezTo>
                <a:cubicBezTo>
                  <a:pt x="81" y="2"/>
                  <a:pt x="82" y="2"/>
                  <a:pt x="82" y="3"/>
                </a:cubicBezTo>
                <a:cubicBezTo>
                  <a:pt x="83" y="4"/>
                  <a:pt x="83" y="3"/>
                  <a:pt x="84" y="3"/>
                </a:cubicBezTo>
                <a:cubicBezTo>
                  <a:pt x="84" y="3"/>
                  <a:pt x="84" y="3"/>
                  <a:pt x="84" y="3"/>
                </a:cubicBezTo>
                <a:cubicBezTo>
                  <a:pt x="84" y="3"/>
                  <a:pt x="84" y="3"/>
                  <a:pt x="84" y="3"/>
                </a:cubicBezTo>
                <a:cubicBezTo>
                  <a:pt x="85" y="0"/>
                  <a:pt x="85" y="0"/>
                  <a:pt x="87" y="1"/>
                </a:cubicBezTo>
                <a:cubicBezTo>
                  <a:pt x="88" y="1"/>
                  <a:pt x="89" y="1"/>
                  <a:pt x="90" y="1"/>
                </a:cubicBezTo>
                <a:cubicBezTo>
                  <a:pt x="91" y="1"/>
                  <a:pt x="91" y="1"/>
                  <a:pt x="92" y="2"/>
                </a:cubicBezTo>
                <a:cubicBezTo>
                  <a:pt x="92" y="2"/>
                  <a:pt x="92" y="2"/>
                  <a:pt x="92" y="2"/>
                </a:cubicBezTo>
                <a:cubicBezTo>
                  <a:pt x="92" y="2"/>
                  <a:pt x="92" y="2"/>
                  <a:pt x="92" y="2"/>
                </a:cubicBezTo>
                <a:cubicBezTo>
                  <a:pt x="92" y="2"/>
                  <a:pt x="92" y="2"/>
                  <a:pt x="92" y="2"/>
                </a:cubicBezTo>
                <a:cubicBezTo>
                  <a:pt x="93" y="1"/>
                  <a:pt x="94" y="1"/>
                  <a:pt x="95" y="1"/>
                </a:cubicBezTo>
                <a:cubicBezTo>
                  <a:pt x="97" y="0"/>
                  <a:pt x="97" y="2"/>
                  <a:pt x="98" y="2"/>
                </a:cubicBezTo>
                <a:cubicBezTo>
                  <a:pt x="98" y="2"/>
                  <a:pt x="99" y="3"/>
                  <a:pt x="100" y="3"/>
                </a:cubicBezTo>
                <a:cubicBezTo>
                  <a:pt x="101" y="2"/>
                  <a:pt x="102" y="3"/>
                  <a:pt x="103" y="4"/>
                </a:cubicBezTo>
                <a:cubicBezTo>
                  <a:pt x="103" y="4"/>
                  <a:pt x="103" y="5"/>
                  <a:pt x="103" y="5"/>
                </a:cubicBezTo>
                <a:cubicBezTo>
                  <a:pt x="106" y="6"/>
                  <a:pt x="105" y="8"/>
                  <a:pt x="106" y="10"/>
                </a:cubicBezTo>
                <a:cubicBezTo>
                  <a:pt x="106" y="10"/>
                  <a:pt x="106" y="10"/>
                  <a:pt x="106" y="11"/>
                </a:cubicBezTo>
                <a:cubicBezTo>
                  <a:pt x="106" y="11"/>
                  <a:pt x="107" y="11"/>
                  <a:pt x="107" y="12"/>
                </a:cubicBezTo>
                <a:close/>
                <a:moveTo>
                  <a:pt x="397" y="130"/>
                </a:moveTo>
                <a:cubicBezTo>
                  <a:pt x="397" y="130"/>
                  <a:pt x="397" y="131"/>
                  <a:pt x="397" y="131"/>
                </a:cubicBezTo>
                <a:cubicBezTo>
                  <a:pt x="395" y="133"/>
                  <a:pt x="395" y="134"/>
                  <a:pt x="393" y="136"/>
                </a:cubicBezTo>
                <a:cubicBezTo>
                  <a:pt x="393" y="136"/>
                  <a:pt x="393" y="136"/>
                  <a:pt x="393" y="136"/>
                </a:cubicBezTo>
                <a:cubicBezTo>
                  <a:pt x="393" y="136"/>
                  <a:pt x="393" y="136"/>
                  <a:pt x="393" y="136"/>
                </a:cubicBezTo>
                <a:cubicBezTo>
                  <a:pt x="391" y="138"/>
                  <a:pt x="389" y="139"/>
                  <a:pt x="387" y="141"/>
                </a:cubicBezTo>
                <a:cubicBezTo>
                  <a:pt x="385" y="140"/>
                  <a:pt x="383" y="143"/>
                  <a:pt x="381" y="142"/>
                </a:cubicBezTo>
                <a:cubicBezTo>
                  <a:pt x="381" y="142"/>
                  <a:pt x="381" y="142"/>
                  <a:pt x="381" y="142"/>
                </a:cubicBezTo>
                <a:cubicBezTo>
                  <a:pt x="378" y="144"/>
                  <a:pt x="375" y="142"/>
                  <a:pt x="373" y="142"/>
                </a:cubicBezTo>
                <a:cubicBezTo>
                  <a:pt x="371" y="141"/>
                  <a:pt x="368" y="141"/>
                  <a:pt x="366" y="140"/>
                </a:cubicBezTo>
                <a:cubicBezTo>
                  <a:pt x="364" y="139"/>
                  <a:pt x="362" y="139"/>
                  <a:pt x="360" y="137"/>
                </a:cubicBezTo>
                <a:cubicBezTo>
                  <a:pt x="360" y="137"/>
                  <a:pt x="360" y="137"/>
                  <a:pt x="360" y="137"/>
                </a:cubicBezTo>
                <a:cubicBezTo>
                  <a:pt x="359" y="137"/>
                  <a:pt x="357" y="137"/>
                  <a:pt x="355" y="137"/>
                </a:cubicBezTo>
                <a:cubicBezTo>
                  <a:pt x="353" y="136"/>
                  <a:pt x="351" y="137"/>
                  <a:pt x="349" y="137"/>
                </a:cubicBezTo>
                <a:cubicBezTo>
                  <a:pt x="347" y="138"/>
                  <a:pt x="345" y="138"/>
                  <a:pt x="343" y="138"/>
                </a:cubicBezTo>
                <a:cubicBezTo>
                  <a:pt x="341" y="138"/>
                  <a:pt x="339" y="138"/>
                  <a:pt x="337" y="138"/>
                </a:cubicBezTo>
                <a:cubicBezTo>
                  <a:pt x="335" y="138"/>
                  <a:pt x="333" y="138"/>
                  <a:pt x="331" y="137"/>
                </a:cubicBezTo>
                <a:cubicBezTo>
                  <a:pt x="330" y="137"/>
                  <a:pt x="329" y="137"/>
                  <a:pt x="330" y="136"/>
                </a:cubicBezTo>
                <a:cubicBezTo>
                  <a:pt x="331" y="135"/>
                  <a:pt x="331" y="134"/>
                  <a:pt x="331" y="133"/>
                </a:cubicBezTo>
                <a:cubicBezTo>
                  <a:pt x="332" y="131"/>
                  <a:pt x="334" y="130"/>
                  <a:pt x="335" y="129"/>
                </a:cubicBezTo>
                <a:cubicBezTo>
                  <a:pt x="336" y="128"/>
                  <a:pt x="337" y="126"/>
                  <a:pt x="336" y="125"/>
                </a:cubicBezTo>
                <a:cubicBezTo>
                  <a:pt x="336" y="124"/>
                  <a:pt x="336" y="124"/>
                  <a:pt x="336" y="123"/>
                </a:cubicBezTo>
                <a:cubicBezTo>
                  <a:pt x="336" y="123"/>
                  <a:pt x="335" y="123"/>
                  <a:pt x="336" y="122"/>
                </a:cubicBezTo>
                <a:cubicBezTo>
                  <a:pt x="336" y="122"/>
                  <a:pt x="336" y="122"/>
                  <a:pt x="337" y="122"/>
                </a:cubicBezTo>
                <a:cubicBezTo>
                  <a:pt x="337" y="123"/>
                  <a:pt x="338" y="123"/>
                  <a:pt x="339" y="123"/>
                </a:cubicBezTo>
                <a:cubicBezTo>
                  <a:pt x="341" y="123"/>
                  <a:pt x="342" y="124"/>
                  <a:pt x="344" y="124"/>
                </a:cubicBezTo>
                <a:cubicBezTo>
                  <a:pt x="346" y="125"/>
                  <a:pt x="349" y="125"/>
                  <a:pt x="352" y="125"/>
                </a:cubicBezTo>
                <a:cubicBezTo>
                  <a:pt x="352" y="125"/>
                  <a:pt x="353" y="125"/>
                  <a:pt x="354" y="126"/>
                </a:cubicBezTo>
                <a:cubicBezTo>
                  <a:pt x="354" y="126"/>
                  <a:pt x="354" y="126"/>
                  <a:pt x="354" y="126"/>
                </a:cubicBezTo>
                <a:cubicBezTo>
                  <a:pt x="356" y="126"/>
                  <a:pt x="359" y="126"/>
                  <a:pt x="362" y="127"/>
                </a:cubicBezTo>
                <a:cubicBezTo>
                  <a:pt x="362" y="127"/>
                  <a:pt x="362" y="127"/>
                  <a:pt x="362" y="127"/>
                </a:cubicBezTo>
                <a:cubicBezTo>
                  <a:pt x="362" y="127"/>
                  <a:pt x="362" y="127"/>
                  <a:pt x="362" y="127"/>
                </a:cubicBezTo>
                <a:cubicBezTo>
                  <a:pt x="363" y="127"/>
                  <a:pt x="364" y="127"/>
                  <a:pt x="364" y="127"/>
                </a:cubicBezTo>
                <a:cubicBezTo>
                  <a:pt x="365" y="127"/>
                  <a:pt x="365" y="127"/>
                  <a:pt x="365" y="126"/>
                </a:cubicBezTo>
                <a:cubicBezTo>
                  <a:pt x="366" y="126"/>
                  <a:pt x="366" y="125"/>
                  <a:pt x="366" y="125"/>
                </a:cubicBezTo>
                <a:cubicBezTo>
                  <a:pt x="366" y="124"/>
                  <a:pt x="366" y="123"/>
                  <a:pt x="367" y="123"/>
                </a:cubicBezTo>
                <a:cubicBezTo>
                  <a:pt x="368" y="123"/>
                  <a:pt x="369" y="124"/>
                  <a:pt x="369" y="125"/>
                </a:cubicBezTo>
                <a:cubicBezTo>
                  <a:pt x="370" y="126"/>
                  <a:pt x="370" y="127"/>
                  <a:pt x="371" y="128"/>
                </a:cubicBezTo>
                <a:cubicBezTo>
                  <a:pt x="371" y="128"/>
                  <a:pt x="371" y="128"/>
                  <a:pt x="371" y="128"/>
                </a:cubicBezTo>
                <a:cubicBezTo>
                  <a:pt x="372" y="128"/>
                  <a:pt x="372" y="128"/>
                  <a:pt x="373" y="128"/>
                </a:cubicBezTo>
                <a:cubicBezTo>
                  <a:pt x="373" y="129"/>
                  <a:pt x="373" y="129"/>
                  <a:pt x="373" y="129"/>
                </a:cubicBezTo>
                <a:cubicBezTo>
                  <a:pt x="373" y="129"/>
                  <a:pt x="373" y="129"/>
                  <a:pt x="373" y="129"/>
                </a:cubicBezTo>
                <a:cubicBezTo>
                  <a:pt x="374" y="129"/>
                  <a:pt x="375" y="129"/>
                  <a:pt x="375" y="129"/>
                </a:cubicBezTo>
                <a:cubicBezTo>
                  <a:pt x="375" y="129"/>
                  <a:pt x="375" y="129"/>
                  <a:pt x="375" y="129"/>
                </a:cubicBezTo>
                <a:cubicBezTo>
                  <a:pt x="376" y="129"/>
                  <a:pt x="377" y="128"/>
                  <a:pt x="378" y="130"/>
                </a:cubicBezTo>
                <a:cubicBezTo>
                  <a:pt x="378" y="130"/>
                  <a:pt x="378" y="130"/>
                  <a:pt x="379" y="130"/>
                </a:cubicBezTo>
                <a:cubicBezTo>
                  <a:pt x="381" y="129"/>
                  <a:pt x="383" y="129"/>
                  <a:pt x="386" y="128"/>
                </a:cubicBezTo>
                <a:cubicBezTo>
                  <a:pt x="387" y="128"/>
                  <a:pt x="388" y="129"/>
                  <a:pt x="389" y="128"/>
                </a:cubicBezTo>
                <a:cubicBezTo>
                  <a:pt x="390" y="128"/>
                  <a:pt x="391" y="128"/>
                  <a:pt x="392" y="128"/>
                </a:cubicBezTo>
                <a:cubicBezTo>
                  <a:pt x="393" y="128"/>
                  <a:pt x="394" y="128"/>
                  <a:pt x="394" y="129"/>
                </a:cubicBezTo>
                <a:cubicBezTo>
                  <a:pt x="394" y="130"/>
                  <a:pt x="395" y="130"/>
                  <a:pt x="396" y="130"/>
                </a:cubicBezTo>
                <a:cubicBezTo>
                  <a:pt x="396" y="130"/>
                  <a:pt x="396" y="130"/>
                  <a:pt x="397" y="130"/>
                </a:cubicBezTo>
                <a:close/>
                <a:moveTo>
                  <a:pt x="21" y="29"/>
                </a:moveTo>
                <a:cubicBezTo>
                  <a:pt x="20" y="28"/>
                  <a:pt x="19" y="28"/>
                  <a:pt x="18" y="28"/>
                </a:cubicBezTo>
                <a:cubicBezTo>
                  <a:pt x="16" y="29"/>
                  <a:pt x="15" y="29"/>
                  <a:pt x="15" y="31"/>
                </a:cubicBezTo>
                <a:cubicBezTo>
                  <a:pt x="15" y="33"/>
                  <a:pt x="14" y="35"/>
                  <a:pt x="11" y="35"/>
                </a:cubicBezTo>
                <a:cubicBezTo>
                  <a:pt x="10" y="36"/>
                  <a:pt x="8" y="37"/>
                  <a:pt x="7" y="38"/>
                </a:cubicBezTo>
                <a:cubicBezTo>
                  <a:pt x="5" y="40"/>
                  <a:pt x="2" y="41"/>
                  <a:pt x="2" y="45"/>
                </a:cubicBezTo>
                <a:cubicBezTo>
                  <a:pt x="2" y="45"/>
                  <a:pt x="2" y="45"/>
                  <a:pt x="2" y="45"/>
                </a:cubicBezTo>
                <a:cubicBezTo>
                  <a:pt x="1" y="46"/>
                  <a:pt x="0" y="47"/>
                  <a:pt x="1" y="49"/>
                </a:cubicBezTo>
                <a:cubicBezTo>
                  <a:pt x="1" y="50"/>
                  <a:pt x="0" y="50"/>
                  <a:pt x="1" y="51"/>
                </a:cubicBezTo>
                <a:cubicBezTo>
                  <a:pt x="2" y="52"/>
                  <a:pt x="3" y="54"/>
                  <a:pt x="4" y="55"/>
                </a:cubicBezTo>
                <a:cubicBezTo>
                  <a:pt x="4" y="55"/>
                  <a:pt x="5" y="55"/>
                  <a:pt x="5" y="54"/>
                </a:cubicBezTo>
                <a:cubicBezTo>
                  <a:pt x="5" y="53"/>
                  <a:pt x="6" y="52"/>
                  <a:pt x="7" y="51"/>
                </a:cubicBezTo>
                <a:cubicBezTo>
                  <a:pt x="7" y="49"/>
                  <a:pt x="9" y="47"/>
                  <a:pt x="10" y="45"/>
                </a:cubicBezTo>
                <a:cubicBezTo>
                  <a:pt x="10" y="44"/>
                  <a:pt x="12" y="44"/>
                  <a:pt x="13" y="44"/>
                </a:cubicBezTo>
                <a:cubicBezTo>
                  <a:pt x="15" y="43"/>
                  <a:pt x="17" y="42"/>
                  <a:pt x="18" y="41"/>
                </a:cubicBezTo>
                <a:cubicBezTo>
                  <a:pt x="19" y="41"/>
                  <a:pt x="20" y="40"/>
                  <a:pt x="19" y="39"/>
                </a:cubicBezTo>
                <a:cubicBezTo>
                  <a:pt x="18" y="36"/>
                  <a:pt x="19" y="33"/>
                  <a:pt x="21" y="31"/>
                </a:cubicBezTo>
                <a:cubicBezTo>
                  <a:pt x="22" y="30"/>
                  <a:pt x="22" y="29"/>
                  <a:pt x="21" y="29"/>
                </a:cubicBezTo>
                <a:close/>
                <a:moveTo>
                  <a:pt x="415" y="205"/>
                </a:moveTo>
                <a:cubicBezTo>
                  <a:pt x="414" y="204"/>
                  <a:pt x="414" y="204"/>
                  <a:pt x="415" y="203"/>
                </a:cubicBezTo>
                <a:cubicBezTo>
                  <a:pt x="415" y="202"/>
                  <a:pt x="415" y="201"/>
                  <a:pt x="416" y="200"/>
                </a:cubicBezTo>
                <a:cubicBezTo>
                  <a:pt x="416" y="200"/>
                  <a:pt x="416" y="199"/>
                  <a:pt x="416" y="199"/>
                </a:cubicBezTo>
                <a:cubicBezTo>
                  <a:pt x="415" y="197"/>
                  <a:pt x="412" y="196"/>
                  <a:pt x="410" y="197"/>
                </a:cubicBezTo>
                <a:cubicBezTo>
                  <a:pt x="409" y="197"/>
                  <a:pt x="408" y="198"/>
                  <a:pt x="408" y="198"/>
                </a:cubicBezTo>
                <a:cubicBezTo>
                  <a:pt x="406" y="200"/>
                  <a:pt x="404" y="202"/>
                  <a:pt x="401" y="202"/>
                </a:cubicBezTo>
                <a:cubicBezTo>
                  <a:pt x="399" y="202"/>
                  <a:pt x="399" y="204"/>
                  <a:pt x="398" y="205"/>
                </a:cubicBezTo>
                <a:cubicBezTo>
                  <a:pt x="398" y="206"/>
                  <a:pt x="399" y="206"/>
                  <a:pt x="399" y="207"/>
                </a:cubicBezTo>
                <a:cubicBezTo>
                  <a:pt x="400" y="207"/>
                  <a:pt x="400" y="207"/>
                  <a:pt x="400" y="208"/>
                </a:cubicBezTo>
                <a:cubicBezTo>
                  <a:pt x="401" y="209"/>
                  <a:pt x="401" y="209"/>
                  <a:pt x="402" y="208"/>
                </a:cubicBezTo>
                <a:cubicBezTo>
                  <a:pt x="403" y="208"/>
                  <a:pt x="403" y="207"/>
                  <a:pt x="404" y="207"/>
                </a:cubicBezTo>
                <a:cubicBezTo>
                  <a:pt x="406" y="208"/>
                  <a:pt x="407" y="207"/>
                  <a:pt x="408" y="206"/>
                </a:cubicBezTo>
                <a:cubicBezTo>
                  <a:pt x="409" y="206"/>
                  <a:pt x="409" y="206"/>
                  <a:pt x="410" y="207"/>
                </a:cubicBezTo>
                <a:cubicBezTo>
                  <a:pt x="410" y="208"/>
                  <a:pt x="411" y="208"/>
                  <a:pt x="412" y="207"/>
                </a:cubicBezTo>
                <a:cubicBezTo>
                  <a:pt x="413" y="207"/>
                  <a:pt x="414" y="206"/>
                  <a:pt x="415" y="207"/>
                </a:cubicBezTo>
                <a:cubicBezTo>
                  <a:pt x="415" y="207"/>
                  <a:pt x="416" y="206"/>
                  <a:pt x="416" y="205"/>
                </a:cubicBezTo>
                <a:cubicBezTo>
                  <a:pt x="417" y="205"/>
                  <a:pt x="416" y="205"/>
                  <a:pt x="415" y="205"/>
                </a:cubicBezTo>
                <a:close/>
                <a:moveTo>
                  <a:pt x="259" y="104"/>
                </a:moveTo>
                <a:cubicBezTo>
                  <a:pt x="259" y="104"/>
                  <a:pt x="259" y="104"/>
                  <a:pt x="259" y="104"/>
                </a:cubicBezTo>
                <a:cubicBezTo>
                  <a:pt x="259" y="104"/>
                  <a:pt x="259" y="104"/>
                  <a:pt x="259" y="104"/>
                </a:cubicBezTo>
                <a:close/>
                <a:moveTo>
                  <a:pt x="291" y="113"/>
                </a:moveTo>
                <a:cubicBezTo>
                  <a:pt x="290" y="114"/>
                  <a:pt x="288" y="116"/>
                  <a:pt x="286" y="116"/>
                </a:cubicBezTo>
                <a:cubicBezTo>
                  <a:pt x="286" y="116"/>
                  <a:pt x="286" y="116"/>
                  <a:pt x="286" y="116"/>
                </a:cubicBezTo>
                <a:cubicBezTo>
                  <a:pt x="287" y="117"/>
                  <a:pt x="286" y="117"/>
                  <a:pt x="286" y="117"/>
                </a:cubicBezTo>
                <a:cubicBezTo>
                  <a:pt x="284" y="117"/>
                  <a:pt x="285" y="116"/>
                  <a:pt x="285" y="116"/>
                </a:cubicBezTo>
                <a:cubicBezTo>
                  <a:pt x="284" y="114"/>
                  <a:pt x="282" y="115"/>
                  <a:pt x="281" y="115"/>
                </a:cubicBezTo>
                <a:cubicBezTo>
                  <a:pt x="281" y="115"/>
                  <a:pt x="280" y="116"/>
                  <a:pt x="279" y="116"/>
                </a:cubicBezTo>
                <a:cubicBezTo>
                  <a:pt x="279" y="116"/>
                  <a:pt x="279" y="116"/>
                  <a:pt x="279" y="116"/>
                </a:cubicBezTo>
                <a:cubicBezTo>
                  <a:pt x="279" y="116"/>
                  <a:pt x="279" y="116"/>
                  <a:pt x="279" y="116"/>
                </a:cubicBezTo>
                <a:cubicBezTo>
                  <a:pt x="279" y="116"/>
                  <a:pt x="279" y="116"/>
                  <a:pt x="279" y="116"/>
                </a:cubicBezTo>
                <a:cubicBezTo>
                  <a:pt x="279" y="116"/>
                  <a:pt x="279" y="116"/>
                  <a:pt x="279" y="116"/>
                </a:cubicBezTo>
                <a:cubicBezTo>
                  <a:pt x="278" y="116"/>
                  <a:pt x="277" y="116"/>
                  <a:pt x="276" y="118"/>
                </a:cubicBezTo>
                <a:cubicBezTo>
                  <a:pt x="276" y="118"/>
                  <a:pt x="275" y="118"/>
                  <a:pt x="274" y="118"/>
                </a:cubicBezTo>
                <a:cubicBezTo>
                  <a:pt x="274" y="118"/>
                  <a:pt x="274" y="118"/>
                  <a:pt x="274" y="118"/>
                </a:cubicBezTo>
                <a:cubicBezTo>
                  <a:pt x="274" y="118"/>
                  <a:pt x="274" y="118"/>
                  <a:pt x="274" y="118"/>
                </a:cubicBezTo>
                <a:cubicBezTo>
                  <a:pt x="273" y="118"/>
                  <a:pt x="273" y="118"/>
                  <a:pt x="273" y="117"/>
                </a:cubicBezTo>
                <a:cubicBezTo>
                  <a:pt x="273" y="117"/>
                  <a:pt x="272" y="117"/>
                  <a:pt x="272" y="116"/>
                </a:cubicBezTo>
                <a:cubicBezTo>
                  <a:pt x="272" y="116"/>
                  <a:pt x="272" y="116"/>
                  <a:pt x="272" y="116"/>
                </a:cubicBezTo>
                <a:cubicBezTo>
                  <a:pt x="272" y="116"/>
                  <a:pt x="272" y="116"/>
                  <a:pt x="271" y="116"/>
                </a:cubicBezTo>
                <a:cubicBezTo>
                  <a:pt x="270" y="115"/>
                  <a:pt x="269" y="114"/>
                  <a:pt x="268" y="114"/>
                </a:cubicBezTo>
                <a:cubicBezTo>
                  <a:pt x="267" y="113"/>
                  <a:pt x="267" y="113"/>
                  <a:pt x="267" y="112"/>
                </a:cubicBezTo>
                <a:cubicBezTo>
                  <a:pt x="267" y="111"/>
                  <a:pt x="267" y="111"/>
                  <a:pt x="266" y="111"/>
                </a:cubicBezTo>
                <a:cubicBezTo>
                  <a:pt x="266" y="111"/>
                  <a:pt x="266" y="111"/>
                  <a:pt x="266" y="111"/>
                </a:cubicBezTo>
                <a:cubicBezTo>
                  <a:pt x="266" y="111"/>
                  <a:pt x="266" y="111"/>
                  <a:pt x="266" y="111"/>
                </a:cubicBezTo>
                <a:cubicBezTo>
                  <a:pt x="266" y="111"/>
                  <a:pt x="265" y="111"/>
                  <a:pt x="265" y="111"/>
                </a:cubicBezTo>
                <a:cubicBezTo>
                  <a:pt x="265" y="111"/>
                  <a:pt x="266" y="111"/>
                  <a:pt x="266" y="112"/>
                </a:cubicBezTo>
                <a:cubicBezTo>
                  <a:pt x="266" y="112"/>
                  <a:pt x="266" y="112"/>
                  <a:pt x="266" y="112"/>
                </a:cubicBezTo>
                <a:cubicBezTo>
                  <a:pt x="266" y="112"/>
                  <a:pt x="266" y="113"/>
                  <a:pt x="266" y="113"/>
                </a:cubicBezTo>
                <a:cubicBezTo>
                  <a:pt x="265" y="113"/>
                  <a:pt x="265" y="112"/>
                  <a:pt x="265" y="112"/>
                </a:cubicBezTo>
                <a:cubicBezTo>
                  <a:pt x="265" y="112"/>
                  <a:pt x="264" y="111"/>
                  <a:pt x="264" y="111"/>
                </a:cubicBezTo>
                <a:cubicBezTo>
                  <a:pt x="264" y="111"/>
                  <a:pt x="264" y="111"/>
                  <a:pt x="264" y="111"/>
                </a:cubicBezTo>
                <a:cubicBezTo>
                  <a:pt x="264" y="111"/>
                  <a:pt x="264" y="111"/>
                  <a:pt x="264" y="111"/>
                </a:cubicBezTo>
                <a:cubicBezTo>
                  <a:pt x="264" y="111"/>
                  <a:pt x="264" y="111"/>
                  <a:pt x="264" y="111"/>
                </a:cubicBezTo>
                <a:cubicBezTo>
                  <a:pt x="264" y="109"/>
                  <a:pt x="263" y="109"/>
                  <a:pt x="262" y="111"/>
                </a:cubicBezTo>
                <a:cubicBezTo>
                  <a:pt x="262" y="111"/>
                  <a:pt x="262" y="111"/>
                  <a:pt x="262" y="111"/>
                </a:cubicBezTo>
                <a:cubicBezTo>
                  <a:pt x="263" y="113"/>
                  <a:pt x="262" y="112"/>
                  <a:pt x="261" y="112"/>
                </a:cubicBezTo>
                <a:cubicBezTo>
                  <a:pt x="261" y="112"/>
                  <a:pt x="260" y="112"/>
                  <a:pt x="259" y="112"/>
                </a:cubicBezTo>
                <a:cubicBezTo>
                  <a:pt x="258" y="112"/>
                  <a:pt x="258" y="112"/>
                  <a:pt x="258" y="112"/>
                </a:cubicBezTo>
                <a:cubicBezTo>
                  <a:pt x="258" y="112"/>
                  <a:pt x="258" y="112"/>
                  <a:pt x="258" y="112"/>
                </a:cubicBezTo>
                <a:cubicBezTo>
                  <a:pt x="258" y="111"/>
                  <a:pt x="257" y="110"/>
                  <a:pt x="257" y="110"/>
                </a:cubicBezTo>
                <a:cubicBezTo>
                  <a:pt x="256" y="109"/>
                  <a:pt x="256" y="107"/>
                  <a:pt x="257" y="106"/>
                </a:cubicBezTo>
                <a:cubicBezTo>
                  <a:pt x="258" y="105"/>
                  <a:pt x="259" y="105"/>
                  <a:pt x="259" y="104"/>
                </a:cubicBezTo>
                <a:cubicBezTo>
                  <a:pt x="259" y="104"/>
                  <a:pt x="259" y="104"/>
                  <a:pt x="259" y="104"/>
                </a:cubicBezTo>
                <a:cubicBezTo>
                  <a:pt x="259" y="104"/>
                  <a:pt x="259" y="104"/>
                  <a:pt x="259" y="104"/>
                </a:cubicBezTo>
                <a:cubicBezTo>
                  <a:pt x="259" y="104"/>
                  <a:pt x="259" y="104"/>
                  <a:pt x="259" y="104"/>
                </a:cubicBezTo>
                <a:cubicBezTo>
                  <a:pt x="259" y="104"/>
                  <a:pt x="259" y="104"/>
                  <a:pt x="259" y="104"/>
                </a:cubicBezTo>
                <a:cubicBezTo>
                  <a:pt x="259" y="104"/>
                  <a:pt x="259" y="104"/>
                  <a:pt x="259" y="104"/>
                </a:cubicBezTo>
                <a:cubicBezTo>
                  <a:pt x="259" y="104"/>
                  <a:pt x="259" y="104"/>
                  <a:pt x="259" y="104"/>
                </a:cubicBezTo>
                <a:cubicBezTo>
                  <a:pt x="259" y="104"/>
                  <a:pt x="259" y="104"/>
                  <a:pt x="259" y="104"/>
                </a:cubicBezTo>
                <a:cubicBezTo>
                  <a:pt x="259" y="104"/>
                  <a:pt x="259" y="103"/>
                  <a:pt x="259" y="103"/>
                </a:cubicBezTo>
                <a:cubicBezTo>
                  <a:pt x="258" y="102"/>
                  <a:pt x="257" y="102"/>
                  <a:pt x="256" y="102"/>
                </a:cubicBezTo>
                <a:cubicBezTo>
                  <a:pt x="256" y="102"/>
                  <a:pt x="256" y="102"/>
                  <a:pt x="256" y="102"/>
                </a:cubicBezTo>
                <a:cubicBezTo>
                  <a:pt x="256" y="102"/>
                  <a:pt x="256" y="102"/>
                  <a:pt x="256" y="102"/>
                </a:cubicBezTo>
                <a:cubicBezTo>
                  <a:pt x="256" y="103"/>
                  <a:pt x="256" y="103"/>
                  <a:pt x="256" y="103"/>
                </a:cubicBezTo>
                <a:cubicBezTo>
                  <a:pt x="256" y="104"/>
                  <a:pt x="256" y="104"/>
                  <a:pt x="255" y="104"/>
                </a:cubicBezTo>
                <a:cubicBezTo>
                  <a:pt x="255" y="104"/>
                  <a:pt x="255" y="104"/>
                  <a:pt x="255" y="104"/>
                </a:cubicBezTo>
                <a:cubicBezTo>
                  <a:pt x="255" y="103"/>
                  <a:pt x="254" y="102"/>
                  <a:pt x="254" y="103"/>
                </a:cubicBezTo>
                <a:cubicBezTo>
                  <a:pt x="253" y="104"/>
                  <a:pt x="254" y="105"/>
                  <a:pt x="254" y="105"/>
                </a:cubicBezTo>
                <a:cubicBezTo>
                  <a:pt x="255" y="105"/>
                  <a:pt x="255" y="106"/>
                  <a:pt x="255" y="107"/>
                </a:cubicBezTo>
                <a:cubicBezTo>
                  <a:pt x="254" y="106"/>
                  <a:pt x="252" y="106"/>
                  <a:pt x="252" y="105"/>
                </a:cubicBezTo>
                <a:cubicBezTo>
                  <a:pt x="252" y="104"/>
                  <a:pt x="251" y="104"/>
                  <a:pt x="250" y="104"/>
                </a:cubicBezTo>
                <a:cubicBezTo>
                  <a:pt x="250" y="104"/>
                  <a:pt x="250" y="105"/>
                  <a:pt x="250" y="105"/>
                </a:cubicBezTo>
                <a:cubicBezTo>
                  <a:pt x="250" y="106"/>
                  <a:pt x="250" y="106"/>
                  <a:pt x="251" y="106"/>
                </a:cubicBezTo>
                <a:cubicBezTo>
                  <a:pt x="252" y="106"/>
                  <a:pt x="252" y="106"/>
                  <a:pt x="253" y="107"/>
                </a:cubicBezTo>
                <a:cubicBezTo>
                  <a:pt x="255" y="107"/>
                  <a:pt x="255" y="108"/>
                  <a:pt x="255" y="109"/>
                </a:cubicBezTo>
                <a:cubicBezTo>
                  <a:pt x="255" y="111"/>
                  <a:pt x="254" y="111"/>
                  <a:pt x="253" y="111"/>
                </a:cubicBezTo>
                <a:cubicBezTo>
                  <a:pt x="253" y="111"/>
                  <a:pt x="253" y="111"/>
                  <a:pt x="253" y="111"/>
                </a:cubicBezTo>
                <a:cubicBezTo>
                  <a:pt x="252" y="112"/>
                  <a:pt x="250" y="112"/>
                  <a:pt x="249" y="112"/>
                </a:cubicBezTo>
                <a:cubicBezTo>
                  <a:pt x="249" y="112"/>
                  <a:pt x="249" y="112"/>
                  <a:pt x="249" y="112"/>
                </a:cubicBezTo>
                <a:cubicBezTo>
                  <a:pt x="247" y="113"/>
                  <a:pt x="245" y="113"/>
                  <a:pt x="243" y="113"/>
                </a:cubicBezTo>
                <a:cubicBezTo>
                  <a:pt x="243" y="113"/>
                  <a:pt x="243" y="113"/>
                  <a:pt x="243" y="113"/>
                </a:cubicBezTo>
                <a:cubicBezTo>
                  <a:pt x="242" y="113"/>
                  <a:pt x="241" y="114"/>
                  <a:pt x="240" y="113"/>
                </a:cubicBezTo>
                <a:cubicBezTo>
                  <a:pt x="239" y="112"/>
                  <a:pt x="239" y="111"/>
                  <a:pt x="239" y="110"/>
                </a:cubicBezTo>
                <a:cubicBezTo>
                  <a:pt x="238" y="107"/>
                  <a:pt x="237" y="105"/>
                  <a:pt x="235" y="103"/>
                </a:cubicBezTo>
                <a:cubicBezTo>
                  <a:pt x="235" y="103"/>
                  <a:pt x="235" y="103"/>
                  <a:pt x="235" y="103"/>
                </a:cubicBezTo>
                <a:cubicBezTo>
                  <a:pt x="235" y="103"/>
                  <a:pt x="235" y="103"/>
                  <a:pt x="235" y="102"/>
                </a:cubicBezTo>
                <a:cubicBezTo>
                  <a:pt x="235" y="102"/>
                  <a:pt x="234" y="102"/>
                  <a:pt x="234" y="101"/>
                </a:cubicBezTo>
                <a:cubicBezTo>
                  <a:pt x="234" y="101"/>
                  <a:pt x="234" y="101"/>
                  <a:pt x="233" y="101"/>
                </a:cubicBezTo>
                <a:cubicBezTo>
                  <a:pt x="233" y="101"/>
                  <a:pt x="233" y="101"/>
                  <a:pt x="233" y="100"/>
                </a:cubicBezTo>
                <a:cubicBezTo>
                  <a:pt x="233" y="100"/>
                  <a:pt x="233" y="100"/>
                  <a:pt x="233" y="100"/>
                </a:cubicBezTo>
                <a:cubicBezTo>
                  <a:pt x="233" y="100"/>
                  <a:pt x="233" y="100"/>
                  <a:pt x="233" y="100"/>
                </a:cubicBezTo>
                <a:cubicBezTo>
                  <a:pt x="233" y="100"/>
                  <a:pt x="233" y="99"/>
                  <a:pt x="233" y="99"/>
                </a:cubicBezTo>
                <a:cubicBezTo>
                  <a:pt x="233" y="99"/>
                  <a:pt x="232" y="99"/>
                  <a:pt x="232" y="99"/>
                </a:cubicBezTo>
                <a:cubicBezTo>
                  <a:pt x="232" y="98"/>
                  <a:pt x="232" y="98"/>
                  <a:pt x="232" y="97"/>
                </a:cubicBezTo>
                <a:cubicBezTo>
                  <a:pt x="231" y="96"/>
                  <a:pt x="231" y="95"/>
                  <a:pt x="229" y="94"/>
                </a:cubicBezTo>
                <a:cubicBezTo>
                  <a:pt x="228" y="93"/>
                  <a:pt x="228" y="92"/>
                  <a:pt x="227" y="91"/>
                </a:cubicBezTo>
                <a:cubicBezTo>
                  <a:pt x="226" y="91"/>
                  <a:pt x="226" y="90"/>
                  <a:pt x="226" y="90"/>
                </a:cubicBezTo>
                <a:cubicBezTo>
                  <a:pt x="226" y="89"/>
                  <a:pt x="226" y="88"/>
                  <a:pt x="226" y="87"/>
                </a:cubicBezTo>
                <a:cubicBezTo>
                  <a:pt x="227" y="85"/>
                  <a:pt x="226" y="83"/>
                  <a:pt x="224" y="82"/>
                </a:cubicBezTo>
                <a:cubicBezTo>
                  <a:pt x="223" y="81"/>
                  <a:pt x="223" y="81"/>
                  <a:pt x="222" y="81"/>
                </a:cubicBezTo>
                <a:cubicBezTo>
                  <a:pt x="222" y="80"/>
                  <a:pt x="221" y="80"/>
                  <a:pt x="221" y="80"/>
                </a:cubicBezTo>
                <a:cubicBezTo>
                  <a:pt x="222" y="79"/>
                  <a:pt x="222" y="80"/>
                  <a:pt x="222" y="79"/>
                </a:cubicBezTo>
                <a:cubicBezTo>
                  <a:pt x="222" y="79"/>
                  <a:pt x="223" y="79"/>
                  <a:pt x="223" y="79"/>
                </a:cubicBezTo>
                <a:cubicBezTo>
                  <a:pt x="223" y="79"/>
                  <a:pt x="223" y="79"/>
                  <a:pt x="223" y="79"/>
                </a:cubicBezTo>
                <a:cubicBezTo>
                  <a:pt x="224" y="79"/>
                  <a:pt x="224" y="79"/>
                  <a:pt x="225" y="79"/>
                </a:cubicBezTo>
                <a:cubicBezTo>
                  <a:pt x="225" y="79"/>
                  <a:pt x="225" y="79"/>
                  <a:pt x="225" y="79"/>
                </a:cubicBezTo>
                <a:cubicBezTo>
                  <a:pt x="227" y="78"/>
                  <a:pt x="229" y="79"/>
                  <a:pt x="231" y="79"/>
                </a:cubicBezTo>
                <a:cubicBezTo>
                  <a:pt x="231" y="79"/>
                  <a:pt x="231" y="79"/>
                  <a:pt x="231" y="79"/>
                </a:cubicBezTo>
                <a:cubicBezTo>
                  <a:pt x="231" y="79"/>
                  <a:pt x="231" y="79"/>
                  <a:pt x="231" y="79"/>
                </a:cubicBezTo>
                <a:cubicBezTo>
                  <a:pt x="232" y="79"/>
                  <a:pt x="232" y="79"/>
                  <a:pt x="232" y="79"/>
                </a:cubicBezTo>
                <a:cubicBezTo>
                  <a:pt x="232" y="79"/>
                  <a:pt x="232" y="79"/>
                  <a:pt x="232" y="79"/>
                </a:cubicBezTo>
                <a:cubicBezTo>
                  <a:pt x="233" y="79"/>
                  <a:pt x="234" y="79"/>
                  <a:pt x="235" y="79"/>
                </a:cubicBezTo>
                <a:cubicBezTo>
                  <a:pt x="235" y="79"/>
                  <a:pt x="235" y="79"/>
                  <a:pt x="236" y="79"/>
                </a:cubicBezTo>
                <a:cubicBezTo>
                  <a:pt x="238" y="79"/>
                  <a:pt x="239" y="79"/>
                  <a:pt x="240" y="77"/>
                </a:cubicBezTo>
                <a:cubicBezTo>
                  <a:pt x="240" y="76"/>
                  <a:pt x="241" y="75"/>
                  <a:pt x="241" y="75"/>
                </a:cubicBezTo>
                <a:cubicBezTo>
                  <a:pt x="243" y="73"/>
                  <a:pt x="244" y="71"/>
                  <a:pt x="245" y="70"/>
                </a:cubicBezTo>
                <a:cubicBezTo>
                  <a:pt x="247" y="67"/>
                  <a:pt x="248" y="65"/>
                  <a:pt x="251" y="64"/>
                </a:cubicBezTo>
                <a:cubicBezTo>
                  <a:pt x="251" y="64"/>
                  <a:pt x="251" y="64"/>
                  <a:pt x="251" y="64"/>
                </a:cubicBezTo>
                <a:cubicBezTo>
                  <a:pt x="251" y="64"/>
                  <a:pt x="251" y="64"/>
                  <a:pt x="251" y="64"/>
                </a:cubicBezTo>
                <a:cubicBezTo>
                  <a:pt x="254" y="63"/>
                  <a:pt x="256" y="63"/>
                  <a:pt x="258" y="66"/>
                </a:cubicBezTo>
                <a:cubicBezTo>
                  <a:pt x="259" y="67"/>
                  <a:pt x="260" y="69"/>
                  <a:pt x="261" y="71"/>
                </a:cubicBezTo>
                <a:cubicBezTo>
                  <a:pt x="261" y="71"/>
                  <a:pt x="261" y="72"/>
                  <a:pt x="261" y="72"/>
                </a:cubicBezTo>
                <a:cubicBezTo>
                  <a:pt x="262" y="74"/>
                  <a:pt x="262" y="75"/>
                  <a:pt x="263" y="76"/>
                </a:cubicBezTo>
                <a:cubicBezTo>
                  <a:pt x="264" y="76"/>
                  <a:pt x="264" y="77"/>
                  <a:pt x="264" y="77"/>
                </a:cubicBezTo>
                <a:cubicBezTo>
                  <a:pt x="265" y="79"/>
                  <a:pt x="266" y="80"/>
                  <a:pt x="267" y="82"/>
                </a:cubicBezTo>
                <a:cubicBezTo>
                  <a:pt x="267" y="81"/>
                  <a:pt x="268" y="81"/>
                  <a:pt x="268" y="82"/>
                </a:cubicBezTo>
                <a:cubicBezTo>
                  <a:pt x="270" y="82"/>
                  <a:pt x="271" y="86"/>
                  <a:pt x="271" y="87"/>
                </a:cubicBezTo>
                <a:cubicBezTo>
                  <a:pt x="271" y="87"/>
                  <a:pt x="270" y="88"/>
                  <a:pt x="270" y="88"/>
                </a:cubicBezTo>
                <a:cubicBezTo>
                  <a:pt x="269" y="88"/>
                  <a:pt x="269" y="88"/>
                  <a:pt x="269" y="89"/>
                </a:cubicBezTo>
                <a:cubicBezTo>
                  <a:pt x="269" y="91"/>
                  <a:pt x="271" y="93"/>
                  <a:pt x="273" y="94"/>
                </a:cubicBezTo>
                <a:cubicBezTo>
                  <a:pt x="273" y="94"/>
                  <a:pt x="273" y="94"/>
                  <a:pt x="273" y="94"/>
                </a:cubicBezTo>
                <a:cubicBezTo>
                  <a:pt x="273" y="94"/>
                  <a:pt x="273" y="94"/>
                  <a:pt x="273" y="94"/>
                </a:cubicBezTo>
                <a:cubicBezTo>
                  <a:pt x="274" y="95"/>
                  <a:pt x="274" y="97"/>
                  <a:pt x="274" y="98"/>
                </a:cubicBezTo>
                <a:cubicBezTo>
                  <a:pt x="275" y="98"/>
                  <a:pt x="276" y="98"/>
                  <a:pt x="276" y="99"/>
                </a:cubicBezTo>
                <a:cubicBezTo>
                  <a:pt x="277" y="99"/>
                  <a:pt x="277" y="99"/>
                  <a:pt x="278" y="99"/>
                </a:cubicBezTo>
                <a:cubicBezTo>
                  <a:pt x="278" y="99"/>
                  <a:pt x="278" y="99"/>
                  <a:pt x="278" y="99"/>
                </a:cubicBezTo>
                <a:cubicBezTo>
                  <a:pt x="278" y="98"/>
                  <a:pt x="278" y="97"/>
                  <a:pt x="279" y="96"/>
                </a:cubicBezTo>
                <a:cubicBezTo>
                  <a:pt x="279" y="96"/>
                  <a:pt x="279" y="96"/>
                  <a:pt x="279" y="96"/>
                </a:cubicBezTo>
                <a:cubicBezTo>
                  <a:pt x="279" y="96"/>
                  <a:pt x="279" y="96"/>
                  <a:pt x="279" y="96"/>
                </a:cubicBezTo>
                <a:cubicBezTo>
                  <a:pt x="278" y="96"/>
                  <a:pt x="277" y="96"/>
                  <a:pt x="277" y="94"/>
                </a:cubicBezTo>
                <a:cubicBezTo>
                  <a:pt x="278" y="94"/>
                  <a:pt x="279" y="93"/>
                  <a:pt x="279" y="94"/>
                </a:cubicBezTo>
                <a:cubicBezTo>
                  <a:pt x="281" y="94"/>
                  <a:pt x="282" y="94"/>
                  <a:pt x="283" y="94"/>
                </a:cubicBezTo>
                <a:cubicBezTo>
                  <a:pt x="282" y="95"/>
                  <a:pt x="281" y="97"/>
                  <a:pt x="281" y="99"/>
                </a:cubicBezTo>
                <a:cubicBezTo>
                  <a:pt x="281" y="99"/>
                  <a:pt x="281" y="99"/>
                  <a:pt x="281" y="99"/>
                </a:cubicBezTo>
                <a:cubicBezTo>
                  <a:pt x="282" y="100"/>
                  <a:pt x="282" y="101"/>
                  <a:pt x="283" y="101"/>
                </a:cubicBezTo>
                <a:cubicBezTo>
                  <a:pt x="283" y="101"/>
                  <a:pt x="283" y="101"/>
                  <a:pt x="283" y="101"/>
                </a:cubicBezTo>
                <a:cubicBezTo>
                  <a:pt x="283" y="101"/>
                  <a:pt x="283" y="101"/>
                  <a:pt x="283" y="101"/>
                </a:cubicBezTo>
                <a:cubicBezTo>
                  <a:pt x="284" y="102"/>
                  <a:pt x="285" y="102"/>
                  <a:pt x="285" y="103"/>
                </a:cubicBezTo>
                <a:cubicBezTo>
                  <a:pt x="285" y="103"/>
                  <a:pt x="285" y="103"/>
                  <a:pt x="285" y="103"/>
                </a:cubicBezTo>
                <a:cubicBezTo>
                  <a:pt x="285" y="105"/>
                  <a:pt x="285" y="106"/>
                  <a:pt x="286" y="108"/>
                </a:cubicBezTo>
                <a:cubicBezTo>
                  <a:pt x="286" y="108"/>
                  <a:pt x="286" y="108"/>
                  <a:pt x="286" y="108"/>
                </a:cubicBezTo>
                <a:cubicBezTo>
                  <a:pt x="287" y="109"/>
                  <a:pt x="289" y="110"/>
                  <a:pt x="290" y="111"/>
                </a:cubicBezTo>
                <a:cubicBezTo>
                  <a:pt x="291" y="111"/>
                  <a:pt x="291" y="112"/>
                  <a:pt x="291" y="113"/>
                </a:cubicBezTo>
                <a:close/>
                <a:moveTo>
                  <a:pt x="17" y="26"/>
                </a:moveTo>
                <a:cubicBezTo>
                  <a:pt x="17" y="26"/>
                  <a:pt x="18" y="26"/>
                  <a:pt x="18" y="26"/>
                </a:cubicBezTo>
                <a:cubicBezTo>
                  <a:pt x="18" y="25"/>
                  <a:pt x="17" y="25"/>
                  <a:pt x="17" y="25"/>
                </a:cubicBezTo>
                <a:cubicBezTo>
                  <a:pt x="17" y="25"/>
                  <a:pt x="17" y="25"/>
                  <a:pt x="17" y="26"/>
                </a:cubicBezTo>
                <a:cubicBezTo>
                  <a:pt x="17" y="26"/>
                  <a:pt x="17" y="26"/>
                  <a:pt x="17" y="26"/>
                </a:cubicBezTo>
                <a:close/>
                <a:moveTo>
                  <a:pt x="257" y="105"/>
                </a:moveTo>
                <a:cubicBezTo>
                  <a:pt x="256" y="105"/>
                  <a:pt x="256" y="105"/>
                  <a:pt x="256" y="106"/>
                </a:cubicBezTo>
                <a:cubicBezTo>
                  <a:pt x="257" y="106"/>
                  <a:pt x="257" y="105"/>
                  <a:pt x="257" y="105"/>
                </a:cubicBezTo>
                <a:close/>
              </a:path>
            </a:pathLst>
          </a:custGeom>
          <a:solidFill>
            <a:schemeClr val="accent3"/>
          </a:solid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endParaRPr lang="ru-RU">
              <a:solidFill>
                <a:schemeClr val="dk1"/>
              </a:solidFill>
            </a:endParaRPr>
          </a:p>
        </p:txBody>
      </p:sp>
      <p:sp>
        <p:nvSpPr>
          <p:cNvPr id="141" name="Alaska">
            <a:extLst>
              <a:ext uri="{FF2B5EF4-FFF2-40B4-BE49-F238E27FC236}">
                <a16:creationId xmlns:a16="http://schemas.microsoft.com/office/drawing/2014/main" id="{A0AB942D-394E-4C20-850F-D6796C9873C0}"/>
              </a:ext>
            </a:extLst>
          </p:cNvPr>
          <p:cNvSpPr>
            <a:spLocks noEditPoints="1"/>
          </p:cNvSpPr>
          <p:nvPr/>
        </p:nvSpPr>
        <p:spPr bwMode="auto">
          <a:xfrm>
            <a:off x="211629" y="2154860"/>
            <a:ext cx="2052989" cy="1557681"/>
          </a:xfrm>
          <a:custGeom>
            <a:avLst/>
            <a:gdLst>
              <a:gd name="T0" fmla="*/ 425 w 740"/>
              <a:gd name="T1" fmla="*/ 445 h 561"/>
              <a:gd name="T2" fmla="*/ 442 w 740"/>
              <a:gd name="T3" fmla="*/ 430 h 561"/>
              <a:gd name="T4" fmla="*/ 433 w 740"/>
              <a:gd name="T5" fmla="*/ 438 h 561"/>
              <a:gd name="T6" fmla="*/ 425 w 740"/>
              <a:gd name="T7" fmla="*/ 434 h 561"/>
              <a:gd name="T8" fmla="*/ 435 w 740"/>
              <a:gd name="T9" fmla="*/ 413 h 561"/>
              <a:gd name="T10" fmla="*/ 452 w 740"/>
              <a:gd name="T11" fmla="*/ 413 h 561"/>
              <a:gd name="T12" fmla="*/ 448 w 740"/>
              <a:gd name="T13" fmla="*/ 409 h 561"/>
              <a:gd name="T14" fmla="*/ 456 w 740"/>
              <a:gd name="T15" fmla="*/ 403 h 561"/>
              <a:gd name="T16" fmla="*/ 433 w 740"/>
              <a:gd name="T17" fmla="*/ 422 h 561"/>
              <a:gd name="T18" fmla="*/ 309 w 740"/>
              <a:gd name="T19" fmla="*/ 488 h 561"/>
              <a:gd name="T20" fmla="*/ 267 w 740"/>
              <a:gd name="T21" fmla="*/ 513 h 561"/>
              <a:gd name="T22" fmla="*/ 269 w 740"/>
              <a:gd name="T23" fmla="*/ 506 h 561"/>
              <a:gd name="T24" fmla="*/ 168 w 740"/>
              <a:gd name="T25" fmla="*/ 544 h 561"/>
              <a:gd name="T26" fmla="*/ 4 w 740"/>
              <a:gd name="T27" fmla="*/ 527 h 561"/>
              <a:gd name="T28" fmla="*/ 229 w 740"/>
              <a:gd name="T29" fmla="*/ 529 h 561"/>
              <a:gd name="T30" fmla="*/ 273 w 740"/>
              <a:gd name="T31" fmla="*/ 507 h 561"/>
              <a:gd name="T32" fmla="*/ 45 w 740"/>
              <a:gd name="T33" fmla="*/ 538 h 561"/>
              <a:gd name="T34" fmla="*/ 86 w 740"/>
              <a:gd name="T35" fmla="*/ 556 h 561"/>
              <a:gd name="T36" fmla="*/ 346 w 740"/>
              <a:gd name="T37" fmla="*/ 472 h 561"/>
              <a:gd name="T38" fmla="*/ 274 w 740"/>
              <a:gd name="T39" fmla="*/ 364 h 561"/>
              <a:gd name="T40" fmla="*/ 532 w 740"/>
              <a:gd name="T41" fmla="*/ 349 h 561"/>
              <a:gd name="T42" fmla="*/ 702 w 740"/>
              <a:gd name="T43" fmla="*/ 445 h 561"/>
              <a:gd name="T44" fmla="*/ 685 w 740"/>
              <a:gd name="T45" fmla="*/ 442 h 561"/>
              <a:gd name="T46" fmla="*/ 699 w 740"/>
              <a:gd name="T47" fmla="*/ 476 h 561"/>
              <a:gd name="T48" fmla="*/ 679 w 740"/>
              <a:gd name="T49" fmla="*/ 452 h 561"/>
              <a:gd name="T50" fmla="*/ 669 w 740"/>
              <a:gd name="T51" fmla="*/ 426 h 561"/>
              <a:gd name="T52" fmla="*/ 667 w 740"/>
              <a:gd name="T53" fmla="*/ 409 h 561"/>
              <a:gd name="T54" fmla="*/ 666 w 740"/>
              <a:gd name="T55" fmla="*/ 417 h 561"/>
              <a:gd name="T56" fmla="*/ 694 w 740"/>
              <a:gd name="T57" fmla="*/ 471 h 561"/>
              <a:gd name="T58" fmla="*/ 702 w 740"/>
              <a:gd name="T59" fmla="*/ 456 h 561"/>
              <a:gd name="T60" fmla="*/ 707 w 740"/>
              <a:gd name="T61" fmla="*/ 460 h 561"/>
              <a:gd name="T62" fmla="*/ 700 w 740"/>
              <a:gd name="T63" fmla="*/ 469 h 561"/>
              <a:gd name="T64" fmla="*/ 702 w 740"/>
              <a:gd name="T65" fmla="*/ 452 h 561"/>
              <a:gd name="T66" fmla="*/ 685 w 740"/>
              <a:gd name="T67" fmla="*/ 414 h 561"/>
              <a:gd name="T68" fmla="*/ 680 w 740"/>
              <a:gd name="T69" fmla="*/ 406 h 561"/>
              <a:gd name="T70" fmla="*/ 720 w 740"/>
              <a:gd name="T71" fmla="*/ 443 h 561"/>
              <a:gd name="T72" fmla="*/ 564 w 740"/>
              <a:gd name="T73" fmla="*/ 48 h 561"/>
              <a:gd name="T74" fmla="*/ 483 w 740"/>
              <a:gd name="T75" fmla="*/ 34 h 561"/>
              <a:gd name="T76" fmla="*/ 406 w 740"/>
              <a:gd name="T77" fmla="*/ 20 h 561"/>
              <a:gd name="T78" fmla="*/ 331 w 740"/>
              <a:gd name="T79" fmla="*/ 44 h 561"/>
              <a:gd name="T80" fmla="*/ 323 w 740"/>
              <a:gd name="T81" fmla="*/ 153 h 561"/>
              <a:gd name="T82" fmla="*/ 336 w 740"/>
              <a:gd name="T83" fmla="*/ 181 h 561"/>
              <a:gd name="T84" fmla="*/ 269 w 740"/>
              <a:gd name="T85" fmla="*/ 210 h 561"/>
              <a:gd name="T86" fmla="*/ 335 w 740"/>
              <a:gd name="T87" fmla="*/ 236 h 561"/>
              <a:gd name="T88" fmla="*/ 292 w 740"/>
              <a:gd name="T89" fmla="*/ 282 h 561"/>
              <a:gd name="T90" fmla="*/ 294 w 740"/>
              <a:gd name="T91" fmla="*/ 336 h 561"/>
              <a:gd name="T92" fmla="*/ 324 w 740"/>
              <a:gd name="T93" fmla="*/ 345 h 561"/>
              <a:gd name="T94" fmla="*/ 357 w 740"/>
              <a:gd name="T95" fmla="*/ 388 h 561"/>
              <a:gd name="T96" fmla="*/ 371 w 740"/>
              <a:gd name="T97" fmla="*/ 439 h 561"/>
              <a:gd name="T98" fmla="*/ 337 w 740"/>
              <a:gd name="T99" fmla="*/ 466 h 561"/>
              <a:gd name="T100" fmla="*/ 401 w 740"/>
              <a:gd name="T101" fmla="*/ 428 h 561"/>
              <a:gd name="T102" fmla="*/ 429 w 740"/>
              <a:gd name="T103" fmla="*/ 382 h 561"/>
              <a:gd name="T104" fmla="*/ 489 w 740"/>
              <a:gd name="T105" fmla="*/ 321 h 561"/>
              <a:gd name="T106" fmla="*/ 471 w 740"/>
              <a:gd name="T107" fmla="*/ 378 h 561"/>
              <a:gd name="T108" fmla="*/ 509 w 740"/>
              <a:gd name="T109" fmla="*/ 357 h 561"/>
              <a:gd name="T110" fmla="*/ 509 w 740"/>
              <a:gd name="T111" fmla="*/ 336 h 561"/>
              <a:gd name="T112" fmla="*/ 552 w 740"/>
              <a:gd name="T113" fmla="*/ 355 h 561"/>
              <a:gd name="T114" fmla="*/ 627 w 740"/>
              <a:gd name="T115" fmla="*/ 381 h 561"/>
              <a:gd name="T116" fmla="*/ 672 w 740"/>
              <a:gd name="T117" fmla="*/ 386 h 561"/>
              <a:gd name="T118" fmla="*/ 700 w 740"/>
              <a:gd name="T119" fmla="*/ 420 h 561"/>
              <a:gd name="T120" fmla="*/ 711 w 740"/>
              <a:gd name="T121" fmla="*/ 452 h 561"/>
              <a:gd name="T122" fmla="*/ 718 w 740"/>
              <a:gd name="T123" fmla="*/ 468 h 561"/>
              <a:gd name="T124" fmla="*/ 449 w 740"/>
              <a:gd name="T125" fmla="*/ 35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561">
                <a:moveTo>
                  <a:pt x="203" y="259"/>
                </a:moveTo>
                <a:cubicBezTo>
                  <a:pt x="203" y="259"/>
                  <a:pt x="203" y="258"/>
                  <a:pt x="203" y="258"/>
                </a:cubicBezTo>
                <a:cubicBezTo>
                  <a:pt x="203" y="257"/>
                  <a:pt x="204" y="257"/>
                  <a:pt x="204" y="257"/>
                </a:cubicBezTo>
                <a:cubicBezTo>
                  <a:pt x="205" y="257"/>
                  <a:pt x="204" y="259"/>
                  <a:pt x="205" y="260"/>
                </a:cubicBezTo>
                <a:cubicBezTo>
                  <a:pt x="205" y="260"/>
                  <a:pt x="205" y="260"/>
                  <a:pt x="206" y="260"/>
                </a:cubicBezTo>
                <a:cubicBezTo>
                  <a:pt x="208" y="261"/>
                  <a:pt x="210" y="262"/>
                  <a:pt x="212" y="262"/>
                </a:cubicBezTo>
                <a:cubicBezTo>
                  <a:pt x="212" y="262"/>
                  <a:pt x="213" y="262"/>
                  <a:pt x="213" y="262"/>
                </a:cubicBezTo>
                <a:cubicBezTo>
                  <a:pt x="214" y="262"/>
                  <a:pt x="215" y="262"/>
                  <a:pt x="216" y="261"/>
                </a:cubicBezTo>
                <a:cubicBezTo>
                  <a:pt x="217" y="260"/>
                  <a:pt x="218" y="260"/>
                  <a:pt x="219" y="260"/>
                </a:cubicBezTo>
                <a:cubicBezTo>
                  <a:pt x="220" y="259"/>
                  <a:pt x="221" y="259"/>
                  <a:pt x="221" y="259"/>
                </a:cubicBezTo>
                <a:cubicBezTo>
                  <a:pt x="222" y="260"/>
                  <a:pt x="222" y="260"/>
                  <a:pt x="222" y="260"/>
                </a:cubicBezTo>
                <a:cubicBezTo>
                  <a:pt x="224" y="261"/>
                  <a:pt x="225" y="262"/>
                  <a:pt x="225" y="264"/>
                </a:cubicBezTo>
                <a:cubicBezTo>
                  <a:pt x="225" y="264"/>
                  <a:pt x="226" y="265"/>
                  <a:pt x="226" y="266"/>
                </a:cubicBezTo>
                <a:cubicBezTo>
                  <a:pt x="227" y="267"/>
                  <a:pt x="228" y="266"/>
                  <a:pt x="230" y="267"/>
                </a:cubicBezTo>
                <a:cubicBezTo>
                  <a:pt x="230" y="267"/>
                  <a:pt x="231" y="268"/>
                  <a:pt x="232" y="268"/>
                </a:cubicBezTo>
                <a:cubicBezTo>
                  <a:pt x="234" y="270"/>
                  <a:pt x="238" y="269"/>
                  <a:pt x="241" y="270"/>
                </a:cubicBezTo>
                <a:cubicBezTo>
                  <a:pt x="242" y="270"/>
                  <a:pt x="242" y="270"/>
                  <a:pt x="242" y="271"/>
                </a:cubicBezTo>
                <a:cubicBezTo>
                  <a:pt x="242" y="271"/>
                  <a:pt x="242" y="271"/>
                  <a:pt x="242" y="271"/>
                </a:cubicBezTo>
                <a:cubicBezTo>
                  <a:pt x="242" y="272"/>
                  <a:pt x="242" y="273"/>
                  <a:pt x="242" y="274"/>
                </a:cubicBezTo>
                <a:cubicBezTo>
                  <a:pt x="241" y="275"/>
                  <a:pt x="240" y="275"/>
                  <a:pt x="239" y="275"/>
                </a:cubicBezTo>
                <a:cubicBezTo>
                  <a:pt x="239" y="275"/>
                  <a:pt x="239" y="275"/>
                  <a:pt x="238" y="275"/>
                </a:cubicBezTo>
                <a:cubicBezTo>
                  <a:pt x="237" y="274"/>
                  <a:pt x="235" y="274"/>
                  <a:pt x="234" y="275"/>
                </a:cubicBezTo>
                <a:cubicBezTo>
                  <a:pt x="233" y="275"/>
                  <a:pt x="232" y="277"/>
                  <a:pt x="231" y="278"/>
                </a:cubicBezTo>
                <a:cubicBezTo>
                  <a:pt x="231" y="279"/>
                  <a:pt x="231" y="279"/>
                  <a:pt x="231" y="280"/>
                </a:cubicBezTo>
                <a:cubicBezTo>
                  <a:pt x="231" y="280"/>
                  <a:pt x="231" y="281"/>
                  <a:pt x="230" y="281"/>
                </a:cubicBezTo>
                <a:cubicBezTo>
                  <a:pt x="230" y="281"/>
                  <a:pt x="230" y="281"/>
                  <a:pt x="229" y="280"/>
                </a:cubicBezTo>
                <a:cubicBezTo>
                  <a:pt x="229" y="280"/>
                  <a:pt x="228" y="280"/>
                  <a:pt x="228" y="279"/>
                </a:cubicBezTo>
                <a:cubicBezTo>
                  <a:pt x="228" y="278"/>
                  <a:pt x="228" y="278"/>
                  <a:pt x="228" y="277"/>
                </a:cubicBezTo>
                <a:cubicBezTo>
                  <a:pt x="227" y="276"/>
                  <a:pt x="226" y="276"/>
                  <a:pt x="225" y="275"/>
                </a:cubicBezTo>
                <a:cubicBezTo>
                  <a:pt x="224" y="275"/>
                  <a:pt x="223" y="274"/>
                  <a:pt x="222" y="274"/>
                </a:cubicBezTo>
                <a:cubicBezTo>
                  <a:pt x="222" y="273"/>
                  <a:pt x="221" y="272"/>
                  <a:pt x="221" y="272"/>
                </a:cubicBezTo>
                <a:cubicBezTo>
                  <a:pt x="220" y="271"/>
                  <a:pt x="219" y="270"/>
                  <a:pt x="218" y="269"/>
                </a:cubicBezTo>
                <a:cubicBezTo>
                  <a:pt x="217" y="268"/>
                  <a:pt x="216" y="268"/>
                  <a:pt x="214" y="267"/>
                </a:cubicBezTo>
                <a:cubicBezTo>
                  <a:pt x="212" y="267"/>
                  <a:pt x="211" y="267"/>
                  <a:pt x="209" y="268"/>
                </a:cubicBezTo>
                <a:cubicBezTo>
                  <a:pt x="209" y="269"/>
                  <a:pt x="209" y="269"/>
                  <a:pt x="208" y="270"/>
                </a:cubicBezTo>
                <a:cubicBezTo>
                  <a:pt x="208" y="270"/>
                  <a:pt x="207" y="270"/>
                  <a:pt x="207" y="270"/>
                </a:cubicBezTo>
                <a:cubicBezTo>
                  <a:pt x="206" y="270"/>
                  <a:pt x="206" y="270"/>
                  <a:pt x="206" y="270"/>
                </a:cubicBezTo>
                <a:cubicBezTo>
                  <a:pt x="205" y="269"/>
                  <a:pt x="203" y="268"/>
                  <a:pt x="202" y="267"/>
                </a:cubicBezTo>
                <a:cubicBezTo>
                  <a:pt x="202" y="266"/>
                  <a:pt x="202" y="265"/>
                  <a:pt x="202" y="263"/>
                </a:cubicBezTo>
                <a:cubicBezTo>
                  <a:pt x="202" y="262"/>
                  <a:pt x="203" y="261"/>
                  <a:pt x="203" y="259"/>
                </a:cubicBezTo>
                <a:close/>
                <a:moveTo>
                  <a:pt x="427" y="436"/>
                </a:moveTo>
                <a:cubicBezTo>
                  <a:pt x="427" y="436"/>
                  <a:pt x="427" y="436"/>
                  <a:pt x="427" y="436"/>
                </a:cubicBezTo>
                <a:cubicBezTo>
                  <a:pt x="427" y="436"/>
                  <a:pt x="427" y="436"/>
                  <a:pt x="427" y="436"/>
                </a:cubicBezTo>
                <a:close/>
                <a:moveTo>
                  <a:pt x="449" y="397"/>
                </a:moveTo>
                <a:cubicBezTo>
                  <a:pt x="449" y="398"/>
                  <a:pt x="449" y="398"/>
                  <a:pt x="450" y="398"/>
                </a:cubicBezTo>
                <a:cubicBezTo>
                  <a:pt x="450" y="399"/>
                  <a:pt x="451" y="398"/>
                  <a:pt x="451" y="399"/>
                </a:cubicBezTo>
                <a:cubicBezTo>
                  <a:pt x="451" y="399"/>
                  <a:pt x="451" y="399"/>
                  <a:pt x="451" y="399"/>
                </a:cubicBezTo>
                <a:cubicBezTo>
                  <a:pt x="451" y="398"/>
                  <a:pt x="452" y="398"/>
                  <a:pt x="452" y="398"/>
                </a:cubicBezTo>
                <a:cubicBezTo>
                  <a:pt x="452" y="398"/>
                  <a:pt x="452" y="398"/>
                  <a:pt x="452" y="398"/>
                </a:cubicBezTo>
                <a:cubicBezTo>
                  <a:pt x="452" y="398"/>
                  <a:pt x="452" y="397"/>
                  <a:pt x="452" y="397"/>
                </a:cubicBezTo>
                <a:cubicBezTo>
                  <a:pt x="452" y="397"/>
                  <a:pt x="452" y="397"/>
                  <a:pt x="452" y="397"/>
                </a:cubicBezTo>
                <a:cubicBezTo>
                  <a:pt x="452" y="397"/>
                  <a:pt x="452" y="397"/>
                  <a:pt x="453" y="396"/>
                </a:cubicBezTo>
                <a:cubicBezTo>
                  <a:pt x="453" y="396"/>
                  <a:pt x="453" y="396"/>
                  <a:pt x="453" y="395"/>
                </a:cubicBezTo>
                <a:cubicBezTo>
                  <a:pt x="453" y="395"/>
                  <a:pt x="453" y="395"/>
                  <a:pt x="453" y="395"/>
                </a:cubicBezTo>
                <a:cubicBezTo>
                  <a:pt x="452" y="395"/>
                  <a:pt x="452" y="395"/>
                  <a:pt x="452" y="395"/>
                </a:cubicBezTo>
                <a:cubicBezTo>
                  <a:pt x="452" y="395"/>
                  <a:pt x="452" y="395"/>
                  <a:pt x="452" y="395"/>
                </a:cubicBezTo>
                <a:cubicBezTo>
                  <a:pt x="452" y="395"/>
                  <a:pt x="451" y="395"/>
                  <a:pt x="451" y="395"/>
                </a:cubicBezTo>
                <a:cubicBezTo>
                  <a:pt x="451" y="395"/>
                  <a:pt x="451" y="395"/>
                  <a:pt x="451" y="396"/>
                </a:cubicBezTo>
                <a:cubicBezTo>
                  <a:pt x="451" y="396"/>
                  <a:pt x="451" y="396"/>
                  <a:pt x="450" y="396"/>
                </a:cubicBezTo>
                <a:cubicBezTo>
                  <a:pt x="450" y="396"/>
                  <a:pt x="450" y="396"/>
                  <a:pt x="450" y="395"/>
                </a:cubicBezTo>
                <a:cubicBezTo>
                  <a:pt x="450" y="395"/>
                  <a:pt x="450" y="395"/>
                  <a:pt x="450" y="395"/>
                </a:cubicBezTo>
                <a:cubicBezTo>
                  <a:pt x="450" y="396"/>
                  <a:pt x="449" y="396"/>
                  <a:pt x="449" y="396"/>
                </a:cubicBezTo>
                <a:cubicBezTo>
                  <a:pt x="449" y="396"/>
                  <a:pt x="449" y="396"/>
                  <a:pt x="449" y="396"/>
                </a:cubicBezTo>
                <a:cubicBezTo>
                  <a:pt x="449" y="396"/>
                  <a:pt x="449" y="396"/>
                  <a:pt x="449" y="396"/>
                </a:cubicBezTo>
                <a:cubicBezTo>
                  <a:pt x="449" y="396"/>
                  <a:pt x="450" y="396"/>
                  <a:pt x="450" y="396"/>
                </a:cubicBezTo>
                <a:cubicBezTo>
                  <a:pt x="450" y="396"/>
                  <a:pt x="450" y="396"/>
                  <a:pt x="450" y="397"/>
                </a:cubicBezTo>
                <a:cubicBezTo>
                  <a:pt x="450" y="397"/>
                  <a:pt x="450" y="397"/>
                  <a:pt x="449" y="397"/>
                </a:cubicBezTo>
                <a:cubicBezTo>
                  <a:pt x="449" y="396"/>
                  <a:pt x="449" y="397"/>
                  <a:pt x="449" y="397"/>
                </a:cubicBezTo>
                <a:cubicBezTo>
                  <a:pt x="449" y="397"/>
                  <a:pt x="449" y="397"/>
                  <a:pt x="449" y="397"/>
                </a:cubicBezTo>
                <a:cubicBezTo>
                  <a:pt x="449" y="397"/>
                  <a:pt x="449" y="397"/>
                  <a:pt x="449" y="397"/>
                </a:cubicBezTo>
                <a:close/>
                <a:moveTo>
                  <a:pt x="430" y="444"/>
                </a:moveTo>
                <a:cubicBezTo>
                  <a:pt x="430" y="444"/>
                  <a:pt x="430" y="444"/>
                  <a:pt x="430" y="444"/>
                </a:cubicBezTo>
                <a:cubicBezTo>
                  <a:pt x="431" y="444"/>
                  <a:pt x="431" y="444"/>
                  <a:pt x="430" y="443"/>
                </a:cubicBezTo>
                <a:cubicBezTo>
                  <a:pt x="430" y="443"/>
                  <a:pt x="430" y="443"/>
                  <a:pt x="430" y="443"/>
                </a:cubicBezTo>
                <a:cubicBezTo>
                  <a:pt x="429" y="443"/>
                  <a:pt x="429" y="443"/>
                  <a:pt x="429" y="443"/>
                </a:cubicBezTo>
                <a:cubicBezTo>
                  <a:pt x="429" y="443"/>
                  <a:pt x="428" y="443"/>
                  <a:pt x="428" y="443"/>
                </a:cubicBezTo>
                <a:cubicBezTo>
                  <a:pt x="428" y="444"/>
                  <a:pt x="427" y="444"/>
                  <a:pt x="427" y="444"/>
                </a:cubicBezTo>
                <a:cubicBezTo>
                  <a:pt x="427" y="444"/>
                  <a:pt x="427" y="445"/>
                  <a:pt x="427" y="445"/>
                </a:cubicBezTo>
                <a:cubicBezTo>
                  <a:pt x="427" y="445"/>
                  <a:pt x="427" y="445"/>
                  <a:pt x="427" y="445"/>
                </a:cubicBezTo>
                <a:cubicBezTo>
                  <a:pt x="427" y="446"/>
                  <a:pt x="428" y="446"/>
                  <a:pt x="429" y="446"/>
                </a:cubicBezTo>
                <a:cubicBezTo>
                  <a:pt x="429" y="446"/>
                  <a:pt x="430" y="445"/>
                  <a:pt x="430" y="445"/>
                </a:cubicBezTo>
                <a:cubicBezTo>
                  <a:pt x="430" y="445"/>
                  <a:pt x="430" y="445"/>
                  <a:pt x="430" y="444"/>
                </a:cubicBezTo>
                <a:close/>
                <a:moveTo>
                  <a:pt x="425" y="445"/>
                </a:moveTo>
                <a:cubicBezTo>
                  <a:pt x="425" y="445"/>
                  <a:pt x="425" y="445"/>
                  <a:pt x="425" y="445"/>
                </a:cubicBezTo>
                <a:cubicBezTo>
                  <a:pt x="425" y="444"/>
                  <a:pt x="425" y="444"/>
                  <a:pt x="425" y="444"/>
                </a:cubicBezTo>
                <a:cubicBezTo>
                  <a:pt x="425" y="444"/>
                  <a:pt x="425" y="444"/>
                  <a:pt x="425" y="444"/>
                </a:cubicBezTo>
                <a:cubicBezTo>
                  <a:pt x="424" y="444"/>
                  <a:pt x="423" y="445"/>
                  <a:pt x="422" y="446"/>
                </a:cubicBezTo>
                <a:cubicBezTo>
                  <a:pt x="422" y="446"/>
                  <a:pt x="422" y="447"/>
                  <a:pt x="421" y="447"/>
                </a:cubicBezTo>
                <a:cubicBezTo>
                  <a:pt x="421" y="448"/>
                  <a:pt x="421" y="448"/>
                  <a:pt x="422" y="448"/>
                </a:cubicBezTo>
                <a:cubicBezTo>
                  <a:pt x="422" y="448"/>
                  <a:pt x="422" y="448"/>
                  <a:pt x="422" y="448"/>
                </a:cubicBezTo>
                <a:cubicBezTo>
                  <a:pt x="422" y="448"/>
                  <a:pt x="423" y="447"/>
                  <a:pt x="423" y="447"/>
                </a:cubicBezTo>
                <a:cubicBezTo>
                  <a:pt x="423" y="447"/>
                  <a:pt x="423" y="447"/>
                  <a:pt x="424" y="446"/>
                </a:cubicBezTo>
                <a:cubicBezTo>
                  <a:pt x="424" y="446"/>
                  <a:pt x="424" y="446"/>
                  <a:pt x="425" y="446"/>
                </a:cubicBezTo>
                <a:cubicBezTo>
                  <a:pt x="425" y="446"/>
                  <a:pt x="425" y="446"/>
                  <a:pt x="425" y="446"/>
                </a:cubicBezTo>
                <a:cubicBezTo>
                  <a:pt x="425" y="445"/>
                  <a:pt x="425" y="445"/>
                  <a:pt x="425" y="445"/>
                </a:cubicBezTo>
                <a:close/>
                <a:moveTo>
                  <a:pt x="425" y="444"/>
                </a:moveTo>
                <a:cubicBezTo>
                  <a:pt x="425" y="444"/>
                  <a:pt x="425" y="444"/>
                  <a:pt x="425" y="444"/>
                </a:cubicBezTo>
                <a:cubicBezTo>
                  <a:pt x="425" y="444"/>
                  <a:pt x="425" y="444"/>
                  <a:pt x="425" y="444"/>
                </a:cubicBezTo>
                <a:close/>
                <a:moveTo>
                  <a:pt x="455" y="419"/>
                </a:moveTo>
                <a:cubicBezTo>
                  <a:pt x="455" y="420"/>
                  <a:pt x="455" y="420"/>
                  <a:pt x="455" y="420"/>
                </a:cubicBezTo>
                <a:cubicBezTo>
                  <a:pt x="455" y="421"/>
                  <a:pt x="454" y="421"/>
                  <a:pt x="454" y="422"/>
                </a:cubicBezTo>
                <a:cubicBezTo>
                  <a:pt x="453" y="422"/>
                  <a:pt x="453" y="423"/>
                  <a:pt x="453" y="424"/>
                </a:cubicBezTo>
                <a:cubicBezTo>
                  <a:pt x="453" y="424"/>
                  <a:pt x="453" y="424"/>
                  <a:pt x="453" y="424"/>
                </a:cubicBezTo>
                <a:cubicBezTo>
                  <a:pt x="452" y="424"/>
                  <a:pt x="452" y="424"/>
                  <a:pt x="451" y="424"/>
                </a:cubicBezTo>
                <a:cubicBezTo>
                  <a:pt x="451" y="424"/>
                  <a:pt x="451" y="424"/>
                  <a:pt x="451" y="424"/>
                </a:cubicBezTo>
                <a:cubicBezTo>
                  <a:pt x="451" y="423"/>
                  <a:pt x="452" y="423"/>
                  <a:pt x="451" y="423"/>
                </a:cubicBezTo>
                <a:cubicBezTo>
                  <a:pt x="451" y="423"/>
                  <a:pt x="451" y="423"/>
                  <a:pt x="451" y="423"/>
                </a:cubicBezTo>
                <a:cubicBezTo>
                  <a:pt x="451" y="423"/>
                  <a:pt x="450" y="423"/>
                  <a:pt x="450" y="423"/>
                </a:cubicBezTo>
                <a:cubicBezTo>
                  <a:pt x="450" y="423"/>
                  <a:pt x="450" y="423"/>
                  <a:pt x="450" y="423"/>
                </a:cubicBezTo>
                <a:cubicBezTo>
                  <a:pt x="450" y="423"/>
                  <a:pt x="449" y="423"/>
                  <a:pt x="449" y="423"/>
                </a:cubicBezTo>
                <a:cubicBezTo>
                  <a:pt x="449" y="423"/>
                  <a:pt x="448" y="423"/>
                  <a:pt x="448" y="422"/>
                </a:cubicBezTo>
                <a:cubicBezTo>
                  <a:pt x="448" y="422"/>
                  <a:pt x="448" y="422"/>
                  <a:pt x="447" y="422"/>
                </a:cubicBezTo>
                <a:cubicBezTo>
                  <a:pt x="447" y="422"/>
                  <a:pt x="447" y="422"/>
                  <a:pt x="446" y="422"/>
                </a:cubicBezTo>
                <a:cubicBezTo>
                  <a:pt x="446" y="422"/>
                  <a:pt x="446" y="422"/>
                  <a:pt x="446" y="422"/>
                </a:cubicBezTo>
                <a:cubicBezTo>
                  <a:pt x="446" y="422"/>
                  <a:pt x="446" y="422"/>
                  <a:pt x="445" y="422"/>
                </a:cubicBezTo>
                <a:cubicBezTo>
                  <a:pt x="445" y="422"/>
                  <a:pt x="446" y="422"/>
                  <a:pt x="446" y="423"/>
                </a:cubicBezTo>
                <a:cubicBezTo>
                  <a:pt x="445" y="423"/>
                  <a:pt x="445" y="423"/>
                  <a:pt x="445" y="423"/>
                </a:cubicBezTo>
                <a:cubicBezTo>
                  <a:pt x="445" y="423"/>
                  <a:pt x="445" y="423"/>
                  <a:pt x="445" y="423"/>
                </a:cubicBezTo>
                <a:cubicBezTo>
                  <a:pt x="444" y="423"/>
                  <a:pt x="444" y="423"/>
                  <a:pt x="444" y="423"/>
                </a:cubicBezTo>
                <a:cubicBezTo>
                  <a:pt x="444" y="423"/>
                  <a:pt x="444" y="423"/>
                  <a:pt x="445" y="423"/>
                </a:cubicBezTo>
                <a:cubicBezTo>
                  <a:pt x="445" y="423"/>
                  <a:pt x="445" y="423"/>
                  <a:pt x="445" y="423"/>
                </a:cubicBezTo>
                <a:cubicBezTo>
                  <a:pt x="445" y="423"/>
                  <a:pt x="445" y="423"/>
                  <a:pt x="445" y="423"/>
                </a:cubicBezTo>
                <a:cubicBezTo>
                  <a:pt x="445" y="423"/>
                  <a:pt x="445" y="423"/>
                  <a:pt x="446" y="423"/>
                </a:cubicBezTo>
                <a:cubicBezTo>
                  <a:pt x="446" y="423"/>
                  <a:pt x="447" y="423"/>
                  <a:pt x="448" y="423"/>
                </a:cubicBezTo>
                <a:cubicBezTo>
                  <a:pt x="448" y="423"/>
                  <a:pt x="448" y="424"/>
                  <a:pt x="448" y="424"/>
                </a:cubicBezTo>
                <a:cubicBezTo>
                  <a:pt x="448" y="424"/>
                  <a:pt x="448" y="424"/>
                  <a:pt x="448" y="424"/>
                </a:cubicBezTo>
                <a:cubicBezTo>
                  <a:pt x="448" y="424"/>
                  <a:pt x="449" y="425"/>
                  <a:pt x="449" y="424"/>
                </a:cubicBezTo>
                <a:cubicBezTo>
                  <a:pt x="449" y="424"/>
                  <a:pt x="449" y="425"/>
                  <a:pt x="449" y="425"/>
                </a:cubicBezTo>
                <a:cubicBezTo>
                  <a:pt x="449" y="425"/>
                  <a:pt x="449" y="425"/>
                  <a:pt x="449" y="425"/>
                </a:cubicBezTo>
                <a:cubicBezTo>
                  <a:pt x="449" y="426"/>
                  <a:pt x="449" y="427"/>
                  <a:pt x="449" y="427"/>
                </a:cubicBezTo>
                <a:cubicBezTo>
                  <a:pt x="448" y="427"/>
                  <a:pt x="448" y="427"/>
                  <a:pt x="448" y="427"/>
                </a:cubicBezTo>
                <a:cubicBezTo>
                  <a:pt x="448" y="427"/>
                  <a:pt x="448" y="427"/>
                  <a:pt x="448" y="427"/>
                </a:cubicBezTo>
                <a:cubicBezTo>
                  <a:pt x="447" y="427"/>
                  <a:pt x="447" y="427"/>
                  <a:pt x="447" y="427"/>
                </a:cubicBezTo>
                <a:cubicBezTo>
                  <a:pt x="447" y="427"/>
                  <a:pt x="447" y="427"/>
                  <a:pt x="447" y="427"/>
                </a:cubicBezTo>
                <a:cubicBezTo>
                  <a:pt x="447" y="427"/>
                  <a:pt x="447" y="427"/>
                  <a:pt x="447" y="427"/>
                </a:cubicBezTo>
                <a:cubicBezTo>
                  <a:pt x="447" y="428"/>
                  <a:pt x="447" y="428"/>
                  <a:pt x="446" y="428"/>
                </a:cubicBezTo>
                <a:cubicBezTo>
                  <a:pt x="446" y="428"/>
                  <a:pt x="446" y="428"/>
                  <a:pt x="446" y="427"/>
                </a:cubicBezTo>
                <a:cubicBezTo>
                  <a:pt x="446" y="427"/>
                  <a:pt x="446" y="427"/>
                  <a:pt x="446" y="427"/>
                </a:cubicBezTo>
                <a:cubicBezTo>
                  <a:pt x="446" y="427"/>
                  <a:pt x="446" y="427"/>
                  <a:pt x="446" y="427"/>
                </a:cubicBezTo>
                <a:cubicBezTo>
                  <a:pt x="446" y="427"/>
                  <a:pt x="446" y="426"/>
                  <a:pt x="446" y="426"/>
                </a:cubicBezTo>
                <a:cubicBezTo>
                  <a:pt x="446" y="426"/>
                  <a:pt x="446" y="426"/>
                  <a:pt x="446" y="426"/>
                </a:cubicBezTo>
                <a:cubicBezTo>
                  <a:pt x="446" y="426"/>
                  <a:pt x="446" y="426"/>
                  <a:pt x="445" y="426"/>
                </a:cubicBezTo>
                <a:cubicBezTo>
                  <a:pt x="445" y="426"/>
                  <a:pt x="445" y="426"/>
                  <a:pt x="445" y="426"/>
                </a:cubicBezTo>
                <a:cubicBezTo>
                  <a:pt x="445" y="426"/>
                  <a:pt x="444" y="426"/>
                  <a:pt x="444" y="426"/>
                </a:cubicBezTo>
                <a:cubicBezTo>
                  <a:pt x="444" y="426"/>
                  <a:pt x="444" y="426"/>
                  <a:pt x="444" y="426"/>
                </a:cubicBezTo>
                <a:cubicBezTo>
                  <a:pt x="443" y="426"/>
                  <a:pt x="443" y="427"/>
                  <a:pt x="443" y="427"/>
                </a:cubicBezTo>
                <a:cubicBezTo>
                  <a:pt x="443" y="426"/>
                  <a:pt x="442" y="426"/>
                  <a:pt x="442" y="426"/>
                </a:cubicBezTo>
                <a:cubicBezTo>
                  <a:pt x="442" y="426"/>
                  <a:pt x="442" y="426"/>
                  <a:pt x="442" y="426"/>
                </a:cubicBezTo>
                <a:cubicBezTo>
                  <a:pt x="442" y="426"/>
                  <a:pt x="442" y="426"/>
                  <a:pt x="442" y="426"/>
                </a:cubicBezTo>
                <a:cubicBezTo>
                  <a:pt x="442" y="426"/>
                  <a:pt x="442" y="426"/>
                  <a:pt x="442" y="427"/>
                </a:cubicBezTo>
                <a:cubicBezTo>
                  <a:pt x="442" y="427"/>
                  <a:pt x="442" y="427"/>
                  <a:pt x="442" y="427"/>
                </a:cubicBezTo>
                <a:cubicBezTo>
                  <a:pt x="442" y="427"/>
                  <a:pt x="443" y="427"/>
                  <a:pt x="443" y="427"/>
                </a:cubicBezTo>
                <a:cubicBezTo>
                  <a:pt x="443" y="427"/>
                  <a:pt x="443" y="427"/>
                  <a:pt x="444" y="427"/>
                </a:cubicBezTo>
                <a:cubicBezTo>
                  <a:pt x="444" y="427"/>
                  <a:pt x="445" y="427"/>
                  <a:pt x="445" y="428"/>
                </a:cubicBezTo>
                <a:cubicBezTo>
                  <a:pt x="445" y="428"/>
                  <a:pt x="445" y="428"/>
                  <a:pt x="445" y="428"/>
                </a:cubicBezTo>
                <a:cubicBezTo>
                  <a:pt x="445" y="428"/>
                  <a:pt x="444" y="429"/>
                  <a:pt x="444" y="429"/>
                </a:cubicBezTo>
                <a:cubicBezTo>
                  <a:pt x="444" y="429"/>
                  <a:pt x="444" y="429"/>
                  <a:pt x="443" y="429"/>
                </a:cubicBezTo>
                <a:cubicBezTo>
                  <a:pt x="443" y="429"/>
                  <a:pt x="442" y="429"/>
                  <a:pt x="442" y="429"/>
                </a:cubicBezTo>
                <a:cubicBezTo>
                  <a:pt x="442" y="429"/>
                  <a:pt x="442" y="429"/>
                  <a:pt x="442" y="429"/>
                </a:cubicBezTo>
                <a:cubicBezTo>
                  <a:pt x="441" y="429"/>
                  <a:pt x="441" y="429"/>
                  <a:pt x="441" y="429"/>
                </a:cubicBezTo>
                <a:cubicBezTo>
                  <a:pt x="441" y="429"/>
                  <a:pt x="441" y="429"/>
                  <a:pt x="441" y="429"/>
                </a:cubicBezTo>
                <a:cubicBezTo>
                  <a:pt x="441" y="429"/>
                  <a:pt x="441" y="429"/>
                  <a:pt x="441" y="429"/>
                </a:cubicBezTo>
                <a:cubicBezTo>
                  <a:pt x="442" y="429"/>
                  <a:pt x="442" y="429"/>
                  <a:pt x="442" y="430"/>
                </a:cubicBezTo>
                <a:cubicBezTo>
                  <a:pt x="442" y="430"/>
                  <a:pt x="442" y="430"/>
                  <a:pt x="442" y="429"/>
                </a:cubicBezTo>
                <a:cubicBezTo>
                  <a:pt x="442" y="429"/>
                  <a:pt x="442" y="430"/>
                  <a:pt x="442" y="430"/>
                </a:cubicBezTo>
                <a:cubicBezTo>
                  <a:pt x="442" y="430"/>
                  <a:pt x="442" y="430"/>
                  <a:pt x="442" y="430"/>
                </a:cubicBezTo>
                <a:cubicBezTo>
                  <a:pt x="442" y="430"/>
                  <a:pt x="442" y="430"/>
                  <a:pt x="442" y="431"/>
                </a:cubicBezTo>
                <a:cubicBezTo>
                  <a:pt x="442" y="431"/>
                  <a:pt x="442" y="431"/>
                  <a:pt x="442" y="431"/>
                </a:cubicBezTo>
                <a:cubicBezTo>
                  <a:pt x="442" y="430"/>
                  <a:pt x="443" y="430"/>
                  <a:pt x="443" y="430"/>
                </a:cubicBezTo>
                <a:cubicBezTo>
                  <a:pt x="443" y="430"/>
                  <a:pt x="444" y="430"/>
                  <a:pt x="443" y="430"/>
                </a:cubicBezTo>
                <a:cubicBezTo>
                  <a:pt x="443" y="430"/>
                  <a:pt x="443" y="430"/>
                  <a:pt x="443" y="430"/>
                </a:cubicBezTo>
                <a:cubicBezTo>
                  <a:pt x="443" y="430"/>
                  <a:pt x="443" y="431"/>
                  <a:pt x="443" y="431"/>
                </a:cubicBezTo>
                <a:cubicBezTo>
                  <a:pt x="443" y="430"/>
                  <a:pt x="444" y="430"/>
                  <a:pt x="444" y="430"/>
                </a:cubicBezTo>
                <a:cubicBezTo>
                  <a:pt x="444" y="430"/>
                  <a:pt x="444" y="430"/>
                  <a:pt x="444" y="430"/>
                </a:cubicBezTo>
                <a:cubicBezTo>
                  <a:pt x="445" y="430"/>
                  <a:pt x="445" y="430"/>
                  <a:pt x="445" y="430"/>
                </a:cubicBezTo>
                <a:cubicBezTo>
                  <a:pt x="445" y="430"/>
                  <a:pt x="446" y="430"/>
                  <a:pt x="446" y="430"/>
                </a:cubicBezTo>
                <a:cubicBezTo>
                  <a:pt x="446" y="430"/>
                  <a:pt x="446" y="430"/>
                  <a:pt x="446" y="431"/>
                </a:cubicBezTo>
                <a:cubicBezTo>
                  <a:pt x="446" y="431"/>
                  <a:pt x="446" y="431"/>
                  <a:pt x="445" y="431"/>
                </a:cubicBezTo>
                <a:cubicBezTo>
                  <a:pt x="445" y="431"/>
                  <a:pt x="445" y="431"/>
                  <a:pt x="445" y="431"/>
                </a:cubicBezTo>
                <a:cubicBezTo>
                  <a:pt x="444" y="431"/>
                  <a:pt x="444" y="431"/>
                  <a:pt x="444" y="432"/>
                </a:cubicBezTo>
                <a:cubicBezTo>
                  <a:pt x="443" y="432"/>
                  <a:pt x="443" y="432"/>
                  <a:pt x="443" y="432"/>
                </a:cubicBezTo>
                <a:cubicBezTo>
                  <a:pt x="443" y="432"/>
                  <a:pt x="442" y="432"/>
                  <a:pt x="442" y="432"/>
                </a:cubicBezTo>
                <a:cubicBezTo>
                  <a:pt x="442" y="432"/>
                  <a:pt x="441" y="433"/>
                  <a:pt x="442" y="433"/>
                </a:cubicBezTo>
                <a:cubicBezTo>
                  <a:pt x="442" y="433"/>
                  <a:pt x="442" y="433"/>
                  <a:pt x="442" y="433"/>
                </a:cubicBezTo>
                <a:cubicBezTo>
                  <a:pt x="442" y="434"/>
                  <a:pt x="441" y="434"/>
                  <a:pt x="440" y="434"/>
                </a:cubicBezTo>
                <a:cubicBezTo>
                  <a:pt x="440" y="434"/>
                  <a:pt x="440" y="434"/>
                  <a:pt x="440" y="434"/>
                </a:cubicBezTo>
                <a:cubicBezTo>
                  <a:pt x="440" y="433"/>
                  <a:pt x="440" y="433"/>
                  <a:pt x="440" y="433"/>
                </a:cubicBezTo>
                <a:cubicBezTo>
                  <a:pt x="440" y="433"/>
                  <a:pt x="440" y="433"/>
                  <a:pt x="440" y="433"/>
                </a:cubicBezTo>
                <a:cubicBezTo>
                  <a:pt x="440" y="432"/>
                  <a:pt x="441" y="432"/>
                  <a:pt x="441" y="432"/>
                </a:cubicBezTo>
                <a:cubicBezTo>
                  <a:pt x="440" y="432"/>
                  <a:pt x="440" y="432"/>
                  <a:pt x="440" y="432"/>
                </a:cubicBezTo>
                <a:cubicBezTo>
                  <a:pt x="440" y="432"/>
                  <a:pt x="440" y="432"/>
                  <a:pt x="440" y="432"/>
                </a:cubicBezTo>
                <a:cubicBezTo>
                  <a:pt x="440" y="432"/>
                  <a:pt x="440" y="432"/>
                  <a:pt x="439" y="433"/>
                </a:cubicBezTo>
                <a:cubicBezTo>
                  <a:pt x="439" y="433"/>
                  <a:pt x="439" y="432"/>
                  <a:pt x="439" y="432"/>
                </a:cubicBezTo>
                <a:cubicBezTo>
                  <a:pt x="439" y="432"/>
                  <a:pt x="439" y="432"/>
                  <a:pt x="439" y="432"/>
                </a:cubicBezTo>
                <a:cubicBezTo>
                  <a:pt x="440" y="432"/>
                  <a:pt x="440" y="432"/>
                  <a:pt x="440" y="431"/>
                </a:cubicBezTo>
                <a:cubicBezTo>
                  <a:pt x="440" y="431"/>
                  <a:pt x="440" y="431"/>
                  <a:pt x="440" y="431"/>
                </a:cubicBezTo>
                <a:cubicBezTo>
                  <a:pt x="440" y="431"/>
                  <a:pt x="440" y="431"/>
                  <a:pt x="440" y="431"/>
                </a:cubicBezTo>
                <a:cubicBezTo>
                  <a:pt x="439" y="431"/>
                  <a:pt x="440" y="431"/>
                  <a:pt x="440" y="431"/>
                </a:cubicBezTo>
                <a:cubicBezTo>
                  <a:pt x="440" y="431"/>
                  <a:pt x="441" y="430"/>
                  <a:pt x="441" y="430"/>
                </a:cubicBezTo>
                <a:cubicBezTo>
                  <a:pt x="441" y="429"/>
                  <a:pt x="441" y="429"/>
                  <a:pt x="441" y="429"/>
                </a:cubicBezTo>
                <a:cubicBezTo>
                  <a:pt x="441" y="429"/>
                  <a:pt x="441" y="429"/>
                  <a:pt x="441" y="429"/>
                </a:cubicBezTo>
                <a:cubicBezTo>
                  <a:pt x="441" y="429"/>
                  <a:pt x="441" y="429"/>
                  <a:pt x="440" y="429"/>
                </a:cubicBezTo>
                <a:cubicBezTo>
                  <a:pt x="440" y="430"/>
                  <a:pt x="440" y="430"/>
                  <a:pt x="440" y="429"/>
                </a:cubicBezTo>
                <a:cubicBezTo>
                  <a:pt x="440" y="429"/>
                  <a:pt x="439" y="429"/>
                  <a:pt x="439" y="429"/>
                </a:cubicBezTo>
                <a:cubicBezTo>
                  <a:pt x="439" y="429"/>
                  <a:pt x="439" y="430"/>
                  <a:pt x="439" y="430"/>
                </a:cubicBezTo>
                <a:cubicBezTo>
                  <a:pt x="439" y="430"/>
                  <a:pt x="440" y="430"/>
                  <a:pt x="440" y="430"/>
                </a:cubicBezTo>
                <a:cubicBezTo>
                  <a:pt x="439" y="430"/>
                  <a:pt x="439" y="430"/>
                  <a:pt x="439" y="431"/>
                </a:cubicBezTo>
                <a:cubicBezTo>
                  <a:pt x="439" y="431"/>
                  <a:pt x="439" y="431"/>
                  <a:pt x="439" y="431"/>
                </a:cubicBezTo>
                <a:cubicBezTo>
                  <a:pt x="439" y="431"/>
                  <a:pt x="439" y="431"/>
                  <a:pt x="439" y="431"/>
                </a:cubicBezTo>
                <a:cubicBezTo>
                  <a:pt x="438" y="431"/>
                  <a:pt x="438" y="431"/>
                  <a:pt x="438" y="431"/>
                </a:cubicBezTo>
                <a:cubicBezTo>
                  <a:pt x="438" y="431"/>
                  <a:pt x="438" y="431"/>
                  <a:pt x="438" y="430"/>
                </a:cubicBezTo>
                <a:cubicBezTo>
                  <a:pt x="438" y="430"/>
                  <a:pt x="438" y="430"/>
                  <a:pt x="438" y="430"/>
                </a:cubicBezTo>
                <a:cubicBezTo>
                  <a:pt x="438" y="430"/>
                  <a:pt x="438" y="430"/>
                  <a:pt x="437" y="430"/>
                </a:cubicBezTo>
                <a:cubicBezTo>
                  <a:pt x="437" y="430"/>
                  <a:pt x="437" y="430"/>
                  <a:pt x="437" y="430"/>
                </a:cubicBezTo>
                <a:cubicBezTo>
                  <a:pt x="437" y="430"/>
                  <a:pt x="438" y="430"/>
                  <a:pt x="438" y="430"/>
                </a:cubicBezTo>
                <a:cubicBezTo>
                  <a:pt x="438" y="430"/>
                  <a:pt x="438" y="430"/>
                  <a:pt x="438" y="430"/>
                </a:cubicBezTo>
                <a:cubicBezTo>
                  <a:pt x="438" y="430"/>
                  <a:pt x="438" y="431"/>
                  <a:pt x="438" y="431"/>
                </a:cubicBezTo>
                <a:cubicBezTo>
                  <a:pt x="438" y="431"/>
                  <a:pt x="438" y="432"/>
                  <a:pt x="438" y="432"/>
                </a:cubicBezTo>
                <a:cubicBezTo>
                  <a:pt x="438" y="432"/>
                  <a:pt x="438" y="432"/>
                  <a:pt x="438" y="432"/>
                </a:cubicBezTo>
                <a:cubicBezTo>
                  <a:pt x="438" y="433"/>
                  <a:pt x="438" y="432"/>
                  <a:pt x="438" y="432"/>
                </a:cubicBezTo>
                <a:cubicBezTo>
                  <a:pt x="437" y="432"/>
                  <a:pt x="437" y="432"/>
                  <a:pt x="437" y="432"/>
                </a:cubicBezTo>
                <a:cubicBezTo>
                  <a:pt x="436" y="432"/>
                  <a:pt x="436" y="432"/>
                  <a:pt x="436" y="432"/>
                </a:cubicBezTo>
                <a:cubicBezTo>
                  <a:pt x="436" y="432"/>
                  <a:pt x="436" y="432"/>
                  <a:pt x="436" y="432"/>
                </a:cubicBezTo>
                <a:cubicBezTo>
                  <a:pt x="435" y="432"/>
                  <a:pt x="435" y="432"/>
                  <a:pt x="435" y="433"/>
                </a:cubicBezTo>
                <a:cubicBezTo>
                  <a:pt x="435" y="433"/>
                  <a:pt x="435" y="433"/>
                  <a:pt x="436" y="433"/>
                </a:cubicBezTo>
                <a:cubicBezTo>
                  <a:pt x="436" y="433"/>
                  <a:pt x="436" y="433"/>
                  <a:pt x="436" y="433"/>
                </a:cubicBezTo>
                <a:cubicBezTo>
                  <a:pt x="437" y="433"/>
                  <a:pt x="437" y="433"/>
                  <a:pt x="437" y="433"/>
                </a:cubicBezTo>
                <a:cubicBezTo>
                  <a:pt x="437" y="433"/>
                  <a:pt x="437" y="433"/>
                  <a:pt x="437" y="433"/>
                </a:cubicBezTo>
                <a:cubicBezTo>
                  <a:pt x="437" y="434"/>
                  <a:pt x="437" y="434"/>
                  <a:pt x="437" y="434"/>
                </a:cubicBezTo>
                <a:cubicBezTo>
                  <a:pt x="437" y="434"/>
                  <a:pt x="437" y="434"/>
                  <a:pt x="437" y="434"/>
                </a:cubicBezTo>
                <a:cubicBezTo>
                  <a:pt x="438" y="434"/>
                  <a:pt x="437" y="434"/>
                  <a:pt x="437" y="435"/>
                </a:cubicBezTo>
                <a:cubicBezTo>
                  <a:pt x="437" y="435"/>
                  <a:pt x="437" y="435"/>
                  <a:pt x="437" y="435"/>
                </a:cubicBezTo>
                <a:cubicBezTo>
                  <a:pt x="437" y="435"/>
                  <a:pt x="437" y="435"/>
                  <a:pt x="437" y="435"/>
                </a:cubicBezTo>
                <a:cubicBezTo>
                  <a:pt x="437" y="435"/>
                  <a:pt x="437" y="435"/>
                  <a:pt x="437" y="435"/>
                </a:cubicBezTo>
                <a:cubicBezTo>
                  <a:pt x="437" y="436"/>
                  <a:pt x="436" y="436"/>
                  <a:pt x="436" y="436"/>
                </a:cubicBezTo>
                <a:cubicBezTo>
                  <a:pt x="436" y="436"/>
                  <a:pt x="436" y="436"/>
                  <a:pt x="436" y="435"/>
                </a:cubicBezTo>
                <a:cubicBezTo>
                  <a:pt x="436" y="435"/>
                  <a:pt x="436" y="435"/>
                  <a:pt x="435" y="435"/>
                </a:cubicBezTo>
                <a:cubicBezTo>
                  <a:pt x="435" y="435"/>
                  <a:pt x="435" y="435"/>
                  <a:pt x="435" y="435"/>
                </a:cubicBezTo>
                <a:cubicBezTo>
                  <a:pt x="435" y="435"/>
                  <a:pt x="435" y="436"/>
                  <a:pt x="435" y="436"/>
                </a:cubicBezTo>
                <a:cubicBezTo>
                  <a:pt x="436" y="436"/>
                  <a:pt x="435" y="436"/>
                  <a:pt x="435" y="437"/>
                </a:cubicBezTo>
                <a:cubicBezTo>
                  <a:pt x="435" y="437"/>
                  <a:pt x="435" y="437"/>
                  <a:pt x="435" y="437"/>
                </a:cubicBezTo>
                <a:cubicBezTo>
                  <a:pt x="434" y="437"/>
                  <a:pt x="434" y="437"/>
                  <a:pt x="435" y="437"/>
                </a:cubicBezTo>
                <a:cubicBezTo>
                  <a:pt x="435" y="437"/>
                  <a:pt x="435" y="437"/>
                  <a:pt x="435" y="438"/>
                </a:cubicBezTo>
                <a:cubicBezTo>
                  <a:pt x="435" y="437"/>
                  <a:pt x="435" y="437"/>
                  <a:pt x="435" y="437"/>
                </a:cubicBezTo>
                <a:cubicBezTo>
                  <a:pt x="435" y="437"/>
                  <a:pt x="435" y="437"/>
                  <a:pt x="435" y="437"/>
                </a:cubicBezTo>
                <a:cubicBezTo>
                  <a:pt x="436" y="437"/>
                  <a:pt x="435" y="437"/>
                  <a:pt x="435" y="437"/>
                </a:cubicBezTo>
                <a:cubicBezTo>
                  <a:pt x="435" y="437"/>
                  <a:pt x="435" y="438"/>
                  <a:pt x="434" y="438"/>
                </a:cubicBezTo>
                <a:cubicBezTo>
                  <a:pt x="434" y="438"/>
                  <a:pt x="434" y="438"/>
                  <a:pt x="434" y="438"/>
                </a:cubicBezTo>
                <a:cubicBezTo>
                  <a:pt x="433" y="438"/>
                  <a:pt x="433" y="438"/>
                  <a:pt x="433" y="438"/>
                </a:cubicBezTo>
                <a:cubicBezTo>
                  <a:pt x="433" y="439"/>
                  <a:pt x="433" y="439"/>
                  <a:pt x="432" y="440"/>
                </a:cubicBezTo>
                <a:cubicBezTo>
                  <a:pt x="432" y="440"/>
                  <a:pt x="432" y="440"/>
                  <a:pt x="432" y="440"/>
                </a:cubicBezTo>
                <a:cubicBezTo>
                  <a:pt x="432" y="440"/>
                  <a:pt x="431" y="440"/>
                  <a:pt x="431" y="440"/>
                </a:cubicBezTo>
                <a:cubicBezTo>
                  <a:pt x="431" y="440"/>
                  <a:pt x="431" y="440"/>
                  <a:pt x="431" y="440"/>
                </a:cubicBezTo>
                <a:cubicBezTo>
                  <a:pt x="430" y="440"/>
                  <a:pt x="430" y="440"/>
                  <a:pt x="430" y="440"/>
                </a:cubicBezTo>
                <a:cubicBezTo>
                  <a:pt x="430" y="440"/>
                  <a:pt x="430" y="439"/>
                  <a:pt x="430" y="439"/>
                </a:cubicBezTo>
                <a:cubicBezTo>
                  <a:pt x="430" y="438"/>
                  <a:pt x="431" y="438"/>
                  <a:pt x="431" y="438"/>
                </a:cubicBezTo>
                <a:cubicBezTo>
                  <a:pt x="431" y="437"/>
                  <a:pt x="432" y="437"/>
                  <a:pt x="432" y="436"/>
                </a:cubicBezTo>
                <a:cubicBezTo>
                  <a:pt x="432" y="436"/>
                  <a:pt x="432" y="436"/>
                  <a:pt x="432" y="436"/>
                </a:cubicBezTo>
                <a:cubicBezTo>
                  <a:pt x="433" y="436"/>
                  <a:pt x="433" y="435"/>
                  <a:pt x="434" y="435"/>
                </a:cubicBezTo>
                <a:cubicBezTo>
                  <a:pt x="434" y="435"/>
                  <a:pt x="434" y="434"/>
                  <a:pt x="434" y="434"/>
                </a:cubicBezTo>
                <a:cubicBezTo>
                  <a:pt x="434" y="434"/>
                  <a:pt x="435" y="434"/>
                  <a:pt x="434" y="434"/>
                </a:cubicBezTo>
                <a:cubicBezTo>
                  <a:pt x="434" y="434"/>
                  <a:pt x="434" y="434"/>
                  <a:pt x="434" y="434"/>
                </a:cubicBezTo>
                <a:cubicBezTo>
                  <a:pt x="434" y="434"/>
                  <a:pt x="434" y="435"/>
                  <a:pt x="433" y="435"/>
                </a:cubicBezTo>
                <a:cubicBezTo>
                  <a:pt x="433" y="435"/>
                  <a:pt x="433" y="434"/>
                  <a:pt x="434" y="434"/>
                </a:cubicBezTo>
                <a:cubicBezTo>
                  <a:pt x="434" y="434"/>
                  <a:pt x="434" y="434"/>
                  <a:pt x="434" y="434"/>
                </a:cubicBezTo>
                <a:cubicBezTo>
                  <a:pt x="434" y="434"/>
                  <a:pt x="433" y="433"/>
                  <a:pt x="433" y="434"/>
                </a:cubicBezTo>
                <a:cubicBezTo>
                  <a:pt x="433" y="434"/>
                  <a:pt x="433" y="434"/>
                  <a:pt x="433" y="434"/>
                </a:cubicBezTo>
                <a:cubicBezTo>
                  <a:pt x="433" y="434"/>
                  <a:pt x="433" y="435"/>
                  <a:pt x="433" y="435"/>
                </a:cubicBezTo>
                <a:cubicBezTo>
                  <a:pt x="433" y="435"/>
                  <a:pt x="433" y="435"/>
                  <a:pt x="432" y="435"/>
                </a:cubicBezTo>
                <a:cubicBezTo>
                  <a:pt x="432" y="435"/>
                  <a:pt x="432" y="435"/>
                  <a:pt x="432" y="435"/>
                </a:cubicBezTo>
                <a:cubicBezTo>
                  <a:pt x="432" y="434"/>
                  <a:pt x="432" y="434"/>
                  <a:pt x="432" y="433"/>
                </a:cubicBezTo>
                <a:cubicBezTo>
                  <a:pt x="432" y="433"/>
                  <a:pt x="433" y="433"/>
                  <a:pt x="433" y="433"/>
                </a:cubicBezTo>
                <a:cubicBezTo>
                  <a:pt x="433" y="432"/>
                  <a:pt x="433" y="432"/>
                  <a:pt x="433" y="432"/>
                </a:cubicBezTo>
                <a:cubicBezTo>
                  <a:pt x="433" y="432"/>
                  <a:pt x="433" y="432"/>
                  <a:pt x="434" y="432"/>
                </a:cubicBezTo>
                <a:cubicBezTo>
                  <a:pt x="434" y="431"/>
                  <a:pt x="434" y="431"/>
                  <a:pt x="435" y="431"/>
                </a:cubicBezTo>
                <a:cubicBezTo>
                  <a:pt x="435" y="431"/>
                  <a:pt x="435" y="431"/>
                  <a:pt x="434" y="431"/>
                </a:cubicBezTo>
                <a:cubicBezTo>
                  <a:pt x="434" y="431"/>
                  <a:pt x="434" y="431"/>
                  <a:pt x="434" y="431"/>
                </a:cubicBezTo>
                <a:cubicBezTo>
                  <a:pt x="434" y="430"/>
                  <a:pt x="434" y="431"/>
                  <a:pt x="434" y="431"/>
                </a:cubicBezTo>
                <a:cubicBezTo>
                  <a:pt x="434" y="431"/>
                  <a:pt x="434" y="431"/>
                  <a:pt x="433" y="431"/>
                </a:cubicBezTo>
                <a:cubicBezTo>
                  <a:pt x="433" y="431"/>
                  <a:pt x="433" y="431"/>
                  <a:pt x="433" y="431"/>
                </a:cubicBezTo>
                <a:cubicBezTo>
                  <a:pt x="433" y="432"/>
                  <a:pt x="432" y="432"/>
                  <a:pt x="432" y="432"/>
                </a:cubicBezTo>
                <a:cubicBezTo>
                  <a:pt x="432" y="433"/>
                  <a:pt x="432" y="433"/>
                  <a:pt x="432" y="433"/>
                </a:cubicBezTo>
                <a:cubicBezTo>
                  <a:pt x="431" y="433"/>
                  <a:pt x="431" y="433"/>
                  <a:pt x="431" y="433"/>
                </a:cubicBezTo>
                <a:cubicBezTo>
                  <a:pt x="431" y="434"/>
                  <a:pt x="431" y="434"/>
                  <a:pt x="431" y="434"/>
                </a:cubicBezTo>
                <a:cubicBezTo>
                  <a:pt x="431" y="435"/>
                  <a:pt x="431" y="435"/>
                  <a:pt x="430" y="435"/>
                </a:cubicBezTo>
                <a:cubicBezTo>
                  <a:pt x="430" y="435"/>
                  <a:pt x="430" y="434"/>
                  <a:pt x="430" y="434"/>
                </a:cubicBezTo>
                <a:cubicBezTo>
                  <a:pt x="430" y="434"/>
                  <a:pt x="430" y="434"/>
                  <a:pt x="430" y="434"/>
                </a:cubicBezTo>
                <a:cubicBezTo>
                  <a:pt x="430" y="434"/>
                  <a:pt x="430" y="433"/>
                  <a:pt x="430" y="433"/>
                </a:cubicBezTo>
                <a:cubicBezTo>
                  <a:pt x="430" y="432"/>
                  <a:pt x="431" y="432"/>
                  <a:pt x="431" y="432"/>
                </a:cubicBezTo>
                <a:cubicBezTo>
                  <a:pt x="432" y="432"/>
                  <a:pt x="432" y="431"/>
                  <a:pt x="432" y="431"/>
                </a:cubicBezTo>
                <a:cubicBezTo>
                  <a:pt x="431" y="431"/>
                  <a:pt x="431" y="431"/>
                  <a:pt x="430" y="431"/>
                </a:cubicBezTo>
                <a:cubicBezTo>
                  <a:pt x="430" y="431"/>
                  <a:pt x="430" y="431"/>
                  <a:pt x="430" y="431"/>
                </a:cubicBezTo>
                <a:cubicBezTo>
                  <a:pt x="430" y="431"/>
                  <a:pt x="430" y="431"/>
                  <a:pt x="430" y="431"/>
                </a:cubicBezTo>
                <a:cubicBezTo>
                  <a:pt x="430" y="431"/>
                  <a:pt x="429" y="431"/>
                  <a:pt x="429" y="431"/>
                </a:cubicBezTo>
                <a:cubicBezTo>
                  <a:pt x="429" y="431"/>
                  <a:pt x="429" y="431"/>
                  <a:pt x="429" y="431"/>
                </a:cubicBezTo>
                <a:cubicBezTo>
                  <a:pt x="429" y="430"/>
                  <a:pt x="429" y="430"/>
                  <a:pt x="428" y="430"/>
                </a:cubicBezTo>
                <a:cubicBezTo>
                  <a:pt x="428" y="430"/>
                  <a:pt x="428" y="430"/>
                  <a:pt x="428" y="431"/>
                </a:cubicBezTo>
                <a:cubicBezTo>
                  <a:pt x="428" y="431"/>
                  <a:pt x="428" y="431"/>
                  <a:pt x="428" y="431"/>
                </a:cubicBezTo>
                <a:cubicBezTo>
                  <a:pt x="428" y="431"/>
                  <a:pt x="427" y="431"/>
                  <a:pt x="427" y="431"/>
                </a:cubicBezTo>
                <a:cubicBezTo>
                  <a:pt x="427" y="431"/>
                  <a:pt x="427" y="431"/>
                  <a:pt x="427" y="431"/>
                </a:cubicBezTo>
                <a:cubicBezTo>
                  <a:pt x="426" y="431"/>
                  <a:pt x="426" y="431"/>
                  <a:pt x="426" y="431"/>
                </a:cubicBezTo>
                <a:cubicBezTo>
                  <a:pt x="426" y="431"/>
                  <a:pt x="426" y="431"/>
                  <a:pt x="426" y="431"/>
                </a:cubicBezTo>
                <a:cubicBezTo>
                  <a:pt x="425" y="431"/>
                  <a:pt x="425" y="432"/>
                  <a:pt x="425" y="432"/>
                </a:cubicBezTo>
                <a:cubicBezTo>
                  <a:pt x="425" y="432"/>
                  <a:pt x="426" y="433"/>
                  <a:pt x="426" y="433"/>
                </a:cubicBezTo>
                <a:cubicBezTo>
                  <a:pt x="426" y="433"/>
                  <a:pt x="427" y="433"/>
                  <a:pt x="427" y="433"/>
                </a:cubicBezTo>
                <a:cubicBezTo>
                  <a:pt x="427" y="433"/>
                  <a:pt x="427" y="432"/>
                  <a:pt x="427" y="432"/>
                </a:cubicBezTo>
                <a:cubicBezTo>
                  <a:pt x="428" y="432"/>
                  <a:pt x="428" y="431"/>
                  <a:pt x="428" y="431"/>
                </a:cubicBezTo>
                <a:cubicBezTo>
                  <a:pt x="429" y="431"/>
                  <a:pt x="429" y="431"/>
                  <a:pt x="430" y="431"/>
                </a:cubicBezTo>
                <a:cubicBezTo>
                  <a:pt x="430" y="431"/>
                  <a:pt x="430" y="431"/>
                  <a:pt x="430" y="432"/>
                </a:cubicBezTo>
                <a:cubicBezTo>
                  <a:pt x="430" y="432"/>
                  <a:pt x="430" y="433"/>
                  <a:pt x="430" y="433"/>
                </a:cubicBezTo>
                <a:cubicBezTo>
                  <a:pt x="430" y="434"/>
                  <a:pt x="430" y="434"/>
                  <a:pt x="429" y="434"/>
                </a:cubicBezTo>
                <a:cubicBezTo>
                  <a:pt x="429" y="434"/>
                  <a:pt x="429" y="434"/>
                  <a:pt x="429" y="435"/>
                </a:cubicBezTo>
                <a:cubicBezTo>
                  <a:pt x="430" y="435"/>
                  <a:pt x="429" y="435"/>
                  <a:pt x="429" y="435"/>
                </a:cubicBezTo>
                <a:cubicBezTo>
                  <a:pt x="429" y="435"/>
                  <a:pt x="429" y="436"/>
                  <a:pt x="429" y="436"/>
                </a:cubicBezTo>
                <a:cubicBezTo>
                  <a:pt x="429" y="436"/>
                  <a:pt x="428" y="436"/>
                  <a:pt x="428" y="436"/>
                </a:cubicBezTo>
                <a:cubicBezTo>
                  <a:pt x="428" y="436"/>
                  <a:pt x="428" y="436"/>
                  <a:pt x="428" y="436"/>
                </a:cubicBezTo>
                <a:cubicBezTo>
                  <a:pt x="428" y="436"/>
                  <a:pt x="429" y="436"/>
                  <a:pt x="429" y="436"/>
                </a:cubicBezTo>
                <a:cubicBezTo>
                  <a:pt x="429" y="436"/>
                  <a:pt x="429" y="436"/>
                  <a:pt x="429" y="436"/>
                </a:cubicBezTo>
                <a:cubicBezTo>
                  <a:pt x="429" y="436"/>
                  <a:pt x="429" y="437"/>
                  <a:pt x="428" y="437"/>
                </a:cubicBezTo>
                <a:cubicBezTo>
                  <a:pt x="428" y="436"/>
                  <a:pt x="428" y="437"/>
                  <a:pt x="428" y="437"/>
                </a:cubicBezTo>
                <a:cubicBezTo>
                  <a:pt x="428" y="437"/>
                  <a:pt x="428" y="437"/>
                  <a:pt x="428" y="437"/>
                </a:cubicBezTo>
                <a:cubicBezTo>
                  <a:pt x="428" y="437"/>
                  <a:pt x="428" y="437"/>
                  <a:pt x="428" y="437"/>
                </a:cubicBezTo>
                <a:cubicBezTo>
                  <a:pt x="428" y="437"/>
                  <a:pt x="428" y="436"/>
                  <a:pt x="428" y="436"/>
                </a:cubicBezTo>
                <a:cubicBezTo>
                  <a:pt x="428" y="436"/>
                  <a:pt x="428" y="436"/>
                  <a:pt x="428" y="436"/>
                </a:cubicBezTo>
                <a:cubicBezTo>
                  <a:pt x="428" y="436"/>
                  <a:pt x="428" y="436"/>
                  <a:pt x="427" y="436"/>
                </a:cubicBezTo>
                <a:cubicBezTo>
                  <a:pt x="427" y="436"/>
                  <a:pt x="427" y="436"/>
                  <a:pt x="427" y="436"/>
                </a:cubicBezTo>
                <a:cubicBezTo>
                  <a:pt x="427" y="436"/>
                  <a:pt x="427" y="436"/>
                  <a:pt x="427" y="436"/>
                </a:cubicBezTo>
                <a:cubicBezTo>
                  <a:pt x="427" y="436"/>
                  <a:pt x="427" y="435"/>
                  <a:pt x="428" y="435"/>
                </a:cubicBezTo>
                <a:cubicBezTo>
                  <a:pt x="427" y="435"/>
                  <a:pt x="427" y="435"/>
                  <a:pt x="427" y="435"/>
                </a:cubicBezTo>
                <a:cubicBezTo>
                  <a:pt x="427" y="435"/>
                  <a:pt x="427" y="435"/>
                  <a:pt x="427" y="435"/>
                </a:cubicBezTo>
                <a:cubicBezTo>
                  <a:pt x="426" y="435"/>
                  <a:pt x="426" y="435"/>
                  <a:pt x="425" y="435"/>
                </a:cubicBezTo>
                <a:cubicBezTo>
                  <a:pt x="425" y="434"/>
                  <a:pt x="425" y="434"/>
                  <a:pt x="425" y="434"/>
                </a:cubicBezTo>
                <a:cubicBezTo>
                  <a:pt x="425" y="433"/>
                  <a:pt x="425" y="432"/>
                  <a:pt x="425" y="431"/>
                </a:cubicBezTo>
                <a:cubicBezTo>
                  <a:pt x="425" y="431"/>
                  <a:pt x="425" y="430"/>
                  <a:pt x="425" y="430"/>
                </a:cubicBezTo>
                <a:cubicBezTo>
                  <a:pt x="424" y="429"/>
                  <a:pt x="424" y="428"/>
                  <a:pt x="424" y="428"/>
                </a:cubicBezTo>
                <a:cubicBezTo>
                  <a:pt x="423" y="428"/>
                  <a:pt x="423" y="428"/>
                  <a:pt x="423" y="428"/>
                </a:cubicBezTo>
                <a:cubicBezTo>
                  <a:pt x="423" y="428"/>
                  <a:pt x="423" y="428"/>
                  <a:pt x="423" y="427"/>
                </a:cubicBezTo>
                <a:cubicBezTo>
                  <a:pt x="423" y="427"/>
                  <a:pt x="422" y="427"/>
                  <a:pt x="422" y="427"/>
                </a:cubicBezTo>
                <a:cubicBezTo>
                  <a:pt x="422" y="428"/>
                  <a:pt x="422" y="428"/>
                  <a:pt x="422" y="428"/>
                </a:cubicBezTo>
                <a:cubicBezTo>
                  <a:pt x="422" y="428"/>
                  <a:pt x="421" y="427"/>
                  <a:pt x="422" y="427"/>
                </a:cubicBezTo>
                <a:cubicBezTo>
                  <a:pt x="422" y="427"/>
                  <a:pt x="422" y="427"/>
                  <a:pt x="422" y="427"/>
                </a:cubicBezTo>
                <a:cubicBezTo>
                  <a:pt x="422" y="427"/>
                  <a:pt x="422" y="426"/>
                  <a:pt x="422" y="426"/>
                </a:cubicBezTo>
                <a:cubicBezTo>
                  <a:pt x="421" y="426"/>
                  <a:pt x="421" y="426"/>
                  <a:pt x="421" y="426"/>
                </a:cubicBezTo>
                <a:cubicBezTo>
                  <a:pt x="421" y="426"/>
                  <a:pt x="422" y="426"/>
                  <a:pt x="422" y="426"/>
                </a:cubicBezTo>
                <a:cubicBezTo>
                  <a:pt x="422" y="426"/>
                  <a:pt x="422" y="426"/>
                  <a:pt x="422" y="425"/>
                </a:cubicBezTo>
                <a:cubicBezTo>
                  <a:pt x="422" y="425"/>
                  <a:pt x="422" y="425"/>
                  <a:pt x="422" y="425"/>
                </a:cubicBezTo>
                <a:cubicBezTo>
                  <a:pt x="422" y="425"/>
                  <a:pt x="422" y="424"/>
                  <a:pt x="422" y="424"/>
                </a:cubicBezTo>
                <a:cubicBezTo>
                  <a:pt x="422" y="424"/>
                  <a:pt x="422" y="424"/>
                  <a:pt x="422" y="424"/>
                </a:cubicBezTo>
                <a:cubicBezTo>
                  <a:pt x="423" y="424"/>
                  <a:pt x="423" y="423"/>
                  <a:pt x="423" y="423"/>
                </a:cubicBezTo>
                <a:cubicBezTo>
                  <a:pt x="423" y="423"/>
                  <a:pt x="423" y="423"/>
                  <a:pt x="423" y="422"/>
                </a:cubicBezTo>
                <a:cubicBezTo>
                  <a:pt x="423" y="422"/>
                  <a:pt x="424" y="422"/>
                  <a:pt x="424" y="422"/>
                </a:cubicBezTo>
                <a:cubicBezTo>
                  <a:pt x="424" y="422"/>
                  <a:pt x="424" y="422"/>
                  <a:pt x="424" y="422"/>
                </a:cubicBezTo>
                <a:cubicBezTo>
                  <a:pt x="425" y="422"/>
                  <a:pt x="425" y="421"/>
                  <a:pt x="425" y="421"/>
                </a:cubicBezTo>
                <a:cubicBezTo>
                  <a:pt x="425" y="421"/>
                  <a:pt x="425" y="421"/>
                  <a:pt x="425" y="421"/>
                </a:cubicBezTo>
                <a:cubicBezTo>
                  <a:pt x="425" y="420"/>
                  <a:pt x="425" y="420"/>
                  <a:pt x="425" y="420"/>
                </a:cubicBezTo>
                <a:cubicBezTo>
                  <a:pt x="425" y="421"/>
                  <a:pt x="426" y="421"/>
                  <a:pt x="426" y="420"/>
                </a:cubicBezTo>
                <a:cubicBezTo>
                  <a:pt x="426" y="420"/>
                  <a:pt x="426" y="420"/>
                  <a:pt x="427" y="419"/>
                </a:cubicBezTo>
                <a:cubicBezTo>
                  <a:pt x="427" y="419"/>
                  <a:pt x="427" y="419"/>
                  <a:pt x="427" y="419"/>
                </a:cubicBezTo>
                <a:cubicBezTo>
                  <a:pt x="427" y="419"/>
                  <a:pt x="427" y="419"/>
                  <a:pt x="427" y="419"/>
                </a:cubicBezTo>
                <a:cubicBezTo>
                  <a:pt x="428" y="419"/>
                  <a:pt x="428" y="418"/>
                  <a:pt x="429" y="418"/>
                </a:cubicBezTo>
                <a:cubicBezTo>
                  <a:pt x="429" y="418"/>
                  <a:pt x="430" y="418"/>
                  <a:pt x="430" y="419"/>
                </a:cubicBezTo>
                <a:cubicBezTo>
                  <a:pt x="430" y="419"/>
                  <a:pt x="430" y="419"/>
                  <a:pt x="431" y="419"/>
                </a:cubicBezTo>
                <a:cubicBezTo>
                  <a:pt x="431" y="418"/>
                  <a:pt x="431" y="419"/>
                  <a:pt x="431" y="419"/>
                </a:cubicBezTo>
                <a:cubicBezTo>
                  <a:pt x="431" y="419"/>
                  <a:pt x="432" y="419"/>
                  <a:pt x="432" y="419"/>
                </a:cubicBezTo>
                <a:cubicBezTo>
                  <a:pt x="432" y="420"/>
                  <a:pt x="432" y="420"/>
                  <a:pt x="432" y="421"/>
                </a:cubicBezTo>
                <a:cubicBezTo>
                  <a:pt x="432" y="421"/>
                  <a:pt x="431" y="421"/>
                  <a:pt x="431" y="421"/>
                </a:cubicBezTo>
                <a:cubicBezTo>
                  <a:pt x="431" y="421"/>
                  <a:pt x="431" y="421"/>
                  <a:pt x="431" y="421"/>
                </a:cubicBezTo>
                <a:cubicBezTo>
                  <a:pt x="431" y="421"/>
                  <a:pt x="431" y="421"/>
                  <a:pt x="431" y="421"/>
                </a:cubicBezTo>
                <a:cubicBezTo>
                  <a:pt x="431" y="422"/>
                  <a:pt x="431" y="422"/>
                  <a:pt x="431" y="421"/>
                </a:cubicBezTo>
                <a:cubicBezTo>
                  <a:pt x="432" y="421"/>
                  <a:pt x="432" y="421"/>
                  <a:pt x="432" y="421"/>
                </a:cubicBezTo>
                <a:cubicBezTo>
                  <a:pt x="432" y="421"/>
                  <a:pt x="432" y="421"/>
                  <a:pt x="432" y="421"/>
                </a:cubicBezTo>
                <a:cubicBezTo>
                  <a:pt x="432" y="421"/>
                  <a:pt x="432" y="421"/>
                  <a:pt x="432" y="422"/>
                </a:cubicBezTo>
                <a:cubicBezTo>
                  <a:pt x="433" y="422"/>
                  <a:pt x="432" y="422"/>
                  <a:pt x="433" y="422"/>
                </a:cubicBezTo>
                <a:cubicBezTo>
                  <a:pt x="433" y="423"/>
                  <a:pt x="433" y="423"/>
                  <a:pt x="433" y="423"/>
                </a:cubicBezTo>
                <a:cubicBezTo>
                  <a:pt x="433" y="424"/>
                  <a:pt x="433" y="424"/>
                  <a:pt x="433" y="424"/>
                </a:cubicBezTo>
                <a:cubicBezTo>
                  <a:pt x="433" y="424"/>
                  <a:pt x="433" y="425"/>
                  <a:pt x="433" y="425"/>
                </a:cubicBezTo>
                <a:cubicBezTo>
                  <a:pt x="434" y="425"/>
                  <a:pt x="434" y="425"/>
                  <a:pt x="434" y="426"/>
                </a:cubicBezTo>
                <a:cubicBezTo>
                  <a:pt x="434" y="426"/>
                  <a:pt x="434" y="426"/>
                  <a:pt x="434" y="427"/>
                </a:cubicBezTo>
                <a:cubicBezTo>
                  <a:pt x="435" y="427"/>
                  <a:pt x="435" y="427"/>
                  <a:pt x="435" y="427"/>
                </a:cubicBezTo>
                <a:cubicBezTo>
                  <a:pt x="435" y="427"/>
                  <a:pt x="436" y="427"/>
                  <a:pt x="436" y="427"/>
                </a:cubicBezTo>
                <a:cubicBezTo>
                  <a:pt x="436" y="427"/>
                  <a:pt x="436" y="427"/>
                  <a:pt x="435" y="427"/>
                </a:cubicBezTo>
                <a:cubicBezTo>
                  <a:pt x="435" y="427"/>
                  <a:pt x="435" y="427"/>
                  <a:pt x="435" y="427"/>
                </a:cubicBezTo>
                <a:cubicBezTo>
                  <a:pt x="435" y="426"/>
                  <a:pt x="435" y="426"/>
                  <a:pt x="435" y="426"/>
                </a:cubicBezTo>
                <a:cubicBezTo>
                  <a:pt x="434" y="425"/>
                  <a:pt x="434" y="425"/>
                  <a:pt x="434" y="424"/>
                </a:cubicBezTo>
                <a:cubicBezTo>
                  <a:pt x="434" y="424"/>
                  <a:pt x="434" y="424"/>
                  <a:pt x="434" y="424"/>
                </a:cubicBezTo>
                <a:cubicBezTo>
                  <a:pt x="434" y="423"/>
                  <a:pt x="434" y="423"/>
                  <a:pt x="434" y="422"/>
                </a:cubicBezTo>
                <a:cubicBezTo>
                  <a:pt x="434" y="422"/>
                  <a:pt x="434" y="421"/>
                  <a:pt x="434" y="421"/>
                </a:cubicBezTo>
                <a:cubicBezTo>
                  <a:pt x="434" y="421"/>
                  <a:pt x="433" y="421"/>
                  <a:pt x="433" y="421"/>
                </a:cubicBezTo>
                <a:cubicBezTo>
                  <a:pt x="433" y="421"/>
                  <a:pt x="434" y="420"/>
                  <a:pt x="434" y="420"/>
                </a:cubicBezTo>
                <a:cubicBezTo>
                  <a:pt x="434" y="420"/>
                  <a:pt x="434" y="420"/>
                  <a:pt x="434" y="421"/>
                </a:cubicBezTo>
                <a:cubicBezTo>
                  <a:pt x="434" y="421"/>
                  <a:pt x="435" y="421"/>
                  <a:pt x="435" y="421"/>
                </a:cubicBezTo>
                <a:cubicBezTo>
                  <a:pt x="435" y="421"/>
                  <a:pt x="435" y="421"/>
                  <a:pt x="435" y="421"/>
                </a:cubicBezTo>
                <a:cubicBezTo>
                  <a:pt x="435" y="421"/>
                  <a:pt x="435" y="421"/>
                  <a:pt x="435" y="421"/>
                </a:cubicBezTo>
                <a:cubicBezTo>
                  <a:pt x="435" y="421"/>
                  <a:pt x="435" y="421"/>
                  <a:pt x="435" y="421"/>
                </a:cubicBezTo>
                <a:cubicBezTo>
                  <a:pt x="435" y="421"/>
                  <a:pt x="435" y="421"/>
                  <a:pt x="435" y="421"/>
                </a:cubicBezTo>
                <a:cubicBezTo>
                  <a:pt x="434" y="421"/>
                  <a:pt x="434" y="421"/>
                  <a:pt x="434" y="420"/>
                </a:cubicBezTo>
                <a:cubicBezTo>
                  <a:pt x="434" y="420"/>
                  <a:pt x="433" y="420"/>
                  <a:pt x="433" y="419"/>
                </a:cubicBezTo>
                <a:cubicBezTo>
                  <a:pt x="433" y="419"/>
                  <a:pt x="433" y="419"/>
                  <a:pt x="433" y="419"/>
                </a:cubicBezTo>
                <a:cubicBezTo>
                  <a:pt x="434" y="419"/>
                  <a:pt x="435" y="419"/>
                  <a:pt x="436" y="419"/>
                </a:cubicBezTo>
                <a:cubicBezTo>
                  <a:pt x="436" y="419"/>
                  <a:pt x="436" y="419"/>
                  <a:pt x="436" y="419"/>
                </a:cubicBezTo>
                <a:cubicBezTo>
                  <a:pt x="436" y="419"/>
                  <a:pt x="436" y="419"/>
                  <a:pt x="436" y="420"/>
                </a:cubicBezTo>
                <a:cubicBezTo>
                  <a:pt x="436" y="420"/>
                  <a:pt x="436" y="420"/>
                  <a:pt x="437" y="420"/>
                </a:cubicBezTo>
                <a:cubicBezTo>
                  <a:pt x="437" y="420"/>
                  <a:pt x="437" y="420"/>
                  <a:pt x="437" y="420"/>
                </a:cubicBezTo>
                <a:cubicBezTo>
                  <a:pt x="437" y="420"/>
                  <a:pt x="437" y="420"/>
                  <a:pt x="437" y="419"/>
                </a:cubicBezTo>
                <a:cubicBezTo>
                  <a:pt x="437" y="419"/>
                  <a:pt x="436" y="418"/>
                  <a:pt x="435" y="418"/>
                </a:cubicBezTo>
                <a:cubicBezTo>
                  <a:pt x="435" y="418"/>
                  <a:pt x="435" y="418"/>
                  <a:pt x="435" y="418"/>
                </a:cubicBezTo>
                <a:cubicBezTo>
                  <a:pt x="434" y="418"/>
                  <a:pt x="434" y="418"/>
                  <a:pt x="434" y="417"/>
                </a:cubicBezTo>
                <a:cubicBezTo>
                  <a:pt x="434" y="417"/>
                  <a:pt x="434" y="417"/>
                  <a:pt x="433" y="417"/>
                </a:cubicBezTo>
                <a:cubicBezTo>
                  <a:pt x="433" y="417"/>
                  <a:pt x="432" y="417"/>
                  <a:pt x="432" y="416"/>
                </a:cubicBezTo>
                <a:cubicBezTo>
                  <a:pt x="432" y="416"/>
                  <a:pt x="432" y="415"/>
                  <a:pt x="432" y="415"/>
                </a:cubicBezTo>
                <a:cubicBezTo>
                  <a:pt x="433" y="415"/>
                  <a:pt x="433" y="414"/>
                  <a:pt x="433" y="414"/>
                </a:cubicBezTo>
                <a:cubicBezTo>
                  <a:pt x="433" y="414"/>
                  <a:pt x="433" y="414"/>
                  <a:pt x="433" y="414"/>
                </a:cubicBezTo>
                <a:cubicBezTo>
                  <a:pt x="433" y="414"/>
                  <a:pt x="434" y="413"/>
                  <a:pt x="434" y="413"/>
                </a:cubicBezTo>
                <a:cubicBezTo>
                  <a:pt x="434" y="413"/>
                  <a:pt x="434" y="413"/>
                  <a:pt x="435" y="413"/>
                </a:cubicBezTo>
                <a:cubicBezTo>
                  <a:pt x="435" y="413"/>
                  <a:pt x="435" y="413"/>
                  <a:pt x="435" y="413"/>
                </a:cubicBezTo>
                <a:cubicBezTo>
                  <a:pt x="435" y="413"/>
                  <a:pt x="436" y="413"/>
                  <a:pt x="436" y="413"/>
                </a:cubicBezTo>
                <a:cubicBezTo>
                  <a:pt x="436" y="413"/>
                  <a:pt x="436" y="413"/>
                  <a:pt x="436" y="414"/>
                </a:cubicBezTo>
                <a:cubicBezTo>
                  <a:pt x="436" y="414"/>
                  <a:pt x="437" y="414"/>
                  <a:pt x="437" y="414"/>
                </a:cubicBezTo>
                <a:cubicBezTo>
                  <a:pt x="437" y="414"/>
                  <a:pt x="437" y="414"/>
                  <a:pt x="437" y="415"/>
                </a:cubicBezTo>
                <a:cubicBezTo>
                  <a:pt x="437" y="415"/>
                  <a:pt x="437" y="415"/>
                  <a:pt x="437" y="415"/>
                </a:cubicBezTo>
                <a:cubicBezTo>
                  <a:pt x="437" y="415"/>
                  <a:pt x="437" y="415"/>
                  <a:pt x="437" y="415"/>
                </a:cubicBezTo>
                <a:cubicBezTo>
                  <a:pt x="437" y="416"/>
                  <a:pt x="437" y="416"/>
                  <a:pt x="437" y="417"/>
                </a:cubicBezTo>
                <a:cubicBezTo>
                  <a:pt x="437" y="418"/>
                  <a:pt x="438" y="418"/>
                  <a:pt x="438" y="418"/>
                </a:cubicBezTo>
                <a:cubicBezTo>
                  <a:pt x="438" y="418"/>
                  <a:pt x="438" y="419"/>
                  <a:pt x="438" y="419"/>
                </a:cubicBezTo>
                <a:cubicBezTo>
                  <a:pt x="438" y="418"/>
                  <a:pt x="438" y="418"/>
                  <a:pt x="438" y="417"/>
                </a:cubicBezTo>
                <a:cubicBezTo>
                  <a:pt x="438" y="417"/>
                  <a:pt x="438" y="417"/>
                  <a:pt x="438" y="417"/>
                </a:cubicBezTo>
                <a:cubicBezTo>
                  <a:pt x="438" y="417"/>
                  <a:pt x="439" y="417"/>
                  <a:pt x="439" y="417"/>
                </a:cubicBezTo>
                <a:cubicBezTo>
                  <a:pt x="439" y="417"/>
                  <a:pt x="438" y="417"/>
                  <a:pt x="438" y="417"/>
                </a:cubicBezTo>
                <a:cubicBezTo>
                  <a:pt x="438" y="416"/>
                  <a:pt x="438" y="416"/>
                  <a:pt x="438" y="416"/>
                </a:cubicBezTo>
                <a:cubicBezTo>
                  <a:pt x="438" y="416"/>
                  <a:pt x="438" y="416"/>
                  <a:pt x="438" y="416"/>
                </a:cubicBezTo>
                <a:cubicBezTo>
                  <a:pt x="439" y="416"/>
                  <a:pt x="439" y="416"/>
                  <a:pt x="439" y="416"/>
                </a:cubicBezTo>
                <a:cubicBezTo>
                  <a:pt x="439" y="416"/>
                  <a:pt x="439" y="417"/>
                  <a:pt x="439" y="417"/>
                </a:cubicBezTo>
                <a:cubicBezTo>
                  <a:pt x="439" y="417"/>
                  <a:pt x="440" y="417"/>
                  <a:pt x="440" y="417"/>
                </a:cubicBezTo>
                <a:cubicBezTo>
                  <a:pt x="440" y="417"/>
                  <a:pt x="440" y="417"/>
                  <a:pt x="440" y="417"/>
                </a:cubicBezTo>
                <a:cubicBezTo>
                  <a:pt x="440" y="417"/>
                  <a:pt x="440" y="417"/>
                  <a:pt x="440" y="417"/>
                </a:cubicBezTo>
                <a:cubicBezTo>
                  <a:pt x="440" y="417"/>
                  <a:pt x="440" y="417"/>
                  <a:pt x="440" y="417"/>
                </a:cubicBezTo>
                <a:cubicBezTo>
                  <a:pt x="440" y="417"/>
                  <a:pt x="440" y="417"/>
                  <a:pt x="440" y="417"/>
                </a:cubicBezTo>
                <a:cubicBezTo>
                  <a:pt x="440" y="417"/>
                  <a:pt x="440" y="416"/>
                  <a:pt x="440" y="416"/>
                </a:cubicBezTo>
                <a:cubicBezTo>
                  <a:pt x="440" y="416"/>
                  <a:pt x="440" y="416"/>
                  <a:pt x="440" y="416"/>
                </a:cubicBezTo>
                <a:cubicBezTo>
                  <a:pt x="440" y="416"/>
                  <a:pt x="439" y="416"/>
                  <a:pt x="439" y="416"/>
                </a:cubicBezTo>
                <a:cubicBezTo>
                  <a:pt x="439" y="415"/>
                  <a:pt x="439" y="415"/>
                  <a:pt x="438" y="415"/>
                </a:cubicBezTo>
                <a:cubicBezTo>
                  <a:pt x="438" y="415"/>
                  <a:pt x="438" y="415"/>
                  <a:pt x="438" y="415"/>
                </a:cubicBezTo>
                <a:cubicBezTo>
                  <a:pt x="438" y="414"/>
                  <a:pt x="438" y="414"/>
                  <a:pt x="438" y="414"/>
                </a:cubicBezTo>
                <a:cubicBezTo>
                  <a:pt x="439" y="414"/>
                  <a:pt x="440" y="415"/>
                  <a:pt x="440" y="415"/>
                </a:cubicBezTo>
                <a:cubicBezTo>
                  <a:pt x="441" y="415"/>
                  <a:pt x="441" y="415"/>
                  <a:pt x="441" y="415"/>
                </a:cubicBezTo>
                <a:cubicBezTo>
                  <a:pt x="441" y="415"/>
                  <a:pt x="441" y="415"/>
                  <a:pt x="441" y="415"/>
                </a:cubicBezTo>
                <a:cubicBezTo>
                  <a:pt x="442" y="415"/>
                  <a:pt x="442" y="415"/>
                  <a:pt x="442" y="416"/>
                </a:cubicBezTo>
                <a:cubicBezTo>
                  <a:pt x="442" y="416"/>
                  <a:pt x="442" y="416"/>
                  <a:pt x="441" y="416"/>
                </a:cubicBezTo>
                <a:cubicBezTo>
                  <a:pt x="441" y="416"/>
                  <a:pt x="441" y="416"/>
                  <a:pt x="442" y="417"/>
                </a:cubicBezTo>
                <a:cubicBezTo>
                  <a:pt x="442" y="417"/>
                  <a:pt x="442" y="417"/>
                  <a:pt x="442" y="417"/>
                </a:cubicBezTo>
                <a:cubicBezTo>
                  <a:pt x="442" y="417"/>
                  <a:pt x="442" y="417"/>
                  <a:pt x="442" y="417"/>
                </a:cubicBezTo>
                <a:cubicBezTo>
                  <a:pt x="442" y="416"/>
                  <a:pt x="442" y="416"/>
                  <a:pt x="442" y="415"/>
                </a:cubicBezTo>
                <a:cubicBezTo>
                  <a:pt x="442" y="415"/>
                  <a:pt x="442" y="414"/>
                  <a:pt x="442" y="413"/>
                </a:cubicBezTo>
                <a:cubicBezTo>
                  <a:pt x="442" y="413"/>
                  <a:pt x="442" y="413"/>
                  <a:pt x="442" y="413"/>
                </a:cubicBezTo>
                <a:cubicBezTo>
                  <a:pt x="442" y="413"/>
                  <a:pt x="441" y="413"/>
                  <a:pt x="441" y="413"/>
                </a:cubicBezTo>
                <a:cubicBezTo>
                  <a:pt x="442" y="413"/>
                  <a:pt x="442" y="413"/>
                  <a:pt x="442" y="413"/>
                </a:cubicBezTo>
                <a:cubicBezTo>
                  <a:pt x="442" y="413"/>
                  <a:pt x="442" y="414"/>
                  <a:pt x="443" y="414"/>
                </a:cubicBezTo>
                <a:cubicBezTo>
                  <a:pt x="443" y="414"/>
                  <a:pt x="443" y="414"/>
                  <a:pt x="443" y="414"/>
                </a:cubicBezTo>
                <a:cubicBezTo>
                  <a:pt x="443" y="414"/>
                  <a:pt x="443" y="413"/>
                  <a:pt x="443" y="413"/>
                </a:cubicBezTo>
                <a:cubicBezTo>
                  <a:pt x="443" y="413"/>
                  <a:pt x="443" y="413"/>
                  <a:pt x="443" y="413"/>
                </a:cubicBezTo>
                <a:cubicBezTo>
                  <a:pt x="442" y="413"/>
                  <a:pt x="442" y="412"/>
                  <a:pt x="442" y="412"/>
                </a:cubicBezTo>
                <a:cubicBezTo>
                  <a:pt x="441" y="411"/>
                  <a:pt x="441" y="411"/>
                  <a:pt x="441" y="411"/>
                </a:cubicBezTo>
                <a:cubicBezTo>
                  <a:pt x="440" y="411"/>
                  <a:pt x="440" y="410"/>
                  <a:pt x="441" y="410"/>
                </a:cubicBezTo>
                <a:cubicBezTo>
                  <a:pt x="441" y="410"/>
                  <a:pt x="441" y="410"/>
                  <a:pt x="441" y="410"/>
                </a:cubicBezTo>
                <a:cubicBezTo>
                  <a:pt x="441" y="411"/>
                  <a:pt x="442" y="411"/>
                  <a:pt x="442" y="411"/>
                </a:cubicBezTo>
                <a:cubicBezTo>
                  <a:pt x="442" y="411"/>
                  <a:pt x="442" y="411"/>
                  <a:pt x="442" y="411"/>
                </a:cubicBezTo>
                <a:cubicBezTo>
                  <a:pt x="443" y="411"/>
                  <a:pt x="443" y="412"/>
                  <a:pt x="444" y="412"/>
                </a:cubicBezTo>
                <a:cubicBezTo>
                  <a:pt x="444" y="412"/>
                  <a:pt x="444" y="412"/>
                  <a:pt x="444" y="412"/>
                </a:cubicBezTo>
                <a:cubicBezTo>
                  <a:pt x="444" y="412"/>
                  <a:pt x="444" y="412"/>
                  <a:pt x="444" y="412"/>
                </a:cubicBezTo>
                <a:cubicBezTo>
                  <a:pt x="444" y="411"/>
                  <a:pt x="444" y="411"/>
                  <a:pt x="445" y="411"/>
                </a:cubicBezTo>
                <a:cubicBezTo>
                  <a:pt x="445" y="411"/>
                  <a:pt x="445" y="411"/>
                  <a:pt x="446" y="412"/>
                </a:cubicBezTo>
                <a:cubicBezTo>
                  <a:pt x="446" y="412"/>
                  <a:pt x="446" y="412"/>
                  <a:pt x="447" y="412"/>
                </a:cubicBezTo>
                <a:cubicBezTo>
                  <a:pt x="447" y="412"/>
                  <a:pt x="447" y="412"/>
                  <a:pt x="447" y="413"/>
                </a:cubicBezTo>
                <a:cubicBezTo>
                  <a:pt x="447" y="413"/>
                  <a:pt x="446" y="413"/>
                  <a:pt x="446" y="413"/>
                </a:cubicBezTo>
                <a:cubicBezTo>
                  <a:pt x="446" y="413"/>
                  <a:pt x="446" y="413"/>
                  <a:pt x="446" y="414"/>
                </a:cubicBezTo>
                <a:cubicBezTo>
                  <a:pt x="446" y="414"/>
                  <a:pt x="446" y="414"/>
                  <a:pt x="446" y="414"/>
                </a:cubicBezTo>
                <a:cubicBezTo>
                  <a:pt x="446" y="414"/>
                  <a:pt x="445" y="414"/>
                  <a:pt x="445" y="415"/>
                </a:cubicBezTo>
                <a:cubicBezTo>
                  <a:pt x="446" y="415"/>
                  <a:pt x="445" y="416"/>
                  <a:pt x="446" y="416"/>
                </a:cubicBezTo>
                <a:cubicBezTo>
                  <a:pt x="446" y="416"/>
                  <a:pt x="446" y="416"/>
                  <a:pt x="446" y="417"/>
                </a:cubicBezTo>
                <a:cubicBezTo>
                  <a:pt x="446" y="417"/>
                  <a:pt x="446" y="417"/>
                  <a:pt x="446" y="417"/>
                </a:cubicBezTo>
                <a:cubicBezTo>
                  <a:pt x="446" y="417"/>
                  <a:pt x="446" y="417"/>
                  <a:pt x="446" y="417"/>
                </a:cubicBezTo>
                <a:cubicBezTo>
                  <a:pt x="446" y="416"/>
                  <a:pt x="446" y="415"/>
                  <a:pt x="446" y="415"/>
                </a:cubicBezTo>
                <a:cubicBezTo>
                  <a:pt x="446" y="414"/>
                  <a:pt x="447" y="414"/>
                  <a:pt x="447" y="414"/>
                </a:cubicBezTo>
                <a:cubicBezTo>
                  <a:pt x="447" y="414"/>
                  <a:pt x="447" y="414"/>
                  <a:pt x="447" y="414"/>
                </a:cubicBezTo>
                <a:cubicBezTo>
                  <a:pt x="447" y="414"/>
                  <a:pt x="447" y="414"/>
                  <a:pt x="447" y="414"/>
                </a:cubicBezTo>
                <a:cubicBezTo>
                  <a:pt x="448" y="414"/>
                  <a:pt x="448" y="415"/>
                  <a:pt x="448" y="414"/>
                </a:cubicBezTo>
                <a:cubicBezTo>
                  <a:pt x="448" y="414"/>
                  <a:pt x="448" y="414"/>
                  <a:pt x="448" y="414"/>
                </a:cubicBezTo>
                <a:cubicBezTo>
                  <a:pt x="448" y="414"/>
                  <a:pt x="448" y="414"/>
                  <a:pt x="448" y="414"/>
                </a:cubicBezTo>
                <a:cubicBezTo>
                  <a:pt x="448" y="413"/>
                  <a:pt x="449" y="413"/>
                  <a:pt x="449" y="413"/>
                </a:cubicBezTo>
                <a:cubicBezTo>
                  <a:pt x="449" y="413"/>
                  <a:pt x="449" y="414"/>
                  <a:pt x="449" y="413"/>
                </a:cubicBezTo>
                <a:cubicBezTo>
                  <a:pt x="449" y="413"/>
                  <a:pt x="449" y="413"/>
                  <a:pt x="449" y="413"/>
                </a:cubicBezTo>
                <a:cubicBezTo>
                  <a:pt x="449" y="413"/>
                  <a:pt x="449" y="413"/>
                  <a:pt x="449" y="412"/>
                </a:cubicBezTo>
                <a:cubicBezTo>
                  <a:pt x="449" y="412"/>
                  <a:pt x="449" y="412"/>
                  <a:pt x="449" y="412"/>
                </a:cubicBezTo>
                <a:cubicBezTo>
                  <a:pt x="450" y="412"/>
                  <a:pt x="450" y="412"/>
                  <a:pt x="450" y="412"/>
                </a:cubicBezTo>
                <a:cubicBezTo>
                  <a:pt x="450" y="412"/>
                  <a:pt x="450" y="412"/>
                  <a:pt x="450" y="412"/>
                </a:cubicBezTo>
                <a:cubicBezTo>
                  <a:pt x="450" y="412"/>
                  <a:pt x="451" y="412"/>
                  <a:pt x="451" y="413"/>
                </a:cubicBezTo>
                <a:cubicBezTo>
                  <a:pt x="451" y="413"/>
                  <a:pt x="451" y="413"/>
                  <a:pt x="451" y="413"/>
                </a:cubicBezTo>
                <a:cubicBezTo>
                  <a:pt x="451" y="413"/>
                  <a:pt x="452" y="413"/>
                  <a:pt x="452" y="413"/>
                </a:cubicBezTo>
                <a:cubicBezTo>
                  <a:pt x="452" y="414"/>
                  <a:pt x="452" y="414"/>
                  <a:pt x="452" y="414"/>
                </a:cubicBezTo>
                <a:cubicBezTo>
                  <a:pt x="452" y="414"/>
                  <a:pt x="452" y="414"/>
                  <a:pt x="452" y="414"/>
                </a:cubicBezTo>
                <a:cubicBezTo>
                  <a:pt x="452" y="414"/>
                  <a:pt x="452" y="414"/>
                  <a:pt x="452" y="415"/>
                </a:cubicBezTo>
                <a:cubicBezTo>
                  <a:pt x="452" y="415"/>
                  <a:pt x="452" y="414"/>
                  <a:pt x="452" y="414"/>
                </a:cubicBezTo>
                <a:cubicBezTo>
                  <a:pt x="452" y="414"/>
                  <a:pt x="452" y="414"/>
                  <a:pt x="453" y="414"/>
                </a:cubicBezTo>
                <a:cubicBezTo>
                  <a:pt x="453" y="415"/>
                  <a:pt x="453" y="415"/>
                  <a:pt x="452" y="415"/>
                </a:cubicBezTo>
                <a:cubicBezTo>
                  <a:pt x="452" y="415"/>
                  <a:pt x="452" y="415"/>
                  <a:pt x="452" y="415"/>
                </a:cubicBezTo>
                <a:cubicBezTo>
                  <a:pt x="452" y="415"/>
                  <a:pt x="452" y="415"/>
                  <a:pt x="451" y="416"/>
                </a:cubicBezTo>
                <a:cubicBezTo>
                  <a:pt x="451" y="416"/>
                  <a:pt x="451" y="416"/>
                  <a:pt x="451" y="416"/>
                </a:cubicBezTo>
                <a:cubicBezTo>
                  <a:pt x="451" y="416"/>
                  <a:pt x="451" y="416"/>
                  <a:pt x="451" y="416"/>
                </a:cubicBezTo>
                <a:cubicBezTo>
                  <a:pt x="451" y="417"/>
                  <a:pt x="451" y="417"/>
                  <a:pt x="450" y="417"/>
                </a:cubicBezTo>
                <a:cubicBezTo>
                  <a:pt x="450" y="417"/>
                  <a:pt x="450" y="417"/>
                  <a:pt x="450" y="417"/>
                </a:cubicBezTo>
                <a:cubicBezTo>
                  <a:pt x="450" y="417"/>
                  <a:pt x="450" y="417"/>
                  <a:pt x="450" y="418"/>
                </a:cubicBezTo>
                <a:cubicBezTo>
                  <a:pt x="450" y="418"/>
                  <a:pt x="450" y="418"/>
                  <a:pt x="450" y="418"/>
                </a:cubicBezTo>
                <a:cubicBezTo>
                  <a:pt x="451" y="417"/>
                  <a:pt x="451" y="417"/>
                  <a:pt x="451" y="417"/>
                </a:cubicBezTo>
                <a:cubicBezTo>
                  <a:pt x="451" y="417"/>
                  <a:pt x="451" y="418"/>
                  <a:pt x="451" y="418"/>
                </a:cubicBezTo>
                <a:cubicBezTo>
                  <a:pt x="451" y="418"/>
                  <a:pt x="451" y="418"/>
                  <a:pt x="451" y="418"/>
                </a:cubicBezTo>
                <a:cubicBezTo>
                  <a:pt x="451" y="418"/>
                  <a:pt x="451" y="419"/>
                  <a:pt x="451" y="419"/>
                </a:cubicBezTo>
                <a:cubicBezTo>
                  <a:pt x="451" y="419"/>
                  <a:pt x="451" y="418"/>
                  <a:pt x="452" y="418"/>
                </a:cubicBezTo>
                <a:cubicBezTo>
                  <a:pt x="452" y="418"/>
                  <a:pt x="452" y="418"/>
                  <a:pt x="452" y="418"/>
                </a:cubicBezTo>
                <a:cubicBezTo>
                  <a:pt x="452" y="419"/>
                  <a:pt x="452" y="419"/>
                  <a:pt x="452" y="419"/>
                </a:cubicBezTo>
                <a:cubicBezTo>
                  <a:pt x="452" y="419"/>
                  <a:pt x="452" y="419"/>
                  <a:pt x="451" y="420"/>
                </a:cubicBezTo>
                <a:cubicBezTo>
                  <a:pt x="451" y="420"/>
                  <a:pt x="451" y="420"/>
                  <a:pt x="451" y="420"/>
                </a:cubicBezTo>
                <a:cubicBezTo>
                  <a:pt x="451" y="420"/>
                  <a:pt x="452" y="420"/>
                  <a:pt x="452" y="420"/>
                </a:cubicBezTo>
                <a:cubicBezTo>
                  <a:pt x="452" y="419"/>
                  <a:pt x="453" y="419"/>
                  <a:pt x="453" y="419"/>
                </a:cubicBezTo>
                <a:cubicBezTo>
                  <a:pt x="453" y="419"/>
                  <a:pt x="453" y="419"/>
                  <a:pt x="453" y="419"/>
                </a:cubicBezTo>
                <a:cubicBezTo>
                  <a:pt x="454" y="419"/>
                  <a:pt x="454" y="419"/>
                  <a:pt x="454" y="419"/>
                </a:cubicBezTo>
                <a:cubicBezTo>
                  <a:pt x="454" y="420"/>
                  <a:pt x="454" y="419"/>
                  <a:pt x="455" y="419"/>
                </a:cubicBezTo>
                <a:cubicBezTo>
                  <a:pt x="455" y="419"/>
                  <a:pt x="455" y="419"/>
                  <a:pt x="455" y="419"/>
                </a:cubicBezTo>
                <a:close/>
                <a:moveTo>
                  <a:pt x="435" y="417"/>
                </a:moveTo>
                <a:cubicBezTo>
                  <a:pt x="435" y="417"/>
                  <a:pt x="435" y="417"/>
                  <a:pt x="435" y="417"/>
                </a:cubicBezTo>
                <a:cubicBezTo>
                  <a:pt x="435" y="417"/>
                  <a:pt x="435" y="417"/>
                  <a:pt x="435" y="417"/>
                </a:cubicBezTo>
                <a:close/>
                <a:moveTo>
                  <a:pt x="447" y="419"/>
                </a:moveTo>
                <a:cubicBezTo>
                  <a:pt x="447" y="419"/>
                  <a:pt x="447" y="419"/>
                  <a:pt x="447" y="419"/>
                </a:cubicBezTo>
                <a:cubicBezTo>
                  <a:pt x="447" y="419"/>
                  <a:pt x="447" y="419"/>
                  <a:pt x="447" y="419"/>
                </a:cubicBezTo>
                <a:close/>
                <a:moveTo>
                  <a:pt x="450" y="418"/>
                </a:moveTo>
                <a:cubicBezTo>
                  <a:pt x="450" y="418"/>
                  <a:pt x="450" y="418"/>
                  <a:pt x="450" y="418"/>
                </a:cubicBezTo>
                <a:cubicBezTo>
                  <a:pt x="450" y="418"/>
                  <a:pt x="450" y="418"/>
                  <a:pt x="450" y="418"/>
                </a:cubicBezTo>
                <a:cubicBezTo>
                  <a:pt x="450" y="418"/>
                  <a:pt x="450" y="418"/>
                  <a:pt x="450" y="418"/>
                </a:cubicBezTo>
                <a:close/>
                <a:moveTo>
                  <a:pt x="411" y="460"/>
                </a:moveTo>
                <a:cubicBezTo>
                  <a:pt x="411" y="460"/>
                  <a:pt x="411" y="460"/>
                  <a:pt x="411" y="459"/>
                </a:cubicBezTo>
                <a:cubicBezTo>
                  <a:pt x="411" y="459"/>
                  <a:pt x="410" y="460"/>
                  <a:pt x="410" y="460"/>
                </a:cubicBezTo>
                <a:cubicBezTo>
                  <a:pt x="410" y="460"/>
                  <a:pt x="410" y="461"/>
                  <a:pt x="410" y="461"/>
                </a:cubicBezTo>
                <a:cubicBezTo>
                  <a:pt x="409" y="461"/>
                  <a:pt x="409" y="461"/>
                  <a:pt x="409" y="461"/>
                </a:cubicBezTo>
                <a:cubicBezTo>
                  <a:pt x="409" y="462"/>
                  <a:pt x="409" y="462"/>
                  <a:pt x="409" y="462"/>
                </a:cubicBezTo>
                <a:cubicBezTo>
                  <a:pt x="409" y="463"/>
                  <a:pt x="409" y="463"/>
                  <a:pt x="410" y="463"/>
                </a:cubicBezTo>
                <a:cubicBezTo>
                  <a:pt x="410" y="463"/>
                  <a:pt x="410" y="463"/>
                  <a:pt x="411" y="463"/>
                </a:cubicBezTo>
                <a:cubicBezTo>
                  <a:pt x="411" y="463"/>
                  <a:pt x="411" y="463"/>
                  <a:pt x="411" y="463"/>
                </a:cubicBezTo>
                <a:cubicBezTo>
                  <a:pt x="411" y="462"/>
                  <a:pt x="412" y="462"/>
                  <a:pt x="411" y="461"/>
                </a:cubicBezTo>
                <a:cubicBezTo>
                  <a:pt x="411" y="461"/>
                  <a:pt x="411" y="460"/>
                  <a:pt x="411" y="460"/>
                </a:cubicBezTo>
                <a:close/>
                <a:moveTo>
                  <a:pt x="458" y="404"/>
                </a:moveTo>
                <a:cubicBezTo>
                  <a:pt x="458" y="404"/>
                  <a:pt x="458" y="405"/>
                  <a:pt x="457" y="405"/>
                </a:cubicBezTo>
                <a:cubicBezTo>
                  <a:pt x="457" y="405"/>
                  <a:pt x="457" y="405"/>
                  <a:pt x="457" y="405"/>
                </a:cubicBezTo>
                <a:cubicBezTo>
                  <a:pt x="457" y="405"/>
                  <a:pt x="456" y="405"/>
                  <a:pt x="457" y="406"/>
                </a:cubicBezTo>
                <a:cubicBezTo>
                  <a:pt x="457" y="406"/>
                  <a:pt x="456" y="406"/>
                  <a:pt x="456" y="406"/>
                </a:cubicBezTo>
                <a:cubicBezTo>
                  <a:pt x="456" y="406"/>
                  <a:pt x="456" y="406"/>
                  <a:pt x="456" y="406"/>
                </a:cubicBezTo>
                <a:cubicBezTo>
                  <a:pt x="455" y="406"/>
                  <a:pt x="455" y="406"/>
                  <a:pt x="455" y="406"/>
                </a:cubicBezTo>
                <a:cubicBezTo>
                  <a:pt x="455" y="406"/>
                  <a:pt x="455" y="406"/>
                  <a:pt x="454" y="405"/>
                </a:cubicBezTo>
                <a:cubicBezTo>
                  <a:pt x="454" y="405"/>
                  <a:pt x="454" y="404"/>
                  <a:pt x="454" y="404"/>
                </a:cubicBezTo>
                <a:cubicBezTo>
                  <a:pt x="454" y="404"/>
                  <a:pt x="454" y="404"/>
                  <a:pt x="454" y="404"/>
                </a:cubicBezTo>
                <a:cubicBezTo>
                  <a:pt x="454" y="403"/>
                  <a:pt x="454" y="404"/>
                  <a:pt x="454" y="404"/>
                </a:cubicBezTo>
                <a:cubicBezTo>
                  <a:pt x="454" y="404"/>
                  <a:pt x="454" y="404"/>
                  <a:pt x="453" y="404"/>
                </a:cubicBezTo>
                <a:cubicBezTo>
                  <a:pt x="453" y="404"/>
                  <a:pt x="453" y="405"/>
                  <a:pt x="453" y="405"/>
                </a:cubicBezTo>
                <a:cubicBezTo>
                  <a:pt x="454" y="405"/>
                  <a:pt x="454" y="405"/>
                  <a:pt x="453" y="406"/>
                </a:cubicBezTo>
                <a:cubicBezTo>
                  <a:pt x="453" y="406"/>
                  <a:pt x="453" y="406"/>
                  <a:pt x="453" y="406"/>
                </a:cubicBezTo>
                <a:cubicBezTo>
                  <a:pt x="453" y="405"/>
                  <a:pt x="453" y="405"/>
                  <a:pt x="453" y="405"/>
                </a:cubicBezTo>
                <a:cubicBezTo>
                  <a:pt x="453" y="406"/>
                  <a:pt x="453" y="406"/>
                  <a:pt x="453" y="407"/>
                </a:cubicBezTo>
                <a:cubicBezTo>
                  <a:pt x="453" y="407"/>
                  <a:pt x="453" y="407"/>
                  <a:pt x="453" y="407"/>
                </a:cubicBezTo>
                <a:cubicBezTo>
                  <a:pt x="453" y="407"/>
                  <a:pt x="453" y="408"/>
                  <a:pt x="453" y="407"/>
                </a:cubicBezTo>
                <a:cubicBezTo>
                  <a:pt x="453" y="407"/>
                  <a:pt x="453" y="407"/>
                  <a:pt x="452" y="407"/>
                </a:cubicBezTo>
                <a:cubicBezTo>
                  <a:pt x="452" y="407"/>
                  <a:pt x="452" y="407"/>
                  <a:pt x="452" y="407"/>
                </a:cubicBezTo>
                <a:cubicBezTo>
                  <a:pt x="452" y="407"/>
                  <a:pt x="452" y="407"/>
                  <a:pt x="451" y="407"/>
                </a:cubicBezTo>
                <a:cubicBezTo>
                  <a:pt x="451" y="407"/>
                  <a:pt x="451" y="407"/>
                  <a:pt x="451" y="407"/>
                </a:cubicBezTo>
                <a:cubicBezTo>
                  <a:pt x="451" y="407"/>
                  <a:pt x="450" y="407"/>
                  <a:pt x="450" y="408"/>
                </a:cubicBezTo>
                <a:cubicBezTo>
                  <a:pt x="450" y="408"/>
                  <a:pt x="450" y="408"/>
                  <a:pt x="450" y="408"/>
                </a:cubicBezTo>
                <a:cubicBezTo>
                  <a:pt x="450" y="408"/>
                  <a:pt x="450" y="408"/>
                  <a:pt x="450" y="407"/>
                </a:cubicBezTo>
                <a:cubicBezTo>
                  <a:pt x="450" y="407"/>
                  <a:pt x="450" y="406"/>
                  <a:pt x="450" y="406"/>
                </a:cubicBezTo>
                <a:cubicBezTo>
                  <a:pt x="450" y="405"/>
                  <a:pt x="450" y="405"/>
                  <a:pt x="450" y="405"/>
                </a:cubicBezTo>
                <a:cubicBezTo>
                  <a:pt x="450" y="405"/>
                  <a:pt x="450" y="406"/>
                  <a:pt x="450" y="406"/>
                </a:cubicBezTo>
                <a:cubicBezTo>
                  <a:pt x="449" y="406"/>
                  <a:pt x="449" y="407"/>
                  <a:pt x="449" y="407"/>
                </a:cubicBezTo>
                <a:cubicBezTo>
                  <a:pt x="449" y="408"/>
                  <a:pt x="449" y="408"/>
                  <a:pt x="449" y="408"/>
                </a:cubicBezTo>
                <a:cubicBezTo>
                  <a:pt x="449" y="408"/>
                  <a:pt x="449" y="408"/>
                  <a:pt x="449" y="409"/>
                </a:cubicBezTo>
                <a:cubicBezTo>
                  <a:pt x="449" y="409"/>
                  <a:pt x="448" y="409"/>
                  <a:pt x="448" y="409"/>
                </a:cubicBezTo>
                <a:cubicBezTo>
                  <a:pt x="448" y="409"/>
                  <a:pt x="447" y="409"/>
                  <a:pt x="447" y="408"/>
                </a:cubicBezTo>
                <a:cubicBezTo>
                  <a:pt x="447" y="408"/>
                  <a:pt x="447" y="408"/>
                  <a:pt x="447" y="408"/>
                </a:cubicBezTo>
                <a:cubicBezTo>
                  <a:pt x="447" y="408"/>
                  <a:pt x="447" y="408"/>
                  <a:pt x="447" y="408"/>
                </a:cubicBezTo>
                <a:cubicBezTo>
                  <a:pt x="447" y="409"/>
                  <a:pt x="447" y="409"/>
                  <a:pt x="447" y="409"/>
                </a:cubicBezTo>
                <a:cubicBezTo>
                  <a:pt x="448" y="410"/>
                  <a:pt x="447" y="410"/>
                  <a:pt x="447" y="410"/>
                </a:cubicBezTo>
                <a:cubicBezTo>
                  <a:pt x="447" y="410"/>
                  <a:pt x="447" y="410"/>
                  <a:pt x="446" y="410"/>
                </a:cubicBezTo>
                <a:cubicBezTo>
                  <a:pt x="446" y="410"/>
                  <a:pt x="445" y="409"/>
                  <a:pt x="445" y="409"/>
                </a:cubicBezTo>
                <a:cubicBezTo>
                  <a:pt x="444" y="409"/>
                  <a:pt x="444" y="408"/>
                  <a:pt x="444" y="408"/>
                </a:cubicBezTo>
                <a:cubicBezTo>
                  <a:pt x="444" y="408"/>
                  <a:pt x="444" y="408"/>
                  <a:pt x="444" y="407"/>
                </a:cubicBezTo>
                <a:cubicBezTo>
                  <a:pt x="443" y="407"/>
                  <a:pt x="443" y="407"/>
                  <a:pt x="442" y="408"/>
                </a:cubicBezTo>
                <a:cubicBezTo>
                  <a:pt x="442" y="408"/>
                  <a:pt x="442" y="407"/>
                  <a:pt x="442" y="407"/>
                </a:cubicBezTo>
                <a:cubicBezTo>
                  <a:pt x="442" y="407"/>
                  <a:pt x="442" y="407"/>
                  <a:pt x="442" y="407"/>
                </a:cubicBezTo>
                <a:cubicBezTo>
                  <a:pt x="442" y="407"/>
                  <a:pt x="442" y="407"/>
                  <a:pt x="442" y="407"/>
                </a:cubicBezTo>
                <a:cubicBezTo>
                  <a:pt x="441" y="406"/>
                  <a:pt x="442" y="406"/>
                  <a:pt x="442" y="405"/>
                </a:cubicBezTo>
                <a:cubicBezTo>
                  <a:pt x="442" y="405"/>
                  <a:pt x="442" y="405"/>
                  <a:pt x="442" y="405"/>
                </a:cubicBezTo>
                <a:cubicBezTo>
                  <a:pt x="442" y="405"/>
                  <a:pt x="442" y="405"/>
                  <a:pt x="442" y="405"/>
                </a:cubicBezTo>
                <a:cubicBezTo>
                  <a:pt x="443" y="405"/>
                  <a:pt x="443" y="405"/>
                  <a:pt x="443" y="405"/>
                </a:cubicBezTo>
                <a:cubicBezTo>
                  <a:pt x="443" y="405"/>
                  <a:pt x="444" y="405"/>
                  <a:pt x="444" y="405"/>
                </a:cubicBezTo>
                <a:cubicBezTo>
                  <a:pt x="444" y="405"/>
                  <a:pt x="444" y="406"/>
                  <a:pt x="444" y="406"/>
                </a:cubicBezTo>
                <a:cubicBezTo>
                  <a:pt x="444" y="406"/>
                  <a:pt x="444" y="406"/>
                  <a:pt x="444" y="406"/>
                </a:cubicBezTo>
                <a:cubicBezTo>
                  <a:pt x="445" y="406"/>
                  <a:pt x="444" y="406"/>
                  <a:pt x="445" y="406"/>
                </a:cubicBezTo>
                <a:cubicBezTo>
                  <a:pt x="445" y="406"/>
                  <a:pt x="445" y="406"/>
                  <a:pt x="445" y="406"/>
                </a:cubicBezTo>
                <a:cubicBezTo>
                  <a:pt x="445" y="406"/>
                  <a:pt x="445" y="406"/>
                  <a:pt x="445" y="406"/>
                </a:cubicBezTo>
                <a:cubicBezTo>
                  <a:pt x="445" y="406"/>
                  <a:pt x="445" y="405"/>
                  <a:pt x="445" y="405"/>
                </a:cubicBezTo>
                <a:cubicBezTo>
                  <a:pt x="445" y="405"/>
                  <a:pt x="445" y="405"/>
                  <a:pt x="444" y="405"/>
                </a:cubicBezTo>
                <a:cubicBezTo>
                  <a:pt x="444" y="405"/>
                  <a:pt x="444" y="405"/>
                  <a:pt x="444" y="404"/>
                </a:cubicBezTo>
                <a:cubicBezTo>
                  <a:pt x="444" y="404"/>
                  <a:pt x="444" y="404"/>
                  <a:pt x="444" y="404"/>
                </a:cubicBezTo>
                <a:cubicBezTo>
                  <a:pt x="443" y="404"/>
                  <a:pt x="443" y="404"/>
                  <a:pt x="443" y="403"/>
                </a:cubicBezTo>
                <a:cubicBezTo>
                  <a:pt x="444" y="403"/>
                  <a:pt x="444" y="403"/>
                  <a:pt x="444" y="403"/>
                </a:cubicBezTo>
                <a:cubicBezTo>
                  <a:pt x="445" y="403"/>
                  <a:pt x="445" y="403"/>
                  <a:pt x="446" y="404"/>
                </a:cubicBezTo>
                <a:cubicBezTo>
                  <a:pt x="446" y="404"/>
                  <a:pt x="446" y="404"/>
                  <a:pt x="446" y="404"/>
                </a:cubicBezTo>
                <a:cubicBezTo>
                  <a:pt x="446" y="403"/>
                  <a:pt x="447" y="403"/>
                  <a:pt x="447" y="403"/>
                </a:cubicBezTo>
                <a:cubicBezTo>
                  <a:pt x="447" y="404"/>
                  <a:pt x="447" y="404"/>
                  <a:pt x="447" y="404"/>
                </a:cubicBezTo>
                <a:cubicBezTo>
                  <a:pt x="447" y="403"/>
                  <a:pt x="447" y="403"/>
                  <a:pt x="447" y="403"/>
                </a:cubicBezTo>
                <a:cubicBezTo>
                  <a:pt x="447" y="403"/>
                  <a:pt x="447" y="402"/>
                  <a:pt x="447" y="402"/>
                </a:cubicBezTo>
                <a:cubicBezTo>
                  <a:pt x="447" y="402"/>
                  <a:pt x="447" y="402"/>
                  <a:pt x="447" y="402"/>
                </a:cubicBezTo>
                <a:cubicBezTo>
                  <a:pt x="447" y="402"/>
                  <a:pt x="447" y="402"/>
                  <a:pt x="447" y="402"/>
                </a:cubicBezTo>
                <a:cubicBezTo>
                  <a:pt x="447" y="402"/>
                  <a:pt x="447" y="402"/>
                  <a:pt x="447" y="402"/>
                </a:cubicBezTo>
                <a:cubicBezTo>
                  <a:pt x="447" y="402"/>
                  <a:pt x="447" y="402"/>
                  <a:pt x="447" y="401"/>
                </a:cubicBezTo>
                <a:cubicBezTo>
                  <a:pt x="447" y="401"/>
                  <a:pt x="447" y="401"/>
                  <a:pt x="447" y="401"/>
                </a:cubicBezTo>
                <a:cubicBezTo>
                  <a:pt x="446" y="401"/>
                  <a:pt x="446" y="401"/>
                  <a:pt x="446" y="401"/>
                </a:cubicBezTo>
                <a:cubicBezTo>
                  <a:pt x="446" y="400"/>
                  <a:pt x="446" y="400"/>
                  <a:pt x="446" y="400"/>
                </a:cubicBezTo>
                <a:cubicBezTo>
                  <a:pt x="446" y="400"/>
                  <a:pt x="446" y="400"/>
                  <a:pt x="446" y="400"/>
                </a:cubicBezTo>
                <a:cubicBezTo>
                  <a:pt x="446" y="400"/>
                  <a:pt x="447" y="400"/>
                  <a:pt x="447" y="400"/>
                </a:cubicBezTo>
                <a:cubicBezTo>
                  <a:pt x="447" y="400"/>
                  <a:pt x="447" y="400"/>
                  <a:pt x="447" y="400"/>
                </a:cubicBezTo>
                <a:cubicBezTo>
                  <a:pt x="447" y="399"/>
                  <a:pt x="448" y="399"/>
                  <a:pt x="448" y="399"/>
                </a:cubicBezTo>
                <a:cubicBezTo>
                  <a:pt x="448" y="399"/>
                  <a:pt x="448" y="400"/>
                  <a:pt x="448" y="400"/>
                </a:cubicBezTo>
                <a:cubicBezTo>
                  <a:pt x="449" y="400"/>
                  <a:pt x="448" y="399"/>
                  <a:pt x="449" y="399"/>
                </a:cubicBezTo>
                <a:cubicBezTo>
                  <a:pt x="449" y="399"/>
                  <a:pt x="449" y="399"/>
                  <a:pt x="449" y="399"/>
                </a:cubicBezTo>
                <a:cubicBezTo>
                  <a:pt x="449" y="399"/>
                  <a:pt x="449" y="398"/>
                  <a:pt x="449" y="398"/>
                </a:cubicBezTo>
                <a:cubicBezTo>
                  <a:pt x="449" y="399"/>
                  <a:pt x="449" y="399"/>
                  <a:pt x="449" y="399"/>
                </a:cubicBezTo>
                <a:cubicBezTo>
                  <a:pt x="449" y="399"/>
                  <a:pt x="449" y="399"/>
                  <a:pt x="449" y="399"/>
                </a:cubicBezTo>
                <a:cubicBezTo>
                  <a:pt x="450" y="399"/>
                  <a:pt x="450" y="399"/>
                  <a:pt x="450" y="399"/>
                </a:cubicBezTo>
                <a:cubicBezTo>
                  <a:pt x="450" y="399"/>
                  <a:pt x="451" y="399"/>
                  <a:pt x="451" y="399"/>
                </a:cubicBezTo>
                <a:cubicBezTo>
                  <a:pt x="451" y="399"/>
                  <a:pt x="451" y="399"/>
                  <a:pt x="451" y="400"/>
                </a:cubicBezTo>
                <a:cubicBezTo>
                  <a:pt x="450" y="400"/>
                  <a:pt x="450" y="400"/>
                  <a:pt x="451" y="400"/>
                </a:cubicBezTo>
                <a:cubicBezTo>
                  <a:pt x="451" y="400"/>
                  <a:pt x="451" y="400"/>
                  <a:pt x="451" y="401"/>
                </a:cubicBezTo>
                <a:cubicBezTo>
                  <a:pt x="451" y="401"/>
                  <a:pt x="451" y="401"/>
                  <a:pt x="451" y="401"/>
                </a:cubicBezTo>
                <a:cubicBezTo>
                  <a:pt x="451" y="401"/>
                  <a:pt x="451" y="402"/>
                  <a:pt x="451" y="402"/>
                </a:cubicBezTo>
                <a:cubicBezTo>
                  <a:pt x="451" y="402"/>
                  <a:pt x="451" y="402"/>
                  <a:pt x="451" y="402"/>
                </a:cubicBezTo>
                <a:cubicBezTo>
                  <a:pt x="451" y="401"/>
                  <a:pt x="451" y="401"/>
                  <a:pt x="451" y="401"/>
                </a:cubicBezTo>
                <a:cubicBezTo>
                  <a:pt x="452" y="401"/>
                  <a:pt x="452" y="402"/>
                  <a:pt x="452" y="402"/>
                </a:cubicBezTo>
                <a:cubicBezTo>
                  <a:pt x="452" y="402"/>
                  <a:pt x="453" y="402"/>
                  <a:pt x="452" y="402"/>
                </a:cubicBezTo>
                <a:cubicBezTo>
                  <a:pt x="452" y="401"/>
                  <a:pt x="453" y="401"/>
                  <a:pt x="453" y="401"/>
                </a:cubicBezTo>
                <a:cubicBezTo>
                  <a:pt x="453" y="401"/>
                  <a:pt x="453" y="400"/>
                  <a:pt x="453" y="400"/>
                </a:cubicBezTo>
                <a:cubicBezTo>
                  <a:pt x="453" y="400"/>
                  <a:pt x="453" y="400"/>
                  <a:pt x="453" y="400"/>
                </a:cubicBezTo>
                <a:cubicBezTo>
                  <a:pt x="453" y="400"/>
                  <a:pt x="453" y="400"/>
                  <a:pt x="453" y="400"/>
                </a:cubicBezTo>
                <a:cubicBezTo>
                  <a:pt x="453" y="400"/>
                  <a:pt x="453" y="400"/>
                  <a:pt x="453" y="400"/>
                </a:cubicBezTo>
                <a:cubicBezTo>
                  <a:pt x="453" y="400"/>
                  <a:pt x="453" y="400"/>
                  <a:pt x="454" y="400"/>
                </a:cubicBezTo>
                <a:cubicBezTo>
                  <a:pt x="454" y="400"/>
                  <a:pt x="454" y="401"/>
                  <a:pt x="454" y="401"/>
                </a:cubicBezTo>
                <a:cubicBezTo>
                  <a:pt x="454" y="401"/>
                  <a:pt x="454" y="401"/>
                  <a:pt x="454" y="401"/>
                </a:cubicBezTo>
                <a:cubicBezTo>
                  <a:pt x="454" y="401"/>
                  <a:pt x="454" y="401"/>
                  <a:pt x="454" y="401"/>
                </a:cubicBezTo>
                <a:cubicBezTo>
                  <a:pt x="454" y="401"/>
                  <a:pt x="454" y="402"/>
                  <a:pt x="454" y="402"/>
                </a:cubicBezTo>
                <a:cubicBezTo>
                  <a:pt x="455" y="402"/>
                  <a:pt x="455" y="402"/>
                  <a:pt x="455" y="401"/>
                </a:cubicBezTo>
                <a:cubicBezTo>
                  <a:pt x="455" y="401"/>
                  <a:pt x="456" y="401"/>
                  <a:pt x="456" y="401"/>
                </a:cubicBezTo>
                <a:cubicBezTo>
                  <a:pt x="456" y="401"/>
                  <a:pt x="456" y="402"/>
                  <a:pt x="456" y="402"/>
                </a:cubicBezTo>
                <a:cubicBezTo>
                  <a:pt x="456" y="402"/>
                  <a:pt x="456" y="402"/>
                  <a:pt x="456" y="402"/>
                </a:cubicBezTo>
                <a:cubicBezTo>
                  <a:pt x="455" y="403"/>
                  <a:pt x="455" y="404"/>
                  <a:pt x="455" y="405"/>
                </a:cubicBezTo>
                <a:cubicBezTo>
                  <a:pt x="455" y="405"/>
                  <a:pt x="455" y="405"/>
                  <a:pt x="455" y="405"/>
                </a:cubicBezTo>
                <a:cubicBezTo>
                  <a:pt x="455" y="405"/>
                  <a:pt x="455" y="405"/>
                  <a:pt x="455" y="405"/>
                </a:cubicBezTo>
                <a:cubicBezTo>
                  <a:pt x="456" y="405"/>
                  <a:pt x="456" y="404"/>
                  <a:pt x="456" y="404"/>
                </a:cubicBezTo>
                <a:cubicBezTo>
                  <a:pt x="456" y="404"/>
                  <a:pt x="456" y="403"/>
                  <a:pt x="456" y="403"/>
                </a:cubicBezTo>
                <a:cubicBezTo>
                  <a:pt x="456" y="403"/>
                  <a:pt x="456" y="403"/>
                  <a:pt x="456" y="403"/>
                </a:cubicBezTo>
                <a:cubicBezTo>
                  <a:pt x="457" y="403"/>
                  <a:pt x="457" y="403"/>
                  <a:pt x="457" y="403"/>
                </a:cubicBezTo>
                <a:cubicBezTo>
                  <a:pt x="457" y="402"/>
                  <a:pt x="457" y="402"/>
                  <a:pt x="457" y="402"/>
                </a:cubicBezTo>
                <a:cubicBezTo>
                  <a:pt x="458" y="402"/>
                  <a:pt x="458" y="403"/>
                  <a:pt x="458" y="404"/>
                </a:cubicBezTo>
                <a:close/>
                <a:moveTo>
                  <a:pt x="438" y="412"/>
                </a:moveTo>
                <a:cubicBezTo>
                  <a:pt x="438" y="413"/>
                  <a:pt x="438" y="413"/>
                  <a:pt x="439" y="413"/>
                </a:cubicBezTo>
                <a:cubicBezTo>
                  <a:pt x="439" y="413"/>
                  <a:pt x="439" y="414"/>
                  <a:pt x="440" y="414"/>
                </a:cubicBezTo>
                <a:cubicBezTo>
                  <a:pt x="440" y="414"/>
                  <a:pt x="440" y="414"/>
                  <a:pt x="440" y="414"/>
                </a:cubicBezTo>
                <a:cubicBezTo>
                  <a:pt x="440" y="414"/>
                  <a:pt x="440" y="414"/>
                  <a:pt x="440" y="414"/>
                </a:cubicBezTo>
                <a:cubicBezTo>
                  <a:pt x="441" y="415"/>
                  <a:pt x="441" y="415"/>
                  <a:pt x="441" y="415"/>
                </a:cubicBezTo>
                <a:cubicBezTo>
                  <a:pt x="441" y="415"/>
                  <a:pt x="442" y="415"/>
                  <a:pt x="442" y="415"/>
                </a:cubicBezTo>
                <a:cubicBezTo>
                  <a:pt x="442" y="415"/>
                  <a:pt x="442" y="415"/>
                  <a:pt x="442" y="415"/>
                </a:cubicBezTo>
                <a:cubicBezTo>
                  <a:pt x="441" y="414"/>
                  <a:pt x="441" y="414"/>
                  <a:pt x="441" y="413"/>
                </a:cubicBezTo>
                <a:cubicBezTo>
                  <a:pt x="441" y="413"/>
                  <a:pt x="441" y="413"/>
                  <a:pt x="441" y="413"/>
                </a:cubicBezTo>
                <a:cubicBezTo>
                  <a:pt x="441" y="413"/>
                  <a:pt x="441" y="413"/>
                  <a:pt x="441" y="412"/>
                </a:cubicBezTo>
                <a:cubicBezTo>
                  <a:pt x="440" y="412"/>
                  <a:pt x="440" y="412"/>
                  <a:pt x="440" y="412"/>
                </a:cubicBezTo>
                <a:cubicBezTo>
                  <a:pt x="440" y="412"/>
                  <a:pt x="439" y="411"/>
                  <a:pt x="438" y="411"/>
                </a:cubicBezTo>
                <a:cubicBezTo>
                  <a:pt x="438" y="411"/>
                  <a:pt x="438" y="411"/>
                  <a:pt x="438" y="411"/>
                </a:cubicBezTo>
                <a:cubicBezTo>
                  <a:pt x="437" y="411"/>
                  <a:pt x="437" y="412"/>
                  <a:pt x="438" y="412"/>
                </a:cubicBezTo>
                <a:close/>
                <a:moveTo>
                  <a:pt x="433" y="444"/>
                </a:moveTo>
                <a:cubicBezTo>
                  <a:pt x="433" y="444"/>
                  <a:pt x="433" y="444"/>
                  <a:pt x="432" y="445"/>
                </a:cubicBezTo>
                <a:cubicBezTo>
                  <a:pt x="432" y="445"/>
                  <a:pt x="432" y="445"/>
                  <a:pt x="432" y="445"/>
                </a:cubicBezTo>
                <a:cubicBezTo>
                  <a:pt x="432" y="445"/>
                  <a:pt x="432" y="445"/>
                  <a:pt x="432" y="445"/>
                </a:cubicBezTo>
                <a:cubicBezTo>
                  <a:pt x="431" y="445"/>
                  <a:pt x="431" y="445"/>
                  <a:pt x="431" y="445"/>
                </a:cubicBezTo>
                <a:cubicBezTo>
                  <a:pt x="430" y="445"/>
                  <a:pt x="430" y="445"/>
                  <a:pt x="430" y="445"/>
                </a:cubicBezTo>
                <a:cubicBezTo>
                  <a:pt x="430" y="446"/>
                  <a:pt x="430" y="446"/>
                  <a:pt x="430" y="446"/>
                </a:cubicBezTo>
                <a:cubicBezTo>
                  <a:pt x="431" y="446"/>
                  <a:pt x="431" y="446"/>
                  <a:pt x="432" y="446"/>
                </a:cubicBezTo>
                <a:cubicBezTo>
                  <a:pt x="432" y="446"/>
                  <a:pt x="433" y="445"/>
                  <a:pt x="433" y="445"/>
                </a:cubicBezTo>
                <a:cubicBezTo>
                  <a:pt x="433" y="445"/>
                  <a:pt x="433" y="445"/>
                  <a:pt x="433" y="444"/>
                </a:cubicBezTo>
                <a:close/>
                <a:moveTo>
                  <a:pt x="439" y="408"/>
                </a:moveTo>
                <a:cubicBezTo>
                  <a:pt x="440" y="408"/>
                  <a:pt x="440" y="407"/>
                  <a:pt x="440" y="407"/>
                </a:cubicBezTo>
                <a:cubicBezTo>
                  <a:pt x="440" y="407"/>
                  <a:pt x="440" y="407"/>
                  <a:pt x="441" y="407"/>
                </a:cubicBezTo>
                <a:cubicBezTo>
                  <a:pt x="441" y="407"/>
                  <a:pt x="441" y="407"/>
                  <a:pt x="441" y="407"/>
                </a:cubicBezTo>
                <a:cubicBezTo>
                  <a:pt x="441" y="407"/>
                  <a:pt x="441" y="407"/>
                  <a:pt x="442" y="408"/>
                </a:cubicBezTo>
                <a:cubicBezTo>
                  <a:pt x="442" y="408"/>
                  <a:pt x="442" y="408"/>
                  <a:pt x="442" y="408"/>
                </a:cubicBezTo>
                <a:cubicBezTo>
                  <a:pt x="442" y="408"/>
                  <a:pt x="442" y="408"/>
                  <a:pt x="442" y="408"/>
                </a:cubicBezTo>
                <a:cubicBezTo>
                  <a:pt x="443" y="408"/>
                  <a:pt x="443" y="408"/>
                  <a:pt x="443" y="408"/>
                </a:cubicBezTo>
                <a:cubicBezTo>
                  <a:pt x="443" y="408"/>
                  <a:pt x="443" y="408"/>
                  <a:pt x="443" y="408"/>
                </a:cubicBezTo>
                <a:cubicBezTo>
                  <a:pt x="443" y="408"/>
                  <a:pt x="443" y="409"/>
                  <a:pt x="444" y="409"/>
                </a:cubicBezTo>
                <a:cubicBezTo>
                  <a:pt x="444" y="409"/>
                  <a:pt x="444" y="410"/>
                  <a:pt x="444" y="410"/>
                </a:cubicBezTo>
                <a:cubicBezTo>
                  <a:pt x="445" y="410"/>
                  <a:pt x="445" y="410"/>
                  <a:pt x="445" y="410"/>
                </a:cubicBezTo>
                <a:cubicBezTo>
                  <a:pt x="445" y="410"/>
                  <a:pt x="446" y="410"/>
                  <a:pt x="446" y="410"/>
                </a:cubicBezTo>
                <a:cubicBezTo>
                  <a:pt x="446" y="411"/>
                  <a:pt x="445" y="411"/>
                  <a:pt x="445" y="411"/>
                </a:cubicBezTo>
                <a:cubicBezTo>
                  <a:pt x="445" y="411"/>
                  <a:pt x="444" y="411"/>
                  <a:pt x="444" y="411"/>
                </a:cubicBezTo>
                <a:cubicBezTo>
                  <a:pt x="444" y="411"/>
                  <a:pt x="443" y="410"/>
                  <a:pt x="443" y="410"/>
                </a:cubicBezTo>
                <a:cubicBezTo>
                  <a:pt x="443" y="410"/>
                  <a:pt x="443" y="410"/>
                  <a:pt x="442" y="410"/>
                </a:cubicBezTo>
                <a:cubicBezTo>
                  <a:pt x="442" y="410"/>
                  <a:pt x="442" y="409"/>
                  <a:pt x="442" y="409"/>
                </a:cubicBezTo>
                <a:cubicBezTo>
                  <a:pt x="441" y="409"/>
                  <a:pt x="441" y="409"/>
                  <a:pt x="441" y="409"/>
                </a:cubicBezTo>
                <a:cubicBezTo>
                  <a:pt x="441" y="409"/>
                  <a:pt x="441" y="408"/>
                  <a:pt x="441" y="408"/>
                </a:cubicBezTo>
                <a:cubicBezTo>
                  <a:pt x="441" y="408"/>
                  <a:pt x="441" y="408"/>
                  <a:pt x="441" y="409"/>
                </a:cubicBezTo>
                <a:cubicBezTo>
                  <a:pt x="441" y="409"/>
                  <a:pt x="441" y="409"/>
                  <a:pt x="441" y="409"/>
                </a:cubicBezTo>
                <a:cubicBezTo>
                  <a:pt x="441" y="409"/>
                  <a:pt x="441" y="409"/>
                  <a:pt x="441" y="409"/>
                </a:cubicBezTo>
                <a:cubicBezTo>
                  <a:pt x="440" y="409"/>
                  <a:pt x="440" y="409"/>
                  <a:pt x="440" y="409"/>
                </a:cubicBezTo>
                <a:cubicBezTo>
                  <a:pt x="439" y="409"/>
                  <a:pt x="439" y="409"/>
                  <a:pt x="439" y="408"/>
                </a:cubicBezTo>
                <a:close/>
                <a:moveTo>
                  <a:pt x="460" y="404"/>
                </a:moveTo>
                <a:cubicBezTo>
                  <a:pt x="460" y="404"/>
                  <a:pt x="460" y="404"/>
                  <a:pt x="459" y="404"/>
                </a:cubicBezTo>
                <a:cubicBezTo>
                  <a:pt x="459" y="404"/>
                  <a:pt x="459" y="404"/>
                  <a:pt x="459" y="404"/>
                </a:cubicBezTo>
                <a:cubicBezTo>
                  <a:pt x="459" y="404"/>
                  <a:pt x="459" y="405"/>
                  <a:pt x="459" y="405"/>
                </a:cubicBezTo>
                <a:cubicBezTo>
                  <a:pt x="459" y="405"/>
                  <a:pt x="459" y="405"/>
                  <a:pt x="459" y="405"/>
                </a:cubicBezTo>
                <a:cubicBezTo>
                  <a:pt x="459" y="405"/>
                  <a:pt x="459" y="405"/>
                  <a:pt x="459" y="405"/>
                </a:cubicBezTo>
                <a:cubicBezTo>
                  <a:pt x="459" y="406"/>
                  <a:pt x="459" y="406"/>
                  <a:pt x="459" y="406"/>
                </a:cubicBezTo>
                <a:cubicBezTo>
                  <a:pt x="459" y="406"/>
                  <a:pt x="459" y="406"/>
                  <a:pt x="459" y="406"/>
                </a:cubicBezTo>
                <a:cubicBezTo>
                  <a:pt x="460" y="405"/>
                  <a:pt x="460" y="405"/>
                  <a:pt x="460" y="404"/>
                </a:cubicBezTo>
                <a:close/>
                <a:moveTo>
                  <a:pt x="448" y="411"/>
                </a:moveTo>
                <a:cubicBezTo>
                  <a:pt x="448" y="411"/>
                  <a:pt x="448" y="411"/>
                  <a:pt x="448" y="411"/>
                </a:cubicBezTo>
                <a:cubicBezTo>
                  <a:pt x="448" y="411"/>
                  <a:pt x="448" y="411"/>
                  <a:pt x="447" y="411"/>
                </a:cubicBezTo>
                <a:cubicBezTo>
                  <a:pt x="447" y="411"/>
                  <a:pt x="447" y="411"/>
                  <a:pt x="447" y="411"/>
                </a:cubicBezTo>
                <a:cubicBezTo>
                  <a:pt x="446" y="411"/>
                  <a:pt x="446" y="411"/>
                  <a:pt x="446" y="411"/>
                </a:cubicBezTo>
                <a:cubicBezTo>
                  <a:pt x="446" y="412"/>
                  <a:pt x="447" y="412"/>
                  <a:pt x="447" y="412"/>
                </a:cubicBezTo>
                <a:cubicBezTo>
                  <a:pt x="447" y="412"/>
                  <a:pt x="448" y="412"/>
                  <a:pt x="448" y="411"/>
                </a:cubicBezTo>
                <a:close/>
                <a:moveTo>
                  <a:pt x="452" y="411"/>
                </a:moveTo>
                <a:cubicBezTo>
                  <a:pt x="452" y="411"/>
                  <a:pt x="452" y="411"/>
                  <a:pt x="452" y="411"/>
                </a:cubicBezTo>
                <a:cubicBezTo>
                  <a:pt x="451" y="411"/>
                  <a:pt x="451" y="411"/>
                  <a:pt x="451" y="411"/>
                </a:cubicBezTo>
                <a:cubicBezTo>
                  <a:pt x="451" y="412"/>
                  <a:pt x="451" y="412"/>
                  <a:pt x="451" y="412"/>
                </a:cubicBezTo>
                <a:cubicBezTo>
                  <a:pt x="451" y="412"/>
                  <a:pt x="452" y="412"/>
                  <a:pt x="452" y="412"/>
                </a:cubicBezTo>
                <a:cubicBezTo>
                  <a:pt x="452" y="412"/>
                  <a:pt x="452" y="412"/>
                  <a:pt x="452" y="412"/>
                </a:cubicBezTo>
                <a:cubicBezTo>
                  <a:pt x="452" y="412"/>
                  <a:pt x="452" y="412"/>
                  <a:pt x="452" y="412"/>
                </a:cubicBezTo>
                <a:cubicBezTo>
                  <a:pt x="453" y="413"/>
                  <a:pt x="453" y="413"/>
                  <a:pt x="453" y="412"/>
                </a:cubicBezTo>
                <a:cubicBezTo>
                  <a:pt x="453" y="412"/>
                  <a:pt x="452" y="412"/>
                  <a:pt x="452" y="412"/>
                </a:cubicBezTo>
                <a:cubicBezTo>
                  <a:pt x="452" y="412"/>
                  <a:pt x="452" y="412"/>
                  <a:pt x="452" y="411"/>
                </a:cubicBezTo>
                <a:cubicBezTo>
                  <a:pt x="452" y="411"/>
                  <a:pt x="452" y="411"/>
                  <a:pt x="452" y="411"/>
                </a:cubicBezTo>
                <a:close/>
                <a:moveTo>
                  <a:pt x="434" y="424"/>
                </a:moveTo>
                <a:cubicBezTo>
                  <a:pt x="434" y="423"/>
                  <a:pt x="434" y="422"/>
                  <a:pt x="433" y="421"/>
                </a:cubicBezTo>
                <a:cubicBezTo>
                  <a:pt x="433" y="421"/>
                  <a:pt x="433" y="422"/>
                  <a:pt x="433" y="422"/>
                </a:cubicBezTo>
                <a:cubicBezTo>
                  <a:pt x="433" y="422"/>
                  <a:pt x="433" y="423"/>
                  <a:pt x="433" y="423"/>
                </a:cubicBezTo>
                <a:cubicBezTo>
                  <a:pt x="433" y="423"/>
                  <a:pt x="433" y="424"/>
                  <a:pt x="434" y="424"/>
                </a:cubicBezTo>
                <a:close/>
                <a:moveTo>
                  <a:pt x="445" y="402"/>
                </a:moveTo>
                <a:cubicBezTo>
                  <a:pt x="446" y="403"/>
                  <a:pt x="446" y="403"/>
                  <a:pt x="447" y="403"/>
                </a:cubicBezTo>
                <a:cubicBezTo>
                  <a:pt x="447" y="403"/>
                  <a:pt x="447" y="403"/>
                  <a:pt x="447" y="403"/>
                </a:cubicBezTo>
                <a:cubicBezTo>
                  <a:pt x="447" y="403"/>
                  <a:pt x="447" y="403"/>
                  <a:pt x="447" y="403"/>
                </a:cubicBezTo>
                <a:cubicBezTo>
                  <a:pt x="447" y="402"/>
                  <a:pt x="447" y="402"/>
                  <a:pt x="447" y="402"/>
                </a:cubicBezTo>
                <a:cubicBezTo>
                  <a:pt x="446" y="402"/>
                  <a:pt x="446" y="402"/>
                  <a:pt x="446" y="402"/>
                </a:cubicBezTo>
                <a:cubicBezTo>
                  <a:pt x="446" y="402"/>
                  <a:pt x="445" y="402"/>
                  <a:pt x="445" y="402"/>
                </a:cubicBezTo>
                <a:cubicBezTo>
                  <a:pt x="445" y="402"/>
                  <a:pt x="445" y="402"/>
                  <a:pt x="445" y="402"/>
                </a:cubicBezTo>
                <a:cubicBezTo>
                  <a:pt x="445" y="402"/>
                  <a:pt x="445" y="402"/>
                  <a:pt x="445" y="402"/>
                </a:cubicBezTo>
                <a:close/>
                <a:moveTo>
                  <a:pt x="431" y="441"/>
                </a:moveTo>
                <a:cubicBezTo>
                  <a:pt x="431" y="441"/>
                  <a:pt x="431" y="441"/>
                  <a:pt x="431" y="441"/>
                </a:cubicBezTo>
                <a:cubicBezTo>
                  <a:pt x="431" y="441"/>
                  <a:pt x="431" y="440"/>
                  <a:pt x="431" y="441"/>
                </a:cubicBezTo>
                <a:cubicBezTo>
                  <a:pt x="430" y="441"/>
                  <a:pt x="430" y="441"/>
                  <a:pt x="430" y="441"/>
                </a:cubicBezTo>
                <a:cubicBezTo>
                  <a:pt x="430" y="442"/>
                  <a:pt x="431" y="441"/>
                  <a:pt x="431" y="442"/>
                </a:cubicBezTo>
                <a:cubicBezTo>
                  <a:pt x="431" y="442"/>
                  <a:pt x="431" y="442"/>
                  <a:pt x="431" y="441"/>
                </a:cubicBezTo>
                <a:close/>
                <a:moveTo>
                  <a:pt x="426" y="444"/>
                </a:moveTo>
                <a:cubicBezTo>
                  <a:pt x="426" y="444"/>
                  <a:pt x="426" y="444"/>
                  <a:pt x="426" y="444"/>
                </a:cubicBezTo>
                <a:cubicBezTo>
                  <a:pt x="426" y="444"/>
                  <a:pt x="426" y="445"/>
                  <a:pt x="426" y="445"/>
                </a:cubicBezTo>
                <a:cubicBezTo>
                  <a:pt x="426" y="445"/>
                  <a:pt x="426" y="445"/>
                  <a:pt x="426" y="445"/>
                </a:cubicBezTo>
                <a:cubicBezTo>
                  <a:pt x="426" y="445"/>
                  <a:pt x="426" y="444"/>
                  <a:pt x="426" y="444"/>
                </a:cubicBezTo>
                <a:cubicBezTo>
                  <a:pt x="426" y="444"/>
                  <a:pt x="426" y="444"/>
                  <a:pt x="426" y="444"/>
                </a:cubicBezTo>
                <a:close/>
                <a:moveTo>
                  <a:pt x="437" y="436"/>
                </a:moveTo>
                <a:cubicBezTo>
                  <a:pt x="437" y="436"/>
                  <a:pt x="437" y="436"/>
                  <a:pt x="436" y="436"/>
                </a:cubicBezTo>
                <a:cubicBezTo>
                  <a:pt x="436" y="436"/>
                  <a:pt x="436" y="436"/>
                  <a:pt x="436" y="436"/>
                </a:cubicBezTo>
                <a:cubicBezTo>
                  <a:pt x="437" y="436"/>
                  <a:pt x="437" y="436"/>
                  <a:pt x="437" y="436"/>
                </a:cubicBezTo>
                <a:cubicBezTo>
                  <a:pt x="437" y="436"/>
                  <a:pt x="437" y="436"/>
                  <a:pt x="437" y="436"/>
                </a:cubicBezTo>
                <a:cubicBezTo>
                  <a:pt x="437" y="436"/>
                  <a:pt x="437" y="436"/>
                  <a:pt x="437" y="436"/>
                </a:cubicBezTo>
                <a:close/>
                <a:moveTo>
                  <a:pt x="428" y="437"/>
                </a:moveTo>
                <a:cubicBezTo>
                  <a:pt x="428" y="437"/>
                  <a:pt x="428" y="437"/>
                  <a:pt x="428" y="438"/>
                </a:cubicBezTo>
                <a:cubicBezTo>
                  <a:pt x="428" y="437"/>
                  <a:pt x="428" y="437"/>
                  <a:pt x="428" y="437"/>
                </a:cubicBezTo>
                <a:close/>
                <a:moveTo>
                  <a:pt x="453" y="425"/>
                </a:moveTo>
                <a:cubicBezTo>
                  <a:pt x="453" y="425"/>
                  <a:pt x="453" y="425"/>
                  <a:pt x="453" y="425"/>
                </a:cubicBezTo>
                <a:cubicBezTo>
                  <a:pt x="453" y="425"/>
                  <a:pt x="453" y="425"/>
                  <a:pt x="453" y="425"/>
                </a:cubicBezTo>
                <a:cubicBezTo>
                  <a:pt x="453" y="425"/>
                  <a:pt x="454" y="425"/>
                  <a:pt x="454" y="425"/>
                </a:cubicBezTo>
                <a:cubicBezTo>
                  <a:pt x="454" y="425"/>
                  <a:pt x="454" y="425"/>
                  <a:pt x="453" y="425"/>
                </a:cubicBezTo>
                <a:close/>
                <a:moveTo>
                  <a:pt x="453" y="416"/>
                </a:moveTo>
                <a:cubicBezTo>
                  <a:pt x="453" y="416"/>
                  <a:pt x="453" y="416"/>
                  <a:pt x="453" y="416"/>
                </a:cubicBezTo>
                <a:cubicBezTo>
                  <a:pt x="453" y="415"/>
                  <a:pt x="453" y="415"/>
                  <a:pt x="453" y="415"/>
                </a:cubicBezTo>
                <a:cubicBezTo>
                  <a:pt x="453" y="415"/>
                  <a:pt x="453" y="416"/>
                  <a:pt x="453" y="416"/>
                </a:cubicBezTo>
                <a:cubicBezTo>
                  <a:pt x="453" y="416"/>
                  <a:pt x="453" y="416"/>
                  <a:pt x="453" y="416"/>
                </a:cubicBezTo>
                <a:close/>
                <a:moveTo>
                  <a:pt x="425" y="444"/>
                </a:moveTo>
                <a:cubicBezTo>
                  <a:pt x="425" y="444"/>
                  <a:pt x="425" y="444"/>
                  <a:pt x="425" y="444"/>
                </a:cubicBezTo>
                <a:cubicBezTo>
                  <a:pt x="425" y="444"/>
                  <a:pt x="425" y="443"/>
                  <a:pt x="425" y="444"/>
                </a:cubicBezTo>
                <a:close/>
                <a:moveTo>
                  <a:pt x="425" y="444"/>
                </a:moveTo>
                <a:cubicBezTo>
                  <a:pt x="425" y="444"/>
                  <a:pt x="425" y="444"/>
                  <a:pt x="425" y="444"/>
                </a:cubicBezTo>
                <a:cubicBezTo>
                  <a:pt x="425" y="444"/>
                  <a:pt x="425" y="444"/>
                  <a:pt x="425" y="444"/>
                </a:cubicBezTo>
                <a:close/>
                <a:moveTo>
                  <a:pt x="428" y="437"/>
                </a:moveTo>
                <a:cubicBezTo>
                  <a:pt x="428" y="437"/>
                  <a:pt x="428" y="436"/>
                  <a:pt x="427" y="436"/>
                </a:cubicBezTo>
                <a:cubicBezTo>
                  <a:pt x="428" y="436"/>
                  <a:pt x="427" y="437"/>
                  <a:pt x="428" y="437"/>
                </a:cubicBezTo>
                <a:close/>
                <a:moveTo>
                  <a:pt x="311" y="486"/>
                </a:moveTo>
                <a:cubicBezTo>
                  <a:pt x="311" y="486"/>
                  <a:pt x="311" y="486"/>
                  <a:pt x="311" y="486"/>
                </a:cubicBezTo>
                <a:cubicBezTo>
                  <a:pt x="312" y="486"/>
                  <a:pt x="314" y="487"/>
                  <a:pt x="315" y="487"/>
                </a:cubicBezTo>
                <a:cubicBezTo>
                  <a:pt x="315" y="486"/>
                  <a:pt x="314" y="486"/>
                  <a:pt x="314" y="486"/>
                </a:cubicBezTo>
                <a:cubicBezTo>
                  <a:pt x="313" y="486"/>
                  <a:pt x="313" y="486"/>
                  <a:pt x="312" y="486"/>
                </a:cubicBezTo>
                <a:cubicBezTo>
                  <a:pt x="311" y="486"/>
                  <a:pt x="311" y="486"/>
                  <a:pt x="310" y="485"/>
                </a:cubicBezTo>
                <a:cubicBezTo>
                  <a:pt x="310" y="485"/>
                  <a:pt x="310" y="484"/>
                  <a:pt x="310" y="483"/>
                </a:cubicBezTo>
                <a:cubicBezTo>
                  <a:pt x="310" y="482"/>
                  <a:pt x="310" y="481"/>
                  <a:pt x="309" y="480"/>
                </a:cubicBezTo>
                <a:cubicBezTo>
                  <a:pt x="309" y="480"/>
                  <a:pt x="309" y="480"/>
                  <a:pt x="309" y="480"/>
                </a:cubicBezTo>
                <a:cubicBezTo>
                  <a:pt x="309" y="479"/>
                  <a:pt x="308" y="479"/>
                  <a:pt x="308" y="479"/>
                </a:cubicBezTo>
                <a:cubicBezTo>
                  <a:pt x="307" y="479"/>
                  <a:pt x="306" y="479"/>
                  <a:pt x="305" y="479"/>
                </a:cubicBezTo>
                <a:cubicBezTo>
                  <a:pt x="305" y="479"/>
                  <a:pt x="304" y="479"/>
                  <a:pt x="304" y="479"/>
                </a:cubicBezTo>
                <a:cubicBezTo>
                  <a:pt x="304" y="480"/>
                  <a:pt x="303" y="480"/>
                  <a:pt x="303" y="480"/>
                </a:cubicBezTo>
                <a:cubicBezTo>
                  <a:pt x="303" y="481"/>
                  <a:pt x="302" y="481"/>
                  <a:pt x="302" y="481"/>
                </a:cubicBezTo>
                <a:cubicBezTo>
                  <a:pt x="301" y="482"/>
                  <a:pt x="301" y="482"/>
                  <a:pt x="300" y="482"/>
                </a:cubicBezTo>
                <a:cubicBezTo>
                  <a:pt x="300" y="482"/>
                  <a:pt x="299" y="483"/>
                  <a:pt x="299" y="483"/>
                </a:cubicBezTo>
                <a:cubicBezTo>
                  <a:pt x="298" y="482"/>
                  <a:pt x="298" y="482"/>
                  <a:pt x="297" y="482"/>
                </a:cubicBezTo>
                <a:cubicBezTo>
                  <a:pt x="297" y="482"/>
                  <a:pt x="297" y="482"/>
                  <a:pt x="296" y="482"/>
                </a:cubicBezTo>
                <a:cubicBezTo>
                  <a:pt x="296" y="482"/>
                  <a:pt x="296" y="483"/>
                  <a:pt x="296" y="483"/>
                </a:cubicBezTo>
                <a:cubicBezTo>
                  <a:pt x="296" y="484"/>
                  <a:pt x="295" y="485"/>
                  <a:pt x="295" y="485"/>
                </a:cubicBezTo>
                <a:cubicBezTo>
                  <a:pt x="294" y="486"/>
                  <a:pt x="294" y="487"/>
                  <a:pt x="294" y="487"/>
                </a:cubicBezTo>
                <a:cubicBezTo>
                  <a:pt x="294" y="488"/>
                  <a:pt x="293" y="488"/>
                  <a:pt x="293" y="488"/>
                </a:cubicBezTo>
                <a:cubicBezTo>
                  <a:pt x="293" y="489"/>
                  <a:pt x="292" y="489"/>
                  <a:pt x="291" y="489"/>
                </a:cubicBezTo>
                <a:cubicBezTo>
                  <a:pt x="291" y="489"/>
                  <a:pt x="290" y="490"/>
                  <a:pt x="291" y="491"/>
                </a:cubicBezTo>
                <a:cubicBezTo>
                  <a:pt x="291" y="491"/>
                  <a:pt x="291" y="492"/>
                  <a:pt x="291" y="493"/>
                </a:cubicBezTo>
                <a:cubicBezTo>
                  <a:pt x="291" y="493"/>
                  <a:pt x="291" y="493"/>
                  <a:pt x="291" y="493"/>
                </a:cubicBezTo>
                <a:cubicBezTo>
                  <a:pt x="291" y="493"/>
                  <a:pt x="291" y="493"/>
                  <a:pt x="291" y="493"/>
                </a:cubicBezTo>
                <a:cubicBezTo>
                  <a:pt x="293" y="493"/>
                  <a:pt x="296" y="493"/>
                  <a:pt x="297" y="493"/>
                </a:cubicBezTo>
                <a:cubicBezTo>
                  <a:pt x="298" y="493"/>
                  <a:pt x="298" y="492"/>
                  <a:pt x="298" y="492"/>
                </a:cubicBezTo>
                <a:cubicBezTo>
                  <a:pt x="299" y="492"/>
                  <a:pt x="299" y="491"/>
                  <a:pt x="299" y="491"/>
                </a:cubicBezTo>
                <a:cubicBezTo>
                  <a:pt x="300" y="490"/>
                  <a:pt x="301" y="489"/>
                  <a:pt x="302" y="488"/>
                </a:cubicBezTo>
                <a:cubicBezTo>
                  <a:pt x="305" y="488"/>
                  <a:pt x="307" y="488"/>
                  <a:pt x="309" y="488"/>
                </a:cubicBezTo>
                <a:cubicBezTo>
                  <a:pt x="310" y="488"/>
                  <a:pt x="310" y="488"/>
                  <a:pt x="311" y="487"/>
                </a:cubicBezTo>
                <a:cubicBezTo>
                  <a:pt x="311" y="487"/>
                  <a:pt x="311" y="486"/>
                  <a:pt x="311" y="486"/>
                </a:cubicBezTo>
                <a:close/>
                <a:moveTo>
                  <a:pt x="253" y="516"/>
                </a:moveTo>
                <a:cubicBezTo>
                  <a:pt x="252" y="517"/>
                  <a:pt x="251" y="518"/>
                  <a:pt x="249" y="518"/>
                </a:cubicBezTo>
                <a:cubicBezTo>
                  <a:pt x="248" y="519"/>
                  <a:pt x="247" y="519"/>
                  <a:pt x="247" y="520"/>
                </a:cubicBezTo>
                <a:cubicBezTo>
                  <a:pt x="247" y="521"/>
                  <a:pt x="247" y="521"/>
                  <a:pt x="246" y="522"/>
                </a:cubicBezTo>
                <a:cubicBezTo>
                  <a:pt x="246" y="522"/>
                  <a:pt x="245" y="523"/>
                  <a:pt x="245" y="523"/>
                </a:cubicBezTo>
                <a:cubicBezTo>
                  <a:pt x="244" y="524"/>
                  <a:pt x="243" y="524"/>
                  <a:pt x="243" y="525"/>
                </a:cubicBezTo>
                <a:cubicBezTo>
                  <a:pt x="242" y="525"/>
                  <a:pt x="242" y="525"/>
                  <a:pt x="242" y="525"/>
                </a:cubicBezTo>
                <a:cubicBezTo>
                  <a:pt x="242" y="525"/>
                  <a:pt x="241" y="525"/>
                  <a:pt x="241" y="525"/>
                </a:cubicBezTo>
                <a:cubicBezTo>
                  <a:pt x="241" y="526"/>
                  <a:pt x="241" y="526"/>
                  <a:pt x="241" y="526"/>
                </a:cubicBezTo>
                <a:cubicBezTo>
                  <a:pt x="241" y="526"/>
                  <a:pt x="241" y="526"/>
                  <a:pt x="242" y="526"/>
                </a:cubicBezTo>
                <a:cubicBezTo>
                  <a:pt x="241" y="526"/>
                  <a:pt x="241" y="526"/>
                  <a:pt x="241" y="526"/>
                </a:cubicBezTo>
                <a:cubicBezTo>
                  <a:pt x="241" y="526"/>
                  <a:pt x="240" y="526"/>
                  <a:pt x="240" y="526"/>
                </a:cubicBezTo>
                <a:cubicBezTo>
                  <a:pt x="239" y="527"/>
                  <a:pt x="239" y="527"/>
                  <a:pt x="238" y="527"/>
                </a:cubicBezTo>
                <a:cubicBezTo>
                  <a:pt x="238" y="527"/>
                  <a:pt x="238" y="527"/>
                  <a:pt x="238" y="527"/>
                </a:cubicBezTo>
                <a:cubicBezTo>
                  <a:pt x="239" y="527"/>
                  <a:pt x="239" y="527"/>
                  <a:pt x="239" y="526"/>
                </a:cubicBezTo>
                <a:cubicBezTo>
                  <a:pt x="239" y="526"/>
                  <a:pt x="239" y="525"/>
                  <a:pt x="240" y="525"/>
                </a:cubicBezTo>
                <a:cubicBezTo>
                  <a:pt x="240" y="526"/>
                  <a:pt x="240" y="525"/>
                  <a:pt x="240" y="525"/>
                </a:cubicBezTo>
                <a:cubicBezTo>
                  <a:pt x="240" y="524"/>
                  <a:pt x="240" y="524"/>
                  <a:pt x="241" y="524"/>
                </a:cubicBezTo>
                <a:cubicBezTo>
                  <a:pt x="241" y="524"/>
                  <a:pt x="241" y="523"/>
                  <a:pt x="241" y="523"/>
                </a:cubicBezTo>
                <a:cubicBezTo>
                  <a:pt x="242" y="523"/>
                  <a:pt x="241" y="522"/>
                  <a:pt x="241" y="522"/>
                </a:cubicBezTo>
                <a:cubicBezTo>
                  <a:pt x="241" y="522"/>
                  <a:pt x="241" y="521"/>
                  <a:pt x="241" y="521"/>
                </a:cubicBezTo>
                <a:cubicBezTo>
                  <a:pt x="241" y="520"/>
                  <a:pt x="242" y="520"/>
                  <a:pt x="242" y="520"/>
                </a:cubicBezTo>
                <a:cubicBezTo>
                  <a:pt x="242" y="520"/>
                  <a:pt x="243" y="520"/>
                  <a:pt x="243" y="520"/>
                </a:cubicBezTo>
                <a:cubicBezTo>
                  <a:pt x="243" y="519"/>
                  <a:pt x="244" y="519"/>
                  <a:pt x="244" y="519"/>
                </a:cubicBezTo>
                <a:cubicBezTo>
                  <a:pt x="245" y="519"/>
                  <a:pt x="245" y="519"/>
                  <a:pt x="246" y="519"/>
                </a:cubicBezTo>
                <a:cubicBezTo>
                  <a:pt x="246" y="519"/>
                  <a:pt x="247" y="519"/>
                  <a:pt x="247" y="519"/>
                </a:cubicBezTo>
                <a:cubicBezTo>
                  <a:pt x="247" y="518"/>
                  <a:pt x="247" y="518"/>
                  <a:pt x="246" y="518"/>
                </a:cubicBezTo>
                <a:cubicBezTo>
                  <a:pt x="246" y="518"/>
                  <a:pt x="246" y="517"/>
                  <a:pt x="246" y="517"/>
                </a:cubicBezTo>
                <a:cubicBezTo>
                  <a:pt x="246" y="517"/>
                  <a:pt x="246" y="516"/>
                  <a:pt x="246" y="515"/>
                </a:cubicBezTo>
                <a:cubicBezTo>
                  <a:pt x="246" y="515"/>
                  <a:pt x="247" y="514"/>
                  <a:pt x="247" y="514"/>
                </a:cubicBezTo>
                <a:cubicBezTo>
                  <a:pt x="247" y="514"/>
                  <a:pt x="248" y="514"/>
                  <a:pt x="248" y="514"/>
                </a:cubicBezTo>
                <a:cubicBezTo>
                  <a:pt x="248" y="513"/>
                  <a:pt x="249" y="513"/>
                  <a:pt x="250" y="512"/>
                </a:cubicBezTo>
                <a:cubicBezTo>
                  <a:pt x="251" y="512"/>
                  <a:pt x="251" y="512"/>
                  <a:pt x="252" y="513"/>
                </a:cubicBezTo>
                <a:cubicBezTo>
                  <a:pt x="252" y="513"/>
                  <a:pt x="253" y="513"/>
                  <a:pt x="253" y="513"/>
                </a:cubicBezTo>
                <a:cubicBezTo>
                  <a:pt x="254" y="513"/>
                  <a:pt x="254" y="513"/>
                  <a:pt x="254" y="514"/>
                </a:cubicBezTo>
                <a:cubicBezTo>
                  <a:pt x="254" y="514"/>
                  <a:pt x="254" y="514"/>
                  <a:pt x="254" y="514"/>
                </a:cubicBezTo>
                <a:cubicBezTo>
                  <a:pt x="253" y="515"/>
                  <a:pt x="253" y="515"/>
                  <a:pt x="253" y="516"/>
                </a:cubicBezTo>
                <a:cubicBezTo>
                  <a:pt x="253" y="516"/>
                  <a:pt x="253" y="516"/>
                  <a:pt x="253" y="516"/>
                </a:cubicBezTo>
                <a:close/>
                <a:moveTo>
                  <a:pt x="127" y="549"/>
                </a:moveTo>
                <a:cubicBezTo>
                  <a:pt x="128" y="549"/>
                  <a:pt x="128" y="549"/>
                  <a:pt x="128" y="548"/>
                </a:cubicBezTo>
                <a:cubicBezTo>
                  <a:pt x="127" y="548"/>
                  <a:pt x="127" y="549"/>
                  <a:pt x="126" y="549"/>
                </a:cubicBezTo>
                <a:cubicBezTo>
                  <a:pt x="125" y="549"/>
                  <a:pt x="125" y="548"/>
                  <a:pt x="124" y="548"/>
                </a:cubicBezTo>
                <a:cubicBezTo>
                  <a:pt x="124" y="548"/>
                  <a:pt x="124" y="547"/>
                  <a:pt x="123" y="547"/>
                </a:cubicBezTo>
                <a:cubicBezTo>
                  <a:pt x="123" y="547"/>
                  <a:pt x="122" y="547"/>
                  <a:pt x="122" y="547"/>
                </a:cubicBezTo>
                <a:cubicBezTo>
                  <a:pt x="121" y="547"/>
                  <a:pt x="121" y="547"/>
                  <a:pt x="120" y="548"/>
                </a:cubicBezTo>
                <a:cubicBezTo>
                  <a:pt x="120" y="548"/>
                  <a:pt x="121" y="548"/>
                  <a:pt x="121" y="548"/>
                </a:cubicBezTo>
                <a:cubicBezTo>
                  <a:pt x="121" y="549"/>
                  <a:pt x="122" y="549"/>
                  <a:pt x="122" y="549"/>
                </a:cubicBezTo>
                <a:cubicBezTo>
                  <a:pt x="122" y="550"/>
                  <a:pt x="122" y="550"/>
                  <a:pt x="123" y="550"/>
                </a:cubicBezTo>
                <a:cubicBezTo>
                  <a:pt x="123" y="550"/>
                  <a:pt x="123" y="550"/>
                  <a:pt x="124" y="550"/>
                </a:cubicBezTo>
                <a:cubicBezTo>
                  <a:pt x="124" y="551"/>
                  <a:pt x="124" y="551"/>
                  <a:pt x="123" y="551"/>
                </a:cubicBezTo>
                <a:cubicBezTo>
                  <a:pt x="123" y="551"/>
                  <a:pt x="122" y="551"/>
                  <a:pt x="122" y="551"/>
                </a:cubicBezTo>
                <a:cubicBezTo>
                  <a:pt x="122" y="551"/>
                  <a:pt x="121" y="552"/>
                  <a:pt x="122" y="552"/>
                </a:cubicBezTo>
                <a:cubicBezTo>
                  <a:pt x="122" y="552"/>
                  <a:pt x="122" y="552"/>
                  <a:pt x="122" y="552"/>
                </a:cubicBezTo>
                <a:cubicBezTo>
                  <a:pt x="122" y="552"/>
                  <a:pt x="123" y="552"/>
                  <a:pt x="123" y="552"/>
                </a:cubicBezTo>
                <a:cubicBezTo>
                  <a:pt x="123" y="553"/>
                  <a:pt x="124" y="553"/>
                  <a:pt x="124" y="553"/>
                </a:cubicBezTo>
                <a:cubicBezTo>
                  <a:pt x="124" y="553"/>
                  <a:pt x="124" y="554"/>
                  <a:pt x="124" y="553"/>
                </a:cubicBezTo>
                <a:cubicBezTo>
                  <a:pt x="124" y="553"/>
                  <a:pt x="124" y="553"/>
                  <a:pt x="124" y="553"/>
                </a:cubicBezTo>
                <a:cubicBezTo>
                  <a:pt x="124" y="552"/>
                  <a:pt x="124" y="552"/>
                  <a:pt x="125" y="552"/>
                </a:cubicBezTo>
                <a:cubicBezTo>
                  <a:pt x="125" y="552"/>
                  <a:pt x="125" y="551"/>
                  <a:pt x="125" y="551"/>
                </a:cubicBezTo>
                <a:cubicBezTo>
                  <a:pt x="125" y="551"/>
                  <a:pt x="126" y="550"/>
                  <a:pt x="125" y="550"/>
                </a:cubicBezTo>
                <a:cubicBezTo>
                  <a:pt x="126" y="550"/>
                  <a:pt x="126" y="550"/>
                  <a:pt x="126" y="550"/>
                </a:cubicBezTo>
                <a:cubicBezTo>
                  <a:pt x="126" y="549"/>
                  <a:pt x="127" y="549"/>
                  <a:pt x="127" y="549"/>
                </a:cubicBezTo>
                <a:close/>
                <a:moveTo>
                  <a:pt x="273" y="509"/>
                </a:moveTo>
                <a:cubicBezTo>
                  <a:pt x="273" y="509"/>
                  <a:pt x="273" y="510"/>
                  <a:pt x="273" y="510"/>
                </a:cubicBezTo>
                <a:cubicBezTo>
                  <a:pt x="272" y="510"/>
                  <a:pt x="271" y="510"/>
                  <a:pt x="270" y="510"/>
                </a:cubicBezTo>
                <a:cubicBezTo>
                  <a:pt x="270" y="511"/>
                  <a:pt x="270" y="511"/>
                  <a:pt x="270" y="511"/>
                </a:cubicBezTo>
                <a:cubicBezTo>
                  <a:pt x="270" y="511"/>
                  <a:pt x="270" y="511"/>
                  <a:pt x="270" y="511"/>
                </a:cubicBezTo>
                <a:cubicBezTo>
                  <a:pt x="270" y="511"/>
                  <a:pt x="270" y="511"/>
                  <a:pt x="270" y="512"/>
                </a:cubicBezTo>
                <a:cubicBezTo>
                  <a:pt x="270" y="512"/>
                  <a:pt x="270" y="512"/>
                  <a:pt x="269" y="512"/>
                </a:cubicBezTo>
                <a:cubicBezTo>
                  <a:pt x="269" y="512"/>
                  <a:pt x="269" y="512"/>
                  <a:pt x="269" y="512"/>
                </a:cubicBezTo>
                <a:cubicBezTo>
                  <a:pt x="269" y="512"/>
                  <a:pt x="269" y="512"/>
                  <a:pt x="269" y="511"/>
                </a:cubicBezTo>
                <a:cubicBezTo>
                  <a:pt x="269" y="512"/>
                  <a:pt x="268" y="512"/>
                  <a:pt x="269" y="512"/>
                </a:cubicBezTo>
                <a:cubicBezTo>
                  <a:pt x="269" y="512"/>
                  <a:pt x="269" y="513"/>
                  <a:pt x="269" y="513"/>
                </a:cubicBezTo>
                <a:cubicBezTo>
                  <a:pt x="268" y="513"/>
                  <a:pt x="268" y="513"/>
                  <a:pt x="268" y="513"/>
                </a:cubicBezTo>
                <a:cubicBezTo>
                  <a:pt x="268" y="513"/>
                  <a:pt x="268" y="513"/>
                  <a:pt x="268" y="512"/>
                </a:cubicBezTo>
                <a:cubicBezTo>
                  <a:pt x="268" y="513"/>
                  <a:pt x="268" y="513"/>
                  <a:pt x="268" y="513"/>
                </a:cubicBezTo>
                <a:cubicBezTo>
                  <a:pt x="268" y="513"/>
                  <a:pt x="269" y="513"/>
                  <a:pt x="268" y="513"/>
                </a:cubicBezTo>
                <a:cubicBezTo>
                  <a:pt x="268" y="513"/>
                  <a:pt x="268" y="513"/>
                  <a:pt x="268" y="513"/>
                </a:cubicBezTo>
                <a:cubicBezTo>
                  <a:pt x="267" y="513"/>
                  <a:pt x="267" y="513"/>
                  <a:pt x="267" y="512"/>
                </a:cubicBezTo>
                <a:cubicBezTo>
                  <a:pt x="267" y="512"/>
                  <a:pt x="267" y="512"/>
                  <a:pt x="267" y="512"/>
                </a:cubicBezTo>
                <a:cubicBezTo>
                  <a:pt x="267" y="513"/>
                  <a:pt x="267" y="513"/>
                  <a:pt x="267" y="513"/>
                </a:cubicBezTo>
                <a:cubicBezTo>
                  <a:pt x="267" y="513"/>
                  <a:pt x="267" y="514"/>
                  <a:pt x="267" y="514"/>
                </a:cubicBezTo>
                <a:cubicBezTo>
                  <a:pt x="267" y="514"/>
                  <a:pt x="267" y="514"/>
                  <a:pt x="267" y="514"/>
                </a:cubicBezTo>
                <a:cubicBezTo>
                  <a:pt x="267" y="515"/>
                  <a:pt x="267" y="515"/>
                  <a:pt x="266" y="514"/>
                </a:cubicBezTo>
                <a:cubicBezTo>
                  <a:pt x="266" y="514"/>
                  <a:pt x="266" y="514"/>
                  <a:pt x="266" y="514"/>
                </a:cubicBezTo>
                <a:cubicBezTo>
                  <a:pt x="266" y="515"/>
                  <a:pt x="265" y="515"/>
                  <a:pt x="265" y="515"/>
                </a:cubicBezTo>
                <a:cubicBezTo>
                  <a:pt x="265" y="514"/>
                  <a:pt x="265" y="515"/>
                  <a:pt x="264" y="515"/>
                </a:cubicBezTo>
                <a:cubicBezTo>
                  <a:pt x="264" y="515"/>
                  <a:pt x="264" y="515"/>
                  <a:pt x="264" y="515"/>
                </a:cubicBezTo>
                <a:cubicBezTo>
                  <a:pt x="264" y="514"/>
                  <a:pt x="264" y="514"/>
                  <a:pt x="264" y="514"/>
                </a:cubicBezTo>
                <a:cubicBezTo>
                  <a:pt x="264" y="514"/>
                  <a:pt x="263" y="514"/>
                  <a:pt x="263" y="515"/>
                </a:cubicBezTo>
                <a:cubicBezTo>
                  <a:pt x="263" y="515"/>
                  <a:pt x="263" y="515"/>
                  <a:pt x="263" y="515"/>
                </a:cubicBezTo>
                <a:cubicBezTo>
                  <a:pt x="262" y="515"/>
                  <a:pt x="262" y="516"/>
                  <a:pt x="261" y="516"/>
                </a:cubicBezTo>
                <a:cubicBezTo>
                  <a:pt x="261" y="516"/>
                  <a:pt x="261" y="516"/>
                  <a:pt x="261" y="516"/>
                </a:cubicBezTo>
                <a:cubicBezTo>
                  <a:pt x="260" y="517"/>
                  <a:pt x="260" y="517"/>
                  <a:pt x="259" y="517"/>
                </a:cubicBezTo>
                <a:cubicBezTo>
                  <a:pt x="258" y="517"/>
                  <a:pt x="258" y="518"/>
                  <a:pt x="258" y="518"/>
                </a:cubicBezTo>
                <a:cubicBezTo>
                  <a:pt x="258" y="518"/>
                  <a:pt x="258" y="519"/>
                  <a:pt x="257" y="518"/>
                </a:cubicBezTo>
                <a:cubicBezTo>
                  <a:pt x="257" y="518"/>
                  <a:pt x="257" y="518"/>
                  <a:pt x="257" y="518"/>
                </a:cubicBezTo>
                <a:cubicBezTo>
                  <a:pt x="256" y="518"/>
                  <a:pt x="256" y="518"/>
                  <a:pt x="256" y="519"/>
                </a:cubicBezTo>
                <a:cubicBezTo>
                  <a:pt x="256" y="519"/>
                  <a:pt x="256" y="519"/>
                  <a:pt x="255" y="519"/>
                </a:cubicBezTo>
                <a:cubicBezTo>
                  <a:pt x="255" y="519"/>
                  <a:pt x="255" y="518"/>
                  <a:pt x="254" y="518"/>
                </a:cubicBezTo>
                <a:cubicBezTo>
                  <a:pt x="254" y="518"/>
                  <a:pt x="254" y="518"/>
                  <a:pt x="254" y="518"/>
                </a:cubicBezTo>
                <a:cubicBezTo>
                  <a:pt x="253" y="518"/>
                  <a:pt x="253" y="518"/>
                  <a:pt x="254" y="517"/>
                </a:cubicBezTo>
                <a:cubicBezTo>
                  <a:pt x="254" y="517"/>
                  <a:pt x="254" y="517"/>
                  <a:pt x="255" y="516"/>
                </a:cubicBezTo>
                <a:cubicBezTo>
                  <a:pt x="255" y="516"/>
                  <a:pt x="255" y="516"/>
                  <a:pt x="256" y="516"/>
                </a:cubicBezTo>
                <a:cubicBezTo>
                  <a:pt x="256" y="516"/>
                  <a:pt x="256" y="516"/>
                  <a:pt x="257" y="516"/>
                </a:cubicBezTo>
                <a:cubicBezTo>
                  <a:pt x="257" y="516"/>
                  <a:pt x="257" y="516"/>
                  <a:pt x="257" y="516"/>
                </a:cubicBezTo>
                <a:cubicBezTo>
                  <a:pt x="257" y="516"/>
                  <a:pt x="257" y="516"/>
                  <a:pt x="258" y="516"/>
                </a:cubicBezTo>
                <a:cubicBezTo>
                  <a:pt x="258" y="515"/>
                  <a:pt x="258" y="515"/>
                  <a:pt x="258" y="515"/>
                </a:cubicBezTo>
                <a:cubicBezTo>
                  <a:pt x="258" y="515"/>
                  <a:pt x="259" y="515"/>
                  <a:pt x="259" y="515"/>
                </a:cubicBezTo>
                <a:cubicBezTo>
                  <a:pt x="259" y="515"/>
                  <a:pt x="259" y="515"/>
                  <a:pt x="259" y="515"/>
                </a:cubicBezTo>
                <a:cubicBezTo>
                  <a:pt x="259" y="515"/>
                  <a:pt x="259" y="515"/>
                  <a:pt x="259" y="515"/>
                </a:cubicBezTo>
                <a:cubicBezTo>
                  <a:pt x="260" y="515"/>
                  <a:pt x="260" y="515"/>
                  <a:pt x="260" y="515"/>
                </a:cubicBezTo>
                <a:cubicBezTo>
                  <a:pt x="260" y="515"/>
                  <a:pt x="260" y="515"/>
                  <a:pt x="260" y="515"/>
                </a:cubicBezTo>
                <a:cubicBezTo>
                  <a:pt x="260" y="515"/>
                  <a:pt x="260" y="515"/>
                  <a:pt x="261" y="515"/>
                </a:cubicBezTo>
                <a:cubicBezTo>
                  <a:pt x="261" y="514"/>
                  <a:pt x="261" y="514"/>
                  <a:pt x="260" y="514"/>
                </a:cubicBezTo>
                <a:cubicBezTo>
                  <a:pt x="261" y="514"/>
                  <a:pt x="262" y="514"/>
                  <a:pt x="263" y="514"/>
                </a:cubicBezTo>
                <a:cubicBezTo>
                  <a:pt x="263" y="514"/>
                  <a:pt x="262" y="514"/>
                  <a:pt x="262" y="514"/>
                </a:cubicBezTo>
                <a:cubicBezTo>
                  <a:pt x="262" y="514"/>
                  <a:pt x="262" y="513"/>
                  <a:pt x="262" y="513"/>
                </a:cubicBezTo>
                <a:cubicBezTo>
                  <a:pt x="262" y="513"/>
                  <a:pt x="262" y="513"/>
                  <a:pt x="262" y="513"/>
                </a:cubicBezTo>
                <a:cubicBezTo>
                  <a:pt x="263" y="513"/>
                  <a:pt x="264" y="513"/>
                  <a:pt x="265" y="513"/>
                </a:cubicBezTo>
                <a:cubicBezTo>
                  <a:pt x="264" y="512"/>
                  <a:pt x="264" y="513"/>
                  <a:pt x="264" y="513"/>
                </a:cubicBezTo>
                <a:cubicBezTo>
                  <a:pt x="263" y="513"/>
                  <a:pt x="263" y="513"/>
                  <a:pt x="263" y="512"/>
                </a:cubicBezTo>
                <a:cubicBezTo>
                  <a:pt x="262" y="512"/>
                  <a:pt x="262" y="512"/>
                  <a:pt x="262" y="512"/>
                </a:cubicBezTo>
                <a:cubicBezTo>
                  <a:pt x="262" y="511"/>
                  <a:pt x="262" y="511"/>
                  <a:pt x="262" y="511"/>
                </a:cubicBezTo>
                <a:cubicBezTo>
                  <a:pt x="263" y="511"/>
                  <a:pt x="263" y="511"/>
                  <a:pt x="263" y="511"/>
                </a:cubicBezTo>
                <a:cubicBezTo>
                  <a:pt x="263" y="511"/>
                  <a:pt x="263" y="511"/>
                  <a:pt x="264" y="511"/>
                </a:cubicBezTo>
                <a:cubicBezTo>
                  <a:pt x="263" y="511"/>
                  <a:pt x="263" y="511"/>
                  <a:pt x="264" y="511"/>
                </a:cubicBezTo>
                <a:cubicBezTo>
                  <a:pt x="264" y="510"/>
                  <a:pt x="264" y="510"/>
                  <a:pt x="264" y="510"/>
                </a:cubicBezTo>
                <a:cubicBezTo>
                  <a:pt x="263" y="510"/>
                  <a:pt x="263" y="510"/>
                  <a:pt x="263" y="509"/>
                </a:cubicBezTo>
                <a:cubicBezTo>
                  <a:pt x="263" y="509"/>
                  <a:pt x="264" y="509"/>
                  <a:pt x="264" y="509"/>
                </a:cubicBezTo>
                <a:cubicBezTo>
                  <a:pt x="264" y="509"/>
                  <a:pt x="265" y="509"/>
                  <a:pt x="265" y="509"/>
                </a:cubicBezTo>
                <a:cubicBezTo>
                  <a:pt x="265" y="509"/>
                  <a:pt x="266" y="509"/>
                  <a:pt x="266" y="509"/>
                </a:cubicBezTo>
                <a:cubicBezTo>
                  <a:pt x="266" y="510"/>
                  <a:pt x="266" y="510"/>
                  <a:pt x="266" y="510"/>
                </a:cubicBezTo>
                <a:cubicBezTo>
                  <a:pt x="266" y="510"/>
                  <a:pt x="266" y="510"/>
                  <a:pt x="266" y="510"/>
                </a:cubicBezTo>
                <a:cubicBezTo>
                  <a:pt x="266" y="510"/>
                  <a:pt x="266" y="510"/>
                  <a:pt x="267" y="511"/>
                </a:cubicBezTo>
                <a:cubicBezTo>
                  <a:pt x="267" y="511"/>
                  <a:pt x="267" y="511"/>
                  <a:pt x="267" y="511"/>
                </a:cubicBezTo>
                <a:cubicBezTo>
                  <a:pt x="267" y="511"/>
                  <a:pt x="267" y="510"/>
                  <a:pt x="267" y="510"/>
                </a:cubicBezTo>
                <a:cubicBezTo>
                  <a:pt x="267" y="510"/>
                  <a:pt x="267" y="510"/>
                  <a:pt x="267" y="510"/>
                </a:cubicBezTo>
                <a:cubicBezTo>
                  <a:pt x="266" y="509"/>
                  <a:pt x="266" y="509"/>
                  <a:pt x="267" y="509"/>
                </a:cubicBezTo>
                <a:cubicBezTo>
                  <a:pt x="267" y="509"/>
                  <a:pt x="267" y="509"/>
                  <a:pt x="268" y="509"/>
                </a:cubicBezTo>
                <a:cubicBezTo>
                  <a:pt x="268" y="509"/>
                  <a:pt x="267" y="508"/>
                  <a:pt x="267" y="508"/>
                </a:cubicBezTo>
                <a:cubicBezTo>
                  <a:pt x="267" y="508"/>
                  <a:pt x="267" y="508"/>
                  <a:pt x="267" y="508"/>
                </a:cubicBezTo>
                <a:cubicBezTo>
                  <a:pt x="267" y="508"/>
                  <a:pt x="267" y="508"/>
                  <a:pt x="267" y="508"/>
                </a:cubicBezTo>
                <a:cubicBezTo>
                  <a:pt x="266" y="508"/>
                  <a:pt x="266" y="509"/>
                  <a:pt x="266" y="508"/>
                </a:cubicBezTo>
                <a:cubicBezTo>
                  <a:pt x="266" y="508"/>
                  <a:pt x="266" y="508"/>
                  <a:pt x="266" y="508"/>
                </a:cubicBezTo>
                <a:cubicBezTo>
                  <a:pt x="265" y="508"/>
                  <a:pt x="265" y="508"/>
                  <a:pt x="265" y="507"/>
                </a:cubicBezTo>
                <a:cubicBezTo>
                  <a:pt x="265" y="508"/>
                  <a:pt x="264" y="508"/>
                  <a:pt x="264" y="508"/>
                </a:cubicBezTo>
                <a:cubicBezTo>
                  <a:pt x="264" y="508"/>
                  <a:pt x="263" y="507"/>
                  <a:pt x="263" y="507"/>
                </a:cubicBezTo>
                <a:cubicBezTo>
                  <a:pt x="263" y="506"/>
                  <a:pt x="263" y="506"/>
                  <a:pt x="262" y="506"/>
                </a:cubicBezTo>
                <a:cubicBezTo>
                  <a:pt x="262" y="506"/>
                  <a:pt x="262" y="506"/>
                  <a:pt x="262" y="506"/>
                </a:cubicBezTo>
                <a:cubicBezTo>
                  <a:pt x="263" y="505"/>
                  <a:pt x="263" y="505"/>
                  <a:pt x="263" y="505"/>
                </a:cubicBezTo>
                <a:cubicBezTo>
                  <a:pt x="263" y="504"/>
                  <a:pt x="264" y="504"/>
                  <a:pt x="264" y="504"/>
                </a:cubicBezTo>
                <a:cubicBezTo>
                  <a:pt x="265" y="503"/>
                  <a:pt x="266" y="503"/>
                  <a:pt x="267" y="502"/>
                </a:cubicBezTo>
                <a:cubicBezTo>
                  <a:pt x="267" y="502"/>
                  <a:pt x="267" y="502"/>
                  <a:pt x="267" y="503"/>
                </a:cubicBezTo>
                <a:cubicBezTo>
                  <a:pt x="267" y="503"/>
                  <a:pt x="267" y="503"/>
                  <a:pt x="267" y="503"/>
                </a:cubicBezTo>
                <a:cubicBezTo>
                  <a:pt x="268" y="503"/>
                  <a:pt x="268" y="503"/>
                  <a:pt x="268" y="502"/>
                </a:cubicBezTo>
                <a:cubicBezTo>
                  <a:pt x="269" y="502"/>
                  <a:pt x="269" y="502"/>
                  <a:pt x="269" y="503"/>
                </a:cubicBezTo>
                <a:cubicBezTo>
                  <a:pt x="269" y="503"/>
                  <a:pt x="269" y="503"/>
                  <a:pt x="269" y="503"/>
                </a:cubicBezTo>
                <a:cubicBezTo>
                  <a:pt x="269" y="503"/>
                  <a:pt x="270" y="503"/>
                  <a:pt x="269" y="504"/>
                </a:cubicBezTo>
                <a:cubicBezTo>
                  <a:pt x="269" y="504"/>
                  <a:pt x="269" y="504"/>
                  <a:pt x="269" y="504"/>
                </a:cubicBezTo>
                <a:cubicBezTo>
                  <a:pt x="269" y="505"/>
                  <a:pt x="269" y="505"/>
                  <a:pt x="269" y="505"/>
                </a:cubicBezTo>
                <a:cubicBezTo>
                  <a:pt x="269" y="505"/>
                  <a:pt x="269" y="505"/>
                  <a:pt x="269" y="506"/>
                </a:cubicBezTo>
                <a:cubicBezTo>
                  <a:pt x="269" y="506"/>
                  <a:pt x="269" y="506"/>
                  <a:pt x="269" y="506"/>
                </a:cubicBezTo>
                <a:cubicBezTo>
                  <a:pt x="269" y="506"/>
                  <a:pt x="269" y="506"/>
                  <a:pt x="269" y="506"/>
                </a:cubicBezTo>
                <a:cubicBezTo>
                  <a:pt x="270" y="506"/>
                  <a:pt x="271" y="505"/>
                  <a:pt x="271" y="505"/>
                </a:cubicBezTo>
                <a:cubicBezTo>
                  <a:pt x="271" y="504"/>
                  <a:pt x="272" y="504"/>
                  <a:pt x="272" y="503"/>
                </a:cubicBezTo>
                <a:cubicBezTo>
                  <a:pt x="272" y="503"/>
                  <a:pt x="272" y="503"/>
                  <a:pt x="272" y="503"/>
                </a:cubicBezTo>
                <a:cubicBezTo>
                  <a:pt x="272" y="503"/>
                  <a:pt x="272" y="503"/>
                  <a:pt x="272" y="503"/>
                </a:cubicBezTo>
                <a:cubicBezTo>
                  <a:pt x="272" y="503"/>
                  <a:pt x="272" y="503"/>
                  <a:pt x="272" y="503"/>
                </a:cubicBezTo>
                <a:cubicBezTo>
                  <a:pt x="272" y="504"/>
                  <a:pt x="272" y="504"/>
                  <a:pt x="273" y="504"/>
                </a:cubicBezTo>
                <a:cubicBezTo>
                  <a:pt x="273" y="504"/>
                  <a:pt x="273" y="504"/>
                  <a:pt x="273" y="504"/>
                </a:cubicBezTo>
                <a:cubicBezTo>
                  <a:pt x="273" y="504"/>
                  <a:pt x="273" y="504"/>
                  <a:pt x="273" y="504"/>
                </a:cubicBezTo>
                <a:cubicBezTo>
                  <a:pt x="273" y="504"/>
                  <a:pt x="273" y="503"/>
                  <a:pt x="273" y="503"/>
                </a:cubicBezTo>
                <a:cubicBezTo>
                  <a:pt x="274" y="503"/>
                  <a:pt x="273" y="504"/>
                  <a:pt x="274" y="504"/>
                </a:cubicBezTo>
                <a:cubicBezTo>
                  <a:pt x="274" y="504"/>
                  <a:pt x="273" y="505"/>
                  <a:pt x="274" y="504"/>
                </a:cubicBezTo>
                <a:cubicBezTo>
                  <a:pt x="274" y="504"/>
                  <a:pt x="274" y="505"/>
                  <a:pt x="274" y="505"/>
                </a:cubicBezTo>
                <a:cubicBezTo>
                  <a:pt x="274" y="505"/>
                  <a:pt x="273" y="506"/>
                  <a:pt x="273" y="505"/>
                </a:cubicBezTo>
                <a:cubicBezTo>
                  <a:pt x="273" y="505"/>
                  <a:pt x="272" y="505"/>
                  <a:pt x="272" y="506"/>
                </a:cubicBezTo>
                <a:cubicBezTo>
                  <a:pt x="272" y="506"/>
                  <a:pt x="272" y="506"/>
                  <a:pt x="272" y="507"/>
                </a:cubicBezTo>
                <a:cubicBezTo>
                  <a:pt x="271" y="507"/>
                  <a:pt x="271" y="507"/>
                  <a:pt x="270" y="507"/>
                </a:cubicBezTo>
                <a:cubicBezTo>
                  <a:pt x="271" y="508"/>
                  <a:pt x="270" y="508"/>
                  <a:pt x="269" y="508"/>
                </a:cubicBezTo>
                <a:cubicBezTo>
                  <a:pt x="269" y="508"/>
                  <a:pt x="270" y="508"/>
                  <a:pt x="270" y="508"/>
                </a:cubicBezTo>
                <a:cubicBezTo>
                  <a:pt x="270" y="509"/>
                  <a:pt x="270" y="509"/>
                  <a:pt x="270" y="509"/>
                </a:cubicBezTo>
                <a:cubicBezTo>
                  <a:pt x="270" y="509"/>
                  <a:pt x="270" y="509"/>
                  <a:pt x="271" y="509"/>
                </a:cubicBezTo>
                <a:cubicBezTo>
                  <a:pt x="271" y="509"/>
                  <a:pt x="271" y="509"/>
                  <a:pt x="271" y="509"/>
                </a:cubicBezTo>
                <a:cubicBezTo>
                  <a:pt x="271" y="509"/>
                  <a:pt x="271" y="508"/>
                  <a:pt x="271" y="508"/>
                </a:cubicBezTo>
                <a:cubicBezTo>
                  <a:pt x="272" y="508"/>
                  <a:pt x="272" y="508"/>
                  <a:pt x="272" y="508"/>
                </a:cubicBezTo>
                <a:cubicBezTo>
                  <a:pt x="272" y="508"/>
                  <a:pt x="272" y="508"/>
                  <a:pt x="272" y="508"/>
                </a:cubicBezTo>
                <a:cubicBezTo>
                  <a:pt x="272" y="508"/>
                  <a:pt x="272" y="508"/>
                  <a:pt x="273" y="508"/>
                </a:cubicBezTo>
                <a:cubicBezTo>
                  <a:pt x="273" y="508"/>
                  <a:pt x="273" y="508"/>
                  <a:pt x="273" y="508"/>
                </a:cubicBezTo>
                <a:cubicBezTo>
                  <a:pt x="273" y="508"/>
                  <a:pt x="273" y="508"/>
                  <a:pt x="273" y="508"/>
                </a:cubicBezTo>
                <a:cubicBezTo>
                  <a:pt x="273" y="509"/>
                  <a:pt x="273" y="509"/>
                  <a:pt x="273" y="509"/>
                </a:cubicBezTo>
                <a:close/>
                <a:moveTo>
                  <a:pt x="184" y="543"/>
                </a:moveTo>
                <a:cubicBezTo>
                  <a:pt x="184" y="543"/>
                  <a:pt x="183" y="543"/>
                  <a:pt x="183" y="543"/>
                </a:cubicBezTo>
                <a:cubicBezTo>
                  <a:pt x="183" y="543"/>
                  <a:pt x="183" y="543"/>
                  <a:pt x="182" y="543"/>
                </a:cubicBezTo>
                <a:cubicBezTo>
                  <a:pt x="182" y="543"/>
                  <a:pt x="181" y="543"/>
                  <a:pt x="181" y="543"/>
                </a:cubicBezTo>
                <a:cubicBezTo>
                  <a:pt x="180" y="543"/>
                  <a:pt x="180" y="543"/>
                  <a:pt x="180" y="542"/>
                </a:cubicBezTo>
                <a:cubicBezTo>
                  <a:pt x="179" y="542"/>
                  <a:pt x="178" y="543"/>
                  <a:pt x="177" y="543"/>
                </a:cubicBezTo>
                <a:cubicBezTo>
                  <a:pt x="176" y="543"/>
                  <a:pt x="175" y="542"/>
                  <a:pt x="174" y="543"/>
                </a:cubicBezTo>
                <a:cubicBezTo>
                  <a:pt x="174" y="543"/>
                  <a:pt x="175" y="543"/>
                  <a:pt x="175" y="544"/>
                </a:cubicBezTo>
                <a:cubicBezTo>
                  <a:pt x="175" y="544"/>
                  <a:pt x="176" y="544"/>
                  <a:pt x="177" y="544"/>
                </a:cubicBezTo>
                <a:cubicBezTo>
                  <a:pt x="177" y="544"/>
                  <a:pt x="178" y="544"/>
                  <a:pt x="179" y="544"/>
                </a:cubicBezTo>
                <a:cubicBezTo>
                  <a:pt x="179" y="544"/>
                  <a:pt x="180" y="544"/>
                  <a:pt x="180" y="545"/>
                </a:cubicBezTo>
                <a:cubicBezTo>
                  <a:pt x="180" y="545"/>
                  <a:pt x="181" y="545"/>
                  <a:pt x="181" y="545"/>
                </a:cubicBezTo>
                <a:cubicBezTo>
                  <a:pt x="182" y="544"/>
                  <a:pt x="183" y="544"/>
                  <a:pt x="183" y="544"/>
                </a:cubicBezTo>
                <a:cubicBezTo>
                  <a:pt x="183" y="544"/>
                  <a:pt x="183" y="544"/>
                  <a:pt x="184" y="544"/>
                </a:cubicBezTo>
                <a:cubicBezTo>
                  <a:pt x="185" y="544"/>
                  <a:pt x="186" y="544"/>
                  <a:pt x="187" y="544"/>
                </a:cubicBezTo>
                <a:cubicBezTo>
                  <a:pt x="187" y="544"/>
                  <a:pt x="187" y="544"/>
                  <a:pt x="188" y="543"/>
                </a:cubicBezTo>
                <a:cubicBezTo>
                  <a:pt x="187" y="543"/>
                  <a:pt x="187" y="543"/>
                  <a:pt x="187" y="543"/>
                </a:cubicBezTo>
                <a:cubicBezTo>
                  <a:pt x="186" y="543"/>
                  <a:pt x="185" y="543"/>
                  <a:pt x="184" y="543"/>
                </a:cubicBezTo>
                <a:close/>
                <a:moveTo>
                  <a:pt x="174" y="538"/>
                </a:moveTo>
                <a:cubicBezTo>
                  <a:pt x="174" y="538"/>
                  <a:pt x="174" y="538"/>
                  <a:pt x="174" y="537"/>
                </a:cubicBezTo>
                <a:cubicBezTo>
                  <a:pt x="173" y="537"/>
                  <a:pt x="172" y="536"/>
                  <a:pt x="171" y="537"/>
                </a:cubicBezTo>
                <a:cubicBezTo>
                  <a:pt x="171" y="537"/>
                  <a:pt x="170" y="537"/>
                  <a:pt x="170" y="538"/>
                </a:cubicBezTo>
                <a:cubicBezTo>
                  <a:pt x="170" y="539"/>
                  <a:pt x="170" y="539"/>
                  <a:pt x="169" y="539"/>
                </a:cubicBezTo>
                <a:cubicBezTo>
                  <a:pt x="169" y="538"/>
                  <a:pt x="168" y="539"/>
                  <a:pt x="169" y="539"/>
                </a:cubicBezTo>
                <a:cubicBezTo>
                  <a:pt x="169" y="539"/>
                  <a:pt x="169" y="539"/>
                  <a:pt x="170" y="539"/>
                </a:cubicBezTo>
                <a:cubicBezTo>
                  <a:pt x="170" y="539"/>
                  <a:pt x="170" y="539"/>
                  <a:pt x="170" y="539"/>
                </a:cubicBezTo>
                <a:cubicBezTo>
                  <a:pt x="170" y="539"/>
                  <a:pt x="171" y="539"/>
                  <a:pt x="171" y="540"/>
                </a:cubicBezTo>
                <a:cubicBezTo>
                  <a:pt x="171" y="540"/>
                  <a:pt x="171" y="540"/>
                  <a:pt x="171" y="540"/>
                </a:cubicBezTo>
                <a:cubicBezTo>
                  <a:pt x="171" y="540"/>
                  <a:pt x="171" y="540"/>
                  <a:pt x="171" y="540"/>
                </a:cubicBezTo>
                <a:cubicBezTo>
                  <a:pt x="171" y="541"/>
                  <a:pt x="170" y="541"/>
                  <a:pt x="169" y="541"/>
                </a:cubicBezTo>
                <a:cubicBezTo>
                  <a:pt x="169" y="541"/>
                  <a:pt x="169" y="540"/>
                  <a:pt x="168" y="541"/>
                </a:cubicBezTo>
                <a:cubicBezTo>
                  <a:pt x="168" y="541"/>
                  <a:pt x="169" y="541"/>
                  <a:pt x="169" y="541"/>
                </a:cubicBezTo>
                <a:cubicBezTo>
                  <a:pt x="169" y="542"/>
                  <a:pt x="169" y="542"/>
                  <a:pt x="169" y="542"/>
                </a:cubicBezTo>
                <a:cubicBezTo>
                  <a:pt x="168" y="541"/>
                  <a:pt x="167" y="542"/>
                  <a:pt x="167" y="542"/>
                </a:cubicBezTo>
                <a:cubicBezTo>
                  <a:pt x="167" y="542"/>
                  <a:pt x="167" y="542"/>
                  <a:pt x="168" y="543"/>
                </a:cubicBezTo>
                <a:cubicBezTo>
                  <a:pt x="167" y="542"/>
                  <a:pt x="167" y="542"/>
                  <a:pt x="167" y="542"/>
                </a:cubicBezTo>
                <a:cubicBezTo>
                  <a:pt x="167" y="542"/>
                  <a:pt x="167" y="542"/>
                  <a:pt x="166" y="543"/>
                </a:cubicBezTo>
                <a:cubicBezTo>
                  <a:pt x="166" y="543"/>
                  <a:pt x="166" y="543"/>
                  <a:pt x="165" y="543"/>
                </a:cubicBezTo>
                <a:cubicBezTo>
                  <a:pt x="165" y="543"/>
                  <a:pt x="165" y="543"/>
                  <a:pt x="165" y="543"/>
                </a:cubicBezTo>
                <a:cubicBezTo>
                  <a:pt x="164" y="543"/>
                  <a:pt x="164" y="543"/>
                  <a:pt x="164" y="543"/>
                </a:cubicBezTo>
                <a:cubicBezTo>
                  <a:pt x="163" y="543"/>
                  <a:pt x="163" y="543"/>
                  <a:pt x="162" y="544"/>
                </a:cubicBezTo>
                <a:cubicBezTo>
                  <a:pt x="162" y="544"/>
                  <a:pt x="162" y="544"/>
                  <a:pt x="162" y="544"/>
                </a:cubicBezTo>
                <a:cubicBezTo>
                  <a:pt x="161" y="544"/>
                  <a:pt x="161" y="544"/>
                  <a:pt x="161" y="544"/>
                </a:cubicBezTo>
                <a:cubicBezTo>
                  <a:pt x="161" y="545"/>
                  <a:pt x="160" y="545"/>
                  <a:pt x="160" y="544"/>
                </a:cubicBezTo>
                <a:cubicBezTo>
                  <a:pt x="160" y="544"/>
                  <a:pt x="159" y="544"/>
                  <a:pt x="159" y="544"/>
                </a:cubicBezTo>
                <a:cubicBezTo>
                  <a:pt x="159" y="544"/>
                  <a:pt x="158" y="544"/>
                  <a:pt x="157" y="545"/>
                </a:cubicBezTo>
                <a:cubicBezTo>
                  <a:pt x="158" y="545"/>
                  <a:pt x="159" y="545"/>
                  <a:pt x="160" y="545"/>
                </a:cubicBezTo>
                <a:cubicBezTo>
                  <a:pt x="161" y="545"/>
                  <a:pt x="161" y="545"/>
                  <a:pt x="162" y="545"/>
                </a:cubicBezTo>
                <a:cubicBezTo>
                  <a:pt x="162" y="545"/>
                  <a:pt x="162" y="544"/>
                  <a:pt x="163" y="545"/>
                </a:cubicBezTo>
                <a:cubicBezTo>
                  <a:pt x="163" y="545"/>
                  <a:pt x="164" y="545"/>
                  <a:pt x="165" y="545"/>
                </a:cubicBezTo>
                <a:cubicBezTo>
                  <a:pt x="165" y="545"/>
                  <a:pt x="165" y="545"/>
                  <a:pt x="165" y="545"/>
                </a:cubicBezTo>
                <a:cubicBezTo>
                  <a:pt x="165" y="544"/>
                  <a:pt x="166" y="544"/>
                  <a:pt x="166" y="545"/>
                </a:cubicBezTo>
                <a:cubicBezTo>
                  <a:pt x="167" y="544"/>
                  <a:pt x="167" y="545"/>
                  <a:pt x="168" y="544"/>
                </a:cubicBezTo>
                <a:cubicBezTo>
                  <a:pt x="168" y="544"/>
                  <a:pt x="168" y="544"/>
                  <a:pt x="168" y="544"/>
                </a:cubicBezTo>
                <a:cubicBezTo>
                  <a:pt x="168" y="544"/>
                  <a:pt x="168" y="544"/>
                  <a:pt x="168" y="544"/>
                </a:cubicBezTo>
                <a:cubicBezTo>
                  <a:pt x="168" y="544"/>
                  <a:pt x="168" y="544"/>
                  <a:pt x="169" y="544"/>
                </a:cubicBezTo>
                <a:cubicBezTo>
                  <a:pt x="169" y="544"/>
                  <a:pt x="169" y="544"/>
                  <a:pt x="169" y="544"/>
                </a:cubicBezTo>
                <a:cubicBezTo>
                  <a:pt x="169" y="544"/>
                  <a:pt x="169" y="544"/>
                  <a:pt x="169" y="544"/>
                </a:cubicBezTo>
                <a:cubicBezTo>
                  <a:pt x="169" y="544"/>
                  <a:pt x="169" y="543"/>
                  <a:pt x="169" y="543"/>
                </a:cubicBezTo>
                <a:cubicBezTo>
                  <a:pt x="169" y="543"/>
                  <a:pt x="170" y="543"/>
                  <a:pt x="170" y="543"/>
                </a:cubicBezTo>
                <a:cubicBezTo>
                  <a:pt x="170" y="543"/>
                  <a:pt x="171" y="543"/>
                  <a:pt x="171" y="543"/>
                </a:cubicBezTo>
                <a:cubicBezTo>
                  <a:pt x="171" y="543"/>
                  <a:pt x="171" y="543"/>
                  <a:pt x="172" y="543"/>
                </a:cubicBezTo>
                <a:cubicBezTo>
                  <a:pt x="172" y="543"/>
                  <a:pt x="172" y="543"/>
                  <a:pt x="173" y="543"/>
                </a:cubicBezTo>
                <a:cubicBezTo>
                  <a:pt x="173" y="543"/>
                  <a:pt x="173" y="543"/>
                  <a:pt x="173" y="542"/>
                </a:cubicBezTo>
                <a:cubicBezTo>
                  <a:pt x="173" y="542"/>
                  <a:pt x="173" y="542"/>
                  <a:pt x="172" y="541"/>
                </a:cubicBezTo>
                <a:cubicBezTo>
                  <a:pt x="172" y="541"/>
                  <a:pt x="172" y="540"/>
                  <a:pt x="173" y="541"/>
                </a:cubicBezTo>
                <a:cubicBezTo>
                  <a:pt x="173" y="541"/>
                  <a:pt x="173" y="541"/>
                  <a:pt x="173" y="541"/>
                </a:cubicBezTo>
                <a:cubicBezTo>
                  <a:pt x="174" y="540"/>
                  <a:pt x="174" y="540"/>
                  <a:pt x="174" y="540"/>
                </a:cubicBezTo>
                <a:cubicBezTo>
                  <a:pt x="175" y="539"/>
                  <a:pt x="175" y="538"/>
                  <a:pt x="174" y="538"/>
                </a:cubicBezTo>
                <a:close/>
                <a:moveTo>
                  <a:pt x="134" y="547"/>
                </a:moveTo>
                <a:cubicBezTo>
                  <a:pt x="133" y="547"/>
                  <a:pt x="133" y="547"/>
                  <a:pt x="133" y="547"/>
                </a:cubicBezTo>
                <a:cubicBezTo>
                  <a:pt x="133" y="548"/>
                  <a:pt x="133" y="548"/>
                  <a:pt x="133" y="548"/>
                </a:cubicBezTo>
                <a:cubicBezTo>
                  <a:pt x="133" y="549"/>
                  <a:pt x="133" y="550"/>
                  <a:pt x="132" y="550"/>
                </a:cubicBezTo>
                <a:cubicBezTo>
                  <a:pt x="131" y="550"/>
                  <a:pt x="130" y="550"/>
                  <a:pt x="129" y="551"/>
                </a:cubicBezTo>
                <a:cubicBezTo>
                  <a:pt x="129" y="551"/>
                  <a:pt x="128" y="551"/>
                  <a:pt x="128" y="551"/>
                </a:cubicBezTo>
                <a:cubicBezTo>
                  <a:pt x="128" y="551"/>
                  <a:pt x="128" y="551"/>
                  <a:pt x="127" y="551"/>
                </a:cubicBezTo>
                <a:cubicBezTo>
                  <a:pt x="127" y="551"/>
                  <a:pt x="127" y="551"/>
                  <a:pt x="127" y="551"/>
                </a:cubicBezTo>
                <a:cubicBezTo>
                  <a:pt x="127" y="552"/>
                  <a:pt x="127" y="552"/>
                  <a:pt x="127" y="552"/>
                </a:cubicBezTo>
                <a:cubicBezTo>
                  <a:pt x="128" y="552"/>
                  <a:pt x="128" y="552"/>
                  <a:pt x="128" y="552"/>
                </a:cubicBezTo>
                <a:cubicBezTo>
                  <a:pt x="128" y="551"/>
                  <a:pt x="128" y="551"/>
                  <a:pt x="129" y="551"/>
                </a:cubicBezTo>
                <a:cubicBezTo>
                  <a:pt x="129" y="551"/>
                  <a:pt x="129" y="552"/>
                  <a:pt x="130" y="551"/>
                </a:cubicBezTo>
                <a:cubicBezTo>
                  <a:pt x="130" y="551"/>
                  <a:pt x="131" y="551"/>
                  <a:pt x="131" y="551"/>
                </a:cubicBezTo>
                <a:cubicBezTo>
                  <a:pt x="131" y="551"/>
                  <a:pt x="131" y="551"/>
                  <a:pt x="132" y="551"/>
                </a:cubicBezTo>
                <a:cubicBezTo>
                  <a:pt x="132" y="552"/>
                  <a:pt x="132" y="552"/>
                  <a:pt x="132" y="552"/>
                </a:cubicBezTo>
                <a:cubicBezTo>
                  <a:pt x="132" y="552"/>
                  <a:pt x="133" y="552"/>
                  <a:pt x="133" y="552"/>
                </a:cubicBezTo>
                <a:cubicBezTo>
                  <a:pt x="133" y="551"/>
                  <a:pt x="133" y="551"/>
                  <a:pt x="134" y="551"/>
                </a:cubicBezTo>
                <a:cubicBezTo>
                  <a:pt x="134" y="551"/>
                  <a:pt x="134" y="551"/>
                  <a:pt x="134" y="551"/>
                </a:cubicBezTo>
                <a:cubicBezTo>
                  <a:pt x="134" y="550"/>
                  <a:pt x="135" y="550"/>
                  <a:pt x="134" y="549"/>
                </a:cubicBezTo>
                <a:cubicBezTo>
                  <a:pt x="134" y="549"/>
                  <a:pt x="134" y="549"/>
                  <a:pt x="135" y="549"/>
                </a:cubicBezTo>
                <a:cubicBezTo>
                  <a:pt x="135" y="548"/>
                  <a:pt x="135" y="548"/>
                  <a:pt x="135" y="547"/>
                </a:cubicBezTo>
                <a:cubicBezTo>
                  <a:pt x="135" y="547"/>
                  <a:pt x="134" y="546"/>
                  <a:pt x="134" y="547"/>
                </a:cubicBezTo>
                <a:close/>
                <a:moveTo>
                  <a:pt x="66" y="546"/>
                </a:moveTo>
                <a:cubicBezTo>
                  <a:pt x="65" y="546"/>
                  <a:pt x="66" y="546"/>
                  <a:pt x="66" y="545"/>
                </a:cubicBezTo>
                <a:cubicBezTo>
                  <a:pt x="67" y="545"/>
                  <a:pt x="67" y="544"/>
                  <a:pt x="67" y="544"/>
                </a:cubicBezTo>
                <a:cubicBezTo>
                  <a:pt x="67" y="543"/>
                  <a:pt x="67" y="543"/>
                  <a:pt x="67" y="543"/>
                </a:cubicBezTo>
                <a:cubicBezTo>
                  <a:pt x="66" y="542"/>
                  <a:pt x="66" y="542"/>
                  <a:pt x="66" y="543"/>
                </a:cubicBezTo>
                <a:cubicBezTo>
                  <a:pt x="66" y="543"/>
                  <a:pt x="66" y="543"/>
                  <a:pt x="66" y="544"/>
                </a:cubicBezTo>
                <a:cubicBezTo>
                  <a:pt x="66" y="544"/>
                  <a:pt x="65" y="544"/>
                  <a:pt x="65" y="545"/>
                </a:cubicBezTo>
                <a:cubicBezTo>
                  <a:pt x="65" y="545"/>
                  <a:pt x="65" y="546"/>
                  <a:pt x="64" y="546"/>
                </a:cubicBezTo>
                <a:cubicBezTo>
                  <a:pt x="64" y="546"/>
                  <a:pt x="63" y="546"/>
                  <a:pt x="63" y="547"/>
                </a:cubicBezTo>
                <a:cubicBezTo>
                  <a:pt x="63" y="547"/>
                  <a:pt x="63" y="547"/>
                  <a:pt x="63" y="547"/>
                </a:cubicBezTo>
                <a:cubicBezTo>
                  <a:pt x="62" y="547"/>
                  <a:pt x="62" y="547"/>
                  <a:pt x="61" y="548"/>
                </a:cubicBezTo>
                <a:cubicBezTo>
                  <a:pt x="62" y="548"/>
                  <a:pt x="62" y="548"/>
                  <a:pt x="62" y="548"/>
                </a:cubicBezTo>
                <a:cubicBezTo>
                  <a:pt x="62" y="549"/>
                  <a:pt x="63" y="549"/>
                  <a:pt x="63" y="549"/>
                </a:cubicBezTo>
                <a:cubicBezTo>
                  <a:pt x="63" y="549"/>
                  <a:pt x="63" y="548"/>
                  <a:pt x="63" y="548"/>
                </a:cubicBezTo>
                <a:cubicBezTo>
                  <a:pt x="63" y="547"/>
                  <a:pt x="63" y="547"/>
                  <a:pt x="64" y="547"/>
                </a:cubicBezTo>
                <a:cubicBezTo>
                  <a:pt x="65" y="547"/>
                  <a:pt x="65" y="547"/>
                  <a:pt x="66" y="547"/>
                </a:cubicBezTo>
                <a:cubicBezTo>
                  <a:pt x="66" y="547"/>
                  <a:pt x="66" y="547"/>
                  <a:pt x="67" y="547"/>
                </a:cubicBezTo>
                <a:cubicBezTo>
                  <a:pt x="67" y="547"/>
                  <a:pt x="67" y="546"/>
                  <a:pt x="66" y="546"/>
                </a:cubicBezTo>
                <a:close/>
                <a:moveTo>
                  <a:pt x="13" y="528"/>
                </a:moveTo>
                <a:cubicBezTo>
                  <a:pt x="13" y="527"/>
                  <a:pt x="13" y="527"/>
                  <a:pt x="12" y="527"/>
                </a:cubicBezTo>
                <a:cubicBezTo>
                  <a:pt x="12" y="527"/>
                  <a:pt x="12" y="527"/>
                  <a:pt x="11" y="527"/>
                </a:cubicBezTo>
                <a:cubicBezTo>
                  <a:pt x="11" y="527"/>
                  <a:pt x="11" y="527"/>
                  <a:pt x="11" y="527"/>
                </a:cubicBezTo>
                <a:cubicBezTo>
                  <a:pt x="11" y="526"/>
                  <a:pt x="11" y="526"/>
                  <a:pt x="11" y="526"/>
                </a:cubicBezTo>
                <a:cubicBezTo>
                  <a:pt x="11" y="526"/>
                  <a:pt x="11" y="526"/>
                  <a:pt x="10" y="526"/>
                </a:cubicBezTo>
                <a:cubicBezTo>
                  <a:pt x="10" y="525"/>
                  <a:pt x="10" y="526"/>
                  <a:pt x="10" y="526"/>
                </a:cubicBezTo>
                <a:cubicBezTo>
                  <a:pt x="10" y="526"/>
                  <a:pt x="9" y="526"/>
                  <a:pt x="9" y="526"/>
                </a:cubicBezTo>
                <a:cubicBezTo>
                  <a:pt x="9" y="526"/>
                  <a:pt x="9" y="526"/>
                  <a:pt x="9" y="525"/>
                </a:cubicBezTo>
                <a:cubicBezTo>
                  <a:pt x="10" y="525"/>
                  <a:pt x="9" y="525"/>
                  <a:pt x="9" y="524"/>
                </a:cubicBezTo>
                <a:cubicBezTo>
                  <a:pt x="9" y="524"/>
                  <a:pt x="8" y="524"/>
                  <a:pt x="8" y="524"/>
                </a:cubicBezTo>
                <a:cubicBezTo>
                  <a:pt x="8" y="524"/>
                  <a:pt x="8" y="524"/>
                  <a:pt x="8" y="524"/>
                </a:cubicBezTo>
                <a:cubicBezTo>
                  <a:pt x="7" y="524"/>
                  <a:pt x="7" y="525"/>
                  <a:pt x="7" y="525"/>
                </a:cubicBezTo>
                <a:cubicBezTo>
                  <a:pt x="7" y="525"/>
                  <a:pt x="6" y="525"/>
                  <a:pt x="6" y="525"/>
                </a:cubicBezTo>
                <a:cubicBezTo>
                  <a:pt x="6" y="524"/>
                  <a:pt x="6" y="524"/>
                  <a:pt x="6" y="524"/>
                </a:cubicBezTo>
                <a:cubicBezTo>
                  <a:pt x="5" y="524"/>
                  <a:pt x="4" y="524"/>
                  <a:pt x="4" y="524"/>
                </a:cubicBezTo>
                <a:cubicBezTo>
                  <a:pt x="3" y="524"/>
                  <a:pt x="3" y="524"/>
                  <a:pt x="3" y="524"/>
                </a:cubicBezTo>
                <a:cubicBezTo>
                  <a:pt x="2" y="525"/>
                  <a:pt x="2" y="525"/>
                  <a:pt x="1" y="525"/>
                </a:cubicBezTo>
                <a:cubicBezTo>
                  <a:pt x="1" y="526"/>
                  <a:pt x="0" y="526"/>
                  <a:pt x="1" y="526"/>
                </a:cubicBezTo>
                <a:cubicBezTo>
                  <a:pt x="1" y="526"/>
                  <a:pt x="1" y="526"/>
                  <a:pt x="1" y="526"/>
                </a:cubicBezTo>
                <a:cubicBezTo>
                  <a:pt x="2" y="526"/>
                  <a:pt x="2" y="526"/>
                  <a:pt x="3" y="526"/>
                </a:cubicBezTo>
                <a:cubicBezTo>
                  <a:pt x="3" y="526"/>
                  <a:pt x="3" y="526"/>
                  <a:pt x="3" y="526"/>
                </a:cubicBezTo>
                <a:cubicBezTo>
                  <a:pt x="3" y="526"/>
                  <a:pt x="3" y="527"/>
                  <a:pt x="3" y="527"/>
                </a:cubicBezTo>
                <a:cubicBezTo>
                  <a:pt x="3" y="527"/>
                  <a:pt x="3" y="527"/>
                  <a:pt x="3" y="527"/>
                </a:cubicBezTo>
                <a:cubicBezTo>
                  <a:pt x="3" y="527"/>
                  <a:pt x="3" y="527"/>
                  <a:pt x="3" y="527"/>
                </a:cubicBezTo>
                <a:cubicBezTo>
                  <a:pt x="3" y="527"/>
                  <a:pt x="4" y="527"/>
                  <a:pt x="4" y="527"/>
                </a:cubicBezTo>
                <a:cubicBezTo>
                  <a:pt x="4" y="527"/>
                  <a:pt x="3" y="527"/>
                  <a:pt x="3" y="527"/>
                </a:cubicBezTo>
                <a:cubicBezTo>
                  <a:pt x="4" y="527"/>
                  <a:pt x="4" y="527"/>
                  <a:pt x="4" y="527"/>
                </a:cubicBezTo>
                <a:cubicBezTo>
                  <a:pt x="4" y="527"/>
                  <a:pt x="4" y="527"/>
                  <a:pt x="4" y="527"/>
                </a:cubicBezTo>
                <a:cubicBezTo>
                  <a:pt x="4" y="527"/>
                  <a:pt x="4" y="527"/>
                  <a:pt x="4" y="527"/>
                </a:cubicBezTo>
                <a:cubicBezTo>
                  <a:pt x="4" y="527"/>
                  <a:pt x="4" y="528"/>
                  <a:pt x="4" y="528"/>
                </a:cubicBezTo>
                <a:cubicBezTo>
                  <a:pt x="4" y="528"/>
                  <a:pt x="4" y="529"/>
                  <a:pt x="4" y="529"/>
                </a:cubicBezTo>
                <a:cubicBezTo>
                  <a:pt x="5" y="529"/>
                  <a:pt x="5" y="529"/>
                  <a:pt x="5" y="529"/>
                </a:cubicBezTo>
                <a:cubicBezTo>
                  <a:pt x="5" y="528"/>
                  <a:pt x="6" y="529"/>
                  <a:pt x="6" y="529"/>
                </a:cubicBezTo>
                <a:cubicBezTo>
                  <a:pt x="6" y="530"/>
                  <a:pt x="6" y="530"/>
                  <a:pt x="7" y="529"/>
                </a:cubicBezTo>
                <a:cubicBezTo>
                  <a:pt x="7" y="529"/>
                  <a:pt x="7" y="528"/>
                  <a:pt x="8" y="528"/>
                </a:cubicBezTo>
                <a:cubicBezTo>
                  <a:pt x="8" y="528"/>
                  <a:pt x="8" y="528"/>
                  <a:pt x="9" y="528"/>
                </a:cubicBezTo>
                <a:cubicBezTo>
                  <a:pt x="9" y="529"/>
                  <a:pt x="9" y="529"/>
                  <a:pt x="9" y="528"/>
                </a:cubicBezTo>
                <a:cubicBezTo>
                  <a:pt x="10" y="528"/>
                  <a:pt x="10" y="528"/>
                  <a:pt x="10" y="528"/>
                </a:cubicBezTo>
                <a:cubicBezTo>
                  <a:pt x="10" y="527"/>
                  <a:pt x="10" y="527"/>
                  <a:pt x="11" y="528"/>
                </a:cubicBezTo>
                <a:cubicBezTo>
                  <a:pt x="11" y="528"/>
                  <a:pt x="11" y="528"/>
                  <a:pt x="11" y="528"/>
                </a:cubicBezTo>
                <a:cubicBezTo>
                  <a:pt x="12" y="528"/>
                  <a:pt x="12" y="528"/>
                  <a:pt x="12" y="528"/>
                </a:cubicBezTo>
                <a:cubicBezTo>
                  <a:pt x="13" y="528"/>
                  <a:pt x="13" y="528"/>
                  <a:pt x="13" y="528"/>
                </a:cubicBezTo>
                <a:close/>
                <a:moveTo>
                  <a:pt x="17" y="535"/>
                </a:moveTo>
                <a:cubicBezTo>
                  <a:pt x="16" y="534"/>
                  <a:pt x="16" y="535"/>
                  <a:pt x="16" y="535"/>
                </a:cubicBezTo>
                <a:cubicBezTo>
                  <a:pt x="16" y="535"/>
                  <a:pt x="15" y="535"/>
                  <a:pt x="15" y="535"/>
                </a:cubicBezTo>
                <a:cubicBezTo>
                  <a:pt x="14" y="536"/>
                  <a:pt x="14" y="536"/>
                  <a:pt x="13" y="536"/>
                </a:cubicBezTo>
                <a:cubicBezTo>
                  <a:pt x="13" y="536"/>
                  <a:pt x="13" y="536"/>
                  <a:pt x="12" y="536"/>
                </a:cubicBezTo>
                <a:cubicBezTo>
                  <a:pt x="12" y="536"/>
                  <a:pt x="12" y="537"/>
                  <a:pt x="12" y="537"/>
                </a:cubicBezTo>
                <a:cubicBezTo>
                  <a:pt x="12" y="537"/>
                  <a:pt x="12" y="537"/>
                  <a:pt x="12" y="537"/>
                </a:cubicBezTo>
                <a:cubicBezTo>
                  <a:pt x="13" y="537"/>
                  <a:pt x="14" y="537"/>
                  <a:pt x="14" y="537"/>
                </a:cubicBezTo>
                <a:cubicBezTo>
                  <a:pt x="15" y="537"/>
                  <a:pt x="15" y="537"/>
                  <a:pt x="16" y="538"/>
                </a:cubicBezTo>
                <a:cubicBezTo>
                  <a:pt x="16" y="538"/>
                  <a:pt x="16" y="538"/>
                  <a:pt x="16" y="538"/>
                </a:cubicBezTo>
                <a:cubicBezTo>
                  <a:pt x="17" y="538"/>
                  <a:pt x="17" y="538"/>
                  <a:pt x="17" y="537"/>
                </a:cubicBezTo>
                <a:cubicBezTo>
                  <a:pt x="17" y="537"/>
                  <a:pt x="17" y="537"/>
                  <a:pt x="17" y="536"/>
                </a:cubicBezTo>
                <a:cubicBezTo>
                  <a:pt x="16" y="536"/>
                  <a:pt x="16" y="536"/>
                  <a:pt x="17" y="535"/>
                </a:cubicBezTo>
                <a:cubicBezTo>
                  <a:pt x="17" y="535"/>
                  <a:pt x="17" y="535"/>
                  <a:pt x="17" y="535"/>
                </a:cubicBezTo>
                <a:cubicBezTo>
                  <a:pt x="17" y="535"/>
                  <a:pt x="17" y="535"/>
                  <a:pt x="17" y="535"/>
                </a:cubicBezTo>
                <a:close/>
                <a:moveTo>
                  <a:pt x="93" y="545"/>
                </a:moveTo>
                <a:cubicBezTo>
                  <a:pt x="93" y="545"/>
                  <a:pt x="92" y="545"/>
                  <a:pt x="92" y="545"/>
                </a:cubicBezTo>
                <a:cubicBezTo>
                  <a:pt x="92" y="545"/>
                  <a:pt x="91" y="546"/>
                  <a:pt x="91" y="546"/>
                </a:cubicBezTo>
                <a:cubicBezTo>
                  <a:pt x="91" y="546"/>
                  <a:pt x="91" y="546"/>
                  <a:pt x="91" y="546"/>
                </a:cubicBezTo>
                <a:cubicBezTo>
                  <a:pt x="91" y="548"/>
                  <a:pt x="92" y="548"/>
                  <a:pt x="93" y="548"/>
                </a:cubicBezTo>
                <a:cubicBezTo>
                  <a:pt x="94" y="547"/>
                  <a:pt x="94" y="547"/>
                  <a:pt x="94" y="546"/>
                </a:cubicBezTo>
                <a:cubicBezTo>
                  <a:pt x="94" y="546"/>
                  <a:pt x="94" y="546"/>
                  <a:pt x="94" y="546"/>
                </a:cubicBezTo>
                <a:cubicBezTo>
                  <a:pt x="94" y="546"/>
                  <a:pt x="94" y="546"/>
                  <a:pt x="93" y="545"/>
                </a:cubicBezTo>
                <a:close/>
                <a:moveTo>
                  <a:pt x="195" y="537"/>
                </a:moveTo>
                <a:cubicBezTo>
                  <a:pt x="195" y="537"/>
                  <a:pt x="194" y="537"/>
                  <a:pt x="194" y="537"/>
                </a:cubicBezTo>
                <a:cubicBezTo>
                  <a:pt x="193" y="538"/>
                  <a:pt x="193" y="538"/>
                  <a:pt x="193" y="538"/>
                </a:cubicBezTo>
                <a:cubicBezTo>
                  <a:pt x="192" y="539"/>
                  <a:pt x="192" y="539"/>
                  <a:pt x="192" y="540"/>
                </a:cubicBezTo>
                <a:cubicBezTo>
                  <a:pt x="192" y="540"/>
                  <a:pt x="193" y="540"/>
                  <a:pt x="193" y="540"/>
                </a:cubicBezTo>
                <a:cubicBezTo>
                  <a:pt x="194" y="540"/>
                  <a:pt x="194" y="540"/>
                  <a:pt x="195" y="539"/>
                </a:cubicBezTo>
                <a:cubicBezTo>
                  <a:pt x="196" y="538"/>
                  <a:pt x="196" y="538"/>
                  <a:pt x="195" y="537"/>
                </a:cubicBezTo>
                <a:close/>
                <a:moveTo>
                  <a:pt x="217" y="531"/>
                </a:moveTo>
                <a:cubicBezTo>
                  <a:pt x="216" y="531"/>
                  <a:pt x="216" y="532"/>
                  <a:pt x="216" y="532"/>
                </a:cubicBezTo>
                <a:cubicBezTo>
                  <a:pt x="215" y="532"/>
                  <a:pt x="215" y="533"/>
                  <a:pt x="215" y="533"/>
                </a:cubicBezTo>
                <a:cubicBezTo>
                  <a:pt x="215" y="534"/>
                  <a:pt x="215" y="534"/>
                  <a:pt x="215" y="534"/>
                </a:cubicBezTo>
                <a:cubicBezTo>
                  <a:pt x="215" y="534"/>
                  <a:pt x="216" y="534"/>
                  <a:pt x="216" y="534"/>
                </a:cubicBezTo>
                <a:cubicBezTo>
                  <a:pt x="216" y="533"/>
                  <a:pt x="216" y="533"/>
                  <a:pt x="217" y="533"/>
                </a:cubicBezTo>
                <a:cubicBezTo>
                  <a:pt x="218" y="533"/>
                  <a:pt x="218" y="533"/>
                  <a:pt x="218" y="532"/>
                </a:cubicBezTo>
                <a:cubicBezTo>
                  <a:pt x="218" y="532"/>
                  <a:pt x="218" y="532"/>
                  <a:pt x="218" y="531"/>
                </a:cubicBezTo>
                <a:cubicBezTo>
                  <a:pt x="218" y="531"/>
                  <a:pt x="217" y="531"/>
                  <a:pt x="217" y="531"/>
                </a:cubicBezTo>
                <a:close/>
                <a:moveTo>
                  <a:pt x="285" y="498"/>
                </a:moveTo>
                <a:cubicBezTo>
                  <a:pt x="285" y="498"/>
                  <a:pt x="284" y="498"/>
                  <a:pt x="284" y="498"/>
                </a:cubicBezTo>
                <a:cubicBezTo>
                  <a:pt x="284" y="498"/>
                  <a:pt x="284" y="498"/>
                  <a:pt x="283" y="498"/>
                </a:cubicBezTo>
                <a:cubicBezTo>
                  <a:pt x="283" y="498"/>
                  <a:pt x="283" y="498"/>
                  <a:pt x="283" y="497"/>
                </a:cubicBezTo>
                <a:cubicBezTo>
                  <a:pt x="283" y="497"/>
                  <a:pt x="283" y="497"/>
                  <a:pt x="283" y="497"/>
                </a:cubicBezTo>
                <a:cubicBezTo>
                  <a:pt x="283" y="497"/>
                  <a:pt x="283" y="497"/>
                  <a:pt x="284" y="496"/>
                </a:cubicBezTo>
                <a:cubicBezTo>
                  <a:pt x="283" y="496"/>
                  <a:pt x="283" y="496"/>
                  <a:pt x="283" y="496"/>
                </a:cubicBezTo>
                <a:cubicBezTo>
                  <a:pt x="282" y="497"/>
                  <a:pt x="282" y="497"/>
                  <a:pt x="282" y="497"/>
                </a:cubicBezTo>
                <a:cubicBezTo>
                  <a:pt x="282" y="496"/>
                  <a:pt x="281" y="497"/>
                  <a:pt x="281" y="497"/>
                </a:cubicBezTo>
                <a:cubicBezTo>
                  <a:pt x="281" y="497"/>
                  <a:pt x="281" y="497"/>
                  <a:pt x="281" y="497"/>
                </a:cubicBezTo>
                <a:cubicBezTo>
                  <a:pt x="281" y="498"/>
                  <a:pt x="281" y="498"/>
                  <a:pt x="282" y="498"/>
                </a:cubicBezTo>
                <a:cubicBezTo>
                  <a:pt x="282" y="497"/>
                  <a:pt x="282" y="497"/>
                  <a:pt x="282" y="498"/>
                </a:cubicBezTo>
                <a:cubicBezTo>
                  <a:pt x="282" y="498"/>
                  <a:pt x="282" y="498"/>
                  <a:pt x="282" y="498"/>
                </a:cubicBezTo>
                <a:cubicBezTo>
                  <a:pt x="282" y="498"/>
                  <a:pt x="282" y="498"/>
                  <a:pt x="282" y="499"/>
                </a:cubicBezTo>
                <a:cubicBezTo>
                  <a:pt x="282" y="499"/>
                  <a:pt x="282" y="499"/>
                  <a:pt x="282" y="499"/>
                </a:cubicBezTo>
                <a:cubicBezTo>
                  <a:pt x="282" y="500"/>
                  <a:pt x="282" y="500"/>
                  <a:pt x="282" y="500"/>
                </a:cubicBezTo>
                <a:cubicBezTo>
                  <a:pt x="283" y="500"/>
                  <a:pt x="283" y="500"/>
                  <a:pt x="283" y="500"/>
                </a:cubicBezTo>
                <a:cubicBezTo>
                  <a:pt x="283" y="499"/>
                  <a:pt x="283" y="499"/>
                  <a:pt x="283" y="499"/>
                </a:cubicBezTo>
                <a:cubicBezTo>
                  <a:pt x="283" y="499"/>
                  <a:pt x="283" y="499"/>
                  <a:pt x="283" y="499"/>
                </a:cubicBezTo>
                <a:cubicBezTo>
                  <a:pt x="284" y="499"/>
                  <a:pt x="284" y="499"/>
                  <a:pt x="284" y="499"/>
                </a:cubicBezTo>
                <a:cubicBezTo>
                  <a:pt x="284" y="499"/>
                  <a:pt x="285" y="499"/>
                  <a:pt x="285" y="498"/>
                </a:cubicBezTo>
                <a:close/>
                <a:moveTo>
                  <a:pt x="229" y="527"/>
                </a:moveTo>
                <a:cubicBezTo>
                  <a:pt x="229" y="527"/>
                  <a:pt x="228" y="527"/>
                  <a:pt x="227" y="527"/>
                </a:cubicBezTo>
                <a:cubicBezTo>
                  <a:pt x="227" y="527"/>
                  <a:pt x="227" y="527"/>
                  <a:pt x="226" y="527"/>
                </a:cubicBezTo>
                <a:cubicBezTo>
                  <a:pt x="226" y="527"/>
                  <a:pt x="226" y="527"/>
                  <a:pt x="226" y="528"/>
                </a:cubicBezTo>
                <a:cubicBezTo>
                  <a:pt x="225" y="528"/>
                  <a:pt x="226" y="529"/>
                  <a:pt x="226" y="529"/>
                </a:cubicBezTo>
                <a:cubicBezTo>
                  <a:pt x="226" y="529"/>
                  <a:pt x="227" y="529"/>
                  <a:pt x="227" y="528"/>
                </a:cubicBezTo>
                <a:cubicBezTo>
                  <a:pt x="227" y="528"/>
                  <a:pt x="227" y="528"/>
                  <a:pt x="227" y="528"/>
                </a:cubicBezTo>
                <a:cubicBezTo>
                  <a:pt x="228" y="528"/>
                  <a:pt x="228" y="528"/>
                  <a:pt x="229" y="529"/>
                </a:cubicBezTo>
                <a:cubicBezTo>
                  <a:pt x="229" y="529"/>
                  <a:pt x="229" y="529"/>
                  <a:pt x="229" y="529"/>
                </a:cubicBezTo>
                <a:cubicBezTo>
                  <a:pt x="230" y="529"/>
                  <a:pt x="230" y="527"/>
                  <a:pt x="229" y="527"/>
                </a:cubicBezTo>
                <a:close/>
                <a:moveTo>
                  <a:pt x="147" y="545"/>
                </a:moveTo>
                <a:cubicBezTo>
                  <a:pt x="147" y="545"/>
                  <a:pt x="147" y="545"/>
                  <a:pt x="148" y="546"/>
                </a:cubicBezTo>
                <a:cubicBezTo>
                  <a:pt x="148" y="546"/>
                  <a:pt x="148" y="546"/>
                  <a:pt x="148" y="546"/>
                </a:cubicBezTo>
                <a:cubicBezTo>
                  <a:pt x="148" y="546"/>
                  <a:pt x="148" y="545"/>
                  <a:pt x="148" y="545"/>
                </a:cubicBezTo>
                <a:cubicBezTo>
                  <a:pt x="148" y="545"/>
                  <a:pt x="148" y="545"/>
                  <a:pt x="148" y="545"/>
                </a:cubicBezTo>
                <a:cubicBezTo>
                  <a:pt x="149" y="545"/>
                  <a:pt x="149" y="544"/>
                  <a:pt x="149" y="544"/>
                </a:cubicBezTo>
                <a:cubicBezTo>
                  <a:pt x="149" y="543"/>
                  <a:pt x="148" y="543"/>
                  <a:pt x="147" y="543"/>
                </a:cubicBezTo>
                <a:cubicBezTo>
                  <a:pt x="147" y="543"/>
                  <a:pt x="146" y="544"/>
                  <a:pt x="146" y="544"/>
                </a:cubicBezTo>
                <a:cubicBezTo>
                  <a:pt x="146" y="545"/>
                  <a:pt x="146" y="545"/>
                  <a:pt x="147" y="545"/>
                </a:cubicBezTo>
                <a:close/>
                <a:moveTo>
                  <a:pt x="281" y="500"/>
                </a:moveTo>
                <a:cubicBezTo>
                  <a:pt x="281" y="500"/>
                  <a:pt x="281" y="500"/>
                  <a:pt x="280" y="500"/>
                </a:cubicBezTo>
                <a:cubicBezTo>
                  <a:pt x="280" y="500"/>
                  <a:pt x="280" y="500"/>
                  <a:pt x="280" y="500"/>
                </a:cubicBezTo>
                <a:cubicBezTo>
                  <a:pt x="280" y="500"/>
                  <a:pt x="280" y="500"/>
                  <a:pt x="280" y="500"/>
                </a:cubicBezTo>
                <a:cubicBezTo>
                  <a:pt x="280" y="500"/>
                  <a:pt x="280" y="500"/>
                  <a:pt x="280" y="500"/>
                </a:cubicBezTo>
                <a:cubicBezTo>
                  <a:pt x="280" y="500"/>
                  <a:pt x="280" y="500"/>
                  <a:pt x="280" y="500"/>
                </a:cubicBezTo>
                <a:cubicBezTo>
                  <a:pt x="280" y="499"/>
                  <a:pt x="280" y="500"/>
                  <a:pt x="280" y="499"/>
                </a:cubicBezTo>
                <a:cubicBezTo>
                  <a:pt x="280" y="499"/>
                  <a:pt x="280" y="499"/>
                  <a:pt x="280" y="499"/>
                </a:cubicBezTo>
                <a:cubicBezTo>
                  <a:pt x="280" y="499"/>
                  <a:pt x="280" y="499"/>
                  <a:pt x="279" y="499"/>
                </a:cubicBezTo>
                <a:cubicBezTo>
                  <a:pt x="279" y="499"/>
                  <a:pt x="279" y="499"/>
                  <a:pt x="279" y="499"/>
                </a:cubicBezTo>
                <a:cubicBezTo>
                  <a:pt x="279" y="498"/>
                  <a:pt x="279" y="498"/>
                  <a:pt x="278" y="498"/>
                </a:cubicBezTo>
                <a:cubicBezTo>
                  <a:pt x="278" y="498"/>
                  <a:pt x="278" y="498"/>
                  <a:pt x="278" y="498"/>
                </a:cubicBezTo>
                <a:cubicBezTo>
                  <a:pt x="277" y="498"/>
                  <a:pt x="277" y="498"/>
                  <a:pt x="276" y="499"/>
                </a:cubicBezTo>
                <a:cubicBezTo>
                  <a:pt x="276" y="499"/>
                  <a:pt x="275" y="500"/>
                  <a:pt x="276" y="501"/>
                </a:cubicBezTo>
                <a:cubicBezTo>
                  <a:pt x="276" y="501"/>
                  <a:pt x="276" y="501"/>
                  <a:pt x="276" y="501"/>
                </a:cubicBezTo>
                <a:cubicBezTo>
                  <a:pt x="276" y="502"/>
                  <a:pt x="277" y="502"/>
                  <a:pt x="277" y="501"/>
                </a:cubicBezTo>
                <a:cubicBezTo>
                  <a:pt x="277" y="501"/>
                  <a:pt x="277" y="501"/>
                  <a:pt x="277" y="501"/>
                </a:cubicBezTo>
                <a:cubicBezTo>
                  <a:pt x="277" y="501"/>
                  <a:pt x="278" y="501"/>
                  <a:pt x="278" y="501"/>
                </a:cubicBezTo>
                <a:cubicBezTo>
                  <a:pt x="278" y="502"/>
                  <a:pt x="278" y="502"/>
                  <a:pt x="279" y="502"/>
                </a:cubicBezTo>
                <a:cubicBezTo>
                  <a:pt x="279" y="502"/>
                  <a:pt x="279" y="501"/>
                  <a:pt x="279" y="501"/>
                </a:cubicBezTo>
                <a:cubicBezTo>
                  <a:pt x="279" y="501"/>
                  <a:pt x="279" y="501"/>
                  <a:pt x="279" y="501"/>
                </a:cubicBezTo>
                <a:cubicBezTo>
                  <a:pt x="280" y="501"/>
                  <a:pt x="281" y="501"/>
                  <a:pt x="281" y="500"/>
                </a:cubicBezTo>
                <a:cubicBezTo>
                  <a:pt x="281" y="500"/>
                  <a:pt x="281" y="500"/>
                  <a:pt x="281" y="500"/>
                </a:cubicBezTo>
                <a:cubicBezTo>
                  <a:pt x="281" y="500"/>
                  <a:pt x="281" y="500"/>
                  <a:pt x="281" y="500"/>
                </a:cubicBezTo>
                <a:close/>
                <a:moveTo>
                  <a:pt x="145" y="549"/>
                </a:moveTo>
                <a:cubicBezTo>
                  <a:pt x="145" y="549"/>
                  <a:pt x="145" y="549"/>
                  <a:pt x="145" y="548"/>
                </a:cubicBezTo>
                <a:cubicBezTo>
                  <a:pt x="145" y="548"/>
                  <a:pt x="144" y="548"/>
                  <a:pt x="144" y="548"/>
                </a:cubicBezTo>
                <a:cubicBezTo>
                  <a:pt x="143" y="548"/>
                  <a:pt x="143" y="548"/>
                  <a:pt x="143" y="549"/>
                </a:cubicBezTo>
                <a:cubicBezTo>
                  <a:pt x="143" y="549"/>
                  <a:pt x="143" y="549"/>
                  <a:pt x="143" y="549"/>
                </a:cubicBezTo>
                <a:cubicBezTo>
                  <a:pt x="142" y="548"/>
                  <a:pt x="142" y="548"/>
                  <a:pt x="142" y="549"/>
                </a:cubicBezTo>
                <a:cubicBezTo>
                  <a:pt x="142" y="549"/>
                  <a:pt x="142" y="549"/>
                  <a:pt x="141" y="549"/>
                </a:cubicBezTo>
                <a:cubicBezTo>
                  <a:pt x="141" y="549"/>
                  <a:pt x="141" y="548"/>
                  <a:pt x="140" y="548"/>
                </a:cubicBezTo>
                <a:cubicBezTo>
                  <a:pt x="140" y="548"/>
                  <a:pt x="141" y="547"/>
                  <a:pt x="141" y="547"/>
                </a:cubicBezTo>
                <a:cubicBezTo>
                  <a:pt x="141" y="547"/>
                  <a:pt x="141" y="546"/>
                  <a:pt x="141" y="546"/>
                </a:cubicBezTo>
                <a:cubicBezTo>
                  <a:pt x="142" y="546"/>
                  <a:pt x="142" y="546"/>
                  <a:pt x="141" y="545"/>
                </a:cubicBezTo>
                <a:cubicBezTo>
                  <a:pt x="141" y="545"/>
                  <a:pt x="141" y="545"/>
                  <a:pt x="141" y="545"/>
                </a:cubicBezTo>
                <a:cubicBezTo>
                  <a:pt x="141" y="546"/>
                  <a:pt x="140" y="546"/>
                  <a:pt x="141" y="546"/>
                </a:cubicBezTo>
                <a:cubicBezTo>
                  <a:pt x="141" y="547"/>
                  <a:pt x="141" y="547"/>
                  <a:pt x="140" y="547"/>
                </a:cubicBezTo>
                <a:cubicBezTo>
                  <a:pt x="140" y="547"/>
                  <a:pt x="140" y="547"/>
                  <a:pt x="140" y="546"/>
                </a:cubicBezTo>
                <a:cubicBezTo>
                  <a:pt x="140" y="546"/>
                  <a:pt x="139" y="546"/>
                  <a:pt x="139" y="546"/>
                </a:cubicBezTo>
                <a:cubicBezTo>
                  <a:pt x="139" y="546"/>
                  <a:pt x="138" y="546"/>
                  <a:pt x="138" y="547"/>
                </a:cubicBezTo>
                <a:cubicBezTo>
                  <a:pt x="138" y="547"/>
                  <a:pt x="139" y="547"/>
                  <a:pt x="139" y="548"/>
                </a:cubicBezTo>
                <a:cubicBezTo>
                  <a:pt x="139" y="548"/>
                  <a:pt x="139" y="548"/>
                  <a:pt x="139" y="548"/>
                </a:cubicBezTo>
                <a:cubicBezTo>
                  <a:pt x="138" y="549"/>
                  <a:pt x="138" y="549"/>
                  <a:pt x="139" y="550"/>
                </a:cubicBezTo>
                <a:cubicBezTo>
                  <a:pt x="139" y="550"/>
                  <a:pt x="138" y="550"/>
                  <a:pt x="138" y="549"/>
                </a:cubicBezTo>
                <a:cubicBezTo>
                  <a:pt x="137" y="549"/>
                  <a:pt x="137" y="549"/>
                  <a:pt x="137" y="549"/>
                </a:cubicBezTo>
                <a:cubicBezTo>
                  <a:pt x="137" y="550"/>
                  <a:pt x="137" y="550"/>
                  <a:pt x="138" y="550"/>
                </a:cubicBezTo>
                <a:cubicBezTo>
                  <a:pt x="138" y="550"/>
                  <a:pt x="138" y="550"/>
                  <a:pt x="138" y="551"/>
                </a:cubicBezTo>
                <a:cubicBezTo>
                  <a:pt x="138" y="551"/>
                  <a:pt x="137" y="551"/>
                  <a:pt x="137" y="552"/>
                </a:cubicBezTo>
                <a:cubicBezTo>
                  <a:pt x="136" y="552"/>
                  <a:pt x="136" y="552"/>
                  <a:pt x="136" y="553"/>
                </a:cubicBezTo>
                <a:cubicBezTo>
                  <a:pt x="136" y="553"/>
                  <a:pt x="136" y="554"/>
                  <a:pt x="136" y="554"/>
                </a:cubicBezTo>
                <a:cubicBezTo>
                  <a:pt x="137" y="554"/>
                  <a:pt x="137" y="553"/>
                  <a:pt x="137" y="553"/>
                </a:cubicBezTo>
                <a:cubicBezTo>
                  <a:pt x="137" y="553"/>
                  <a:pt x="137" y="552"/>
                  <a:pt x="138" y="551"/>
                </a:cubicBezTo>
                <a:cubicBezTo>
                  <a:pt x="138" y="552"/>
                  <a:pt x="138" y="552"/>
                  <a:pt x="138" y="553"/>
                </a:cubicBezTo>
                <a:cubicBezTo>
                  <a:pt x="138" y="553"/>
                  <a:pt x="138" y="553"/>
                  <a:pt x="138" y="553"/>
                </a:cubicBezTo>
                <a:cubicBezTo>
                  <a:pt x="139" y="553"/>
                  <a:pt x="139" y="553"/>
                  <a:pt x="139" y="552"/>
                </a:cubicBezTo>
                <a:cubicBezTo>
                  <a:pt x="139" y="552"/>
                  <a:pt x="140" y="552"/>
                  <a:pt x="140" y="552"/>
                </a:cubicBezTo>
                <a:cubicBezTo>
                  <a:pt x="140" y="552"/>
                  <a:pt x="141" y="551"/>
                  <a:pt x="141" y="551"/>
                </a:cubicBezTo>
                <a:cubicBezTo>
                  <a:pt x="141" y="551"/>
                  <a:pt x="142" y="551"/>
                  <a:pt x="142" y="551"/>
                </a:cubicBezTo>
                <a:cubicBezTo>
                  <a:pt x="142" y="551"/>
                  <a:pt x="142" y="551"/>
                  <a:pt x="142" y="551"/>
                </a:cubicBezTo>
                <a:cubicBezTo>
                  <a:pt x="142" y="550"/>
                  <a:pt x="142" y="550"/>
                  <a:pt x="142" y="550"/>
                </a:cubicBezTo>
                <a:cubicBezTo>
                  <a:pt x="143" y="551"/>
                  <a:pt x="143" y="550"/>
                  <a:pt x="143" y="550"/>
                </a:cubicBezTo>
                <a:cubicBezTo>
                  <a:pt x="143" y="550"/>
                  <a:pt x="143" y="550"/>
                  <a:pt x="143" y="549"/>
                </a:cubicBezTo>
                <a:cubicBezTo>
                  <a:pt x="144" y="550"/>
                  <a:pt x="144" y="550"/>
                  <a:pt x="144" y="550"/>
                </a:cubicBezTo>
                <a:cubicBezTo>
                  <a:pt x="144" y="551"/>
                  <a:pt x="144" y="551"/>
                  <a:pt x="144" y="551"/>
                </a:cubicBezTo>
                <a:cubicBezTo>
                  <a:pt x="144" y="551"/>
                  <a:pt x="144" y="551"/>
                  <a:pt x="144" y="551"/>
                </a:cubicBezTo>
                <a:cubicBezTo>
                  <a:pt x="144" y="550"/>
                  <a:pt x="145" y="551"/>
                  <a:pt x="145" y="551"/>
                </a:cubicBezTo>
                <a:cubicBezTo>
                  <a:pt x="145" y="550"/>
                  <a:pt x="145" y="550"/>
                  <a:pt x="145" y="549"/>
                </a:cubicBezTo>
                <a:cubicBezTo>
                  <a:pt x="145" y="549"/>
                  <a:pt x="145" y="549"/>
                  <a:pt x="145" y="549"/>
                </a:cubicBezTo>
                <a:close/>
                <a:moveTo>
                  <a:pt x="275" y="506"/>
                </a:moveTo>
                <a:cubicBezTo>
                  <a:pt x="275" y="506"/>
                  <a:pt x="274" y="506"/>
                  <a:pt x="274" y="507"/>
                </a:cubicBezTo>
                <a:cubicBezTo>
                  <a:pt x="274" y="507"/>
                  <a:pt x="274" y="507"/>
                  <a:pt x="274" y="507"/>
                </a:cubicBezTo>
                <a:cubicBezTo>
                  <a:pt x="274" y="507"/>
                  <a:pt x="273" y="507"/>
                  <a:pt x="273" y="507"/>
                </a:cubicBezTo>
                <a:cubicBezTo>
                  <a:pt x="273" y="508"/>
                  <a:pt x="273" y="508"/>
                  <a:pt x="273" y="508"/>
                </a:cubicBezTo>
                <a:cubicBezTo>
                  <a:pt x="273" y="509"/>
                  <a:pt x="274" y="509"/>
                  <a:pt x="274" y="509"/>
                </a:cubicBezTo>
                <a:cubicBezTo>
                  <a:pt x="274" y="509"/>
                  <a:pt x="275" y="508"/>
                  <a:pt x="275" y="508"/>
                </a:cubicBezTo>
                <a:cubicBezTo>
                  <a:pt x="275" y="508"/>
                  <a:pt x="275" y="508"/>
                  <a:pt x="275" y="508"/>
                </a:cubicBezTo>
                <a:cubicBezTo>
                  <a:pt x="275" y="508"/>
                  <a:pt x="275" y="507"/>
                  <a:pt x="275" y="507"/>
                </a:cubicBezTo>
                <a:cubicBezTo>
                  <a:pt x="275" y="507"/>
                  <a:pt x="275" y="506"/>
                  <a:pt x="276" y="506"/>
                </a:cubicBezTo>
                <a:cubicBezTo>
                  <a:pt x="276" y="506"/>
                  <a:pt x="276" y="506"/>
                  <a:pt x="276" y="506"/>
                </a:cubicBezTo>
                <a:cubicBezTo>
                  <a:pt x="276" y="506"/>
                  <a:pt x="275" y="506"/>
                  <a:pt x="275" y="506"/>
                </a:cubicBezTo>
                <a:close/>
                <a:moveTo>
                  <a:pt x="290" y="500"/>
                </a:moveTo>
                <a:cubicBezTo>
                  <a:pt x="290" y="500"/>
                  <a:pt x="289" y="500"/>
                  <a:pt x="289" y="500"/>
                </a:cubicBezTo>
                <a:cubicBezTo>
                  <a:pt x="289" y="500"/>
                  <a:pt x="288" y="500"/>
                  <a:pt x="287" y="500"/>
                </a:cubicBezTo>
                <a:cubicBezTo>
                  <a:pt x="287" y="500"/>
                  <a:pt x="287" y="501"/>
                  <a:pt x="287" y="501"/>
                </a:cubicBezTo>
                <a:cubicBezTo>
                  <a:pt x="288" y="501"/>
                  <a:pt x="289" y="501"/>
                  <a:pt x="289" y="501"/>
                </a:cubicBezTo>
                <a:cubicBezTo>
                  <a:pt x="290" y="501"/>
                  <a:pt x="290" y="501"/>
                  <a:pt x="290" y="501"/>
                </a:cubicBezTo>
                <a:cubicBezTo>
                  <a:pt x="291" y="501"/>
                  <a:pt x="291" y="500"/>
                  <a:pt x="291" y="500"/>
                </a:cubicBezTo>
                <a:cubicBezTo>
                  <a:pt x="290" y="500"/>
                  <a:pt x="290" y="500"/>
                  <a:pt x="290" y="500"/>
                </a:cubicBezTo>
                <a:close/>
                <a:moveTo>
                  <a:pt x="148" y="548"/>
                </a:moveTo>
                <a:cubicBezTo>
                  <a:pt x="147" y="549"/>
                  <a:pt x="147" y="548"/>
                  <a:pt x="147" y="548"/>
                </a:cubicBezTo>
                <a:cubicBezTo>
                  <a:pt x="146" y="548"/>
                  <a:pt x="146" y="548"/>
                  <a:pt x="146" y="548"/>
                </a:cubicBezTo>
                <a:cubicBezTo>
                  <a:pt x="146" y="548"/>
                  <a:pt x="146" y="549"/>
                  <a:pt x="146" y="549"/>
                </a:cubicBezTo>
                <a:cubicBezTo>
                  <a:pt x="146" y="550"/>
                  <a:pt x="146" y="550"/>
                  <a:pt x="147" y="550"/>
                </a:cubicBezTo>
                <a:cubicBezTo>
                  <a:pt x="147" y="550"/>
                  <a:pt x="147" y="550"/>
                  <a:pt x="147" y="549"/>
                </a:cubicBezTo>
                <a:cubicBezTo>
                  <a:pt x="147" y="549"/>
                  <a:pt x="148" y="549"/>
                  <a:pt x="148" y="549"/>
                </a:cubicBezTo>
                <a:cubicBezTo>
                  <a:pt x="148" y="549"/>
                  <a:pt x="148" y="549"/>
                  <a:pt x="148" y="549"/>
                </a:cubicBezTo>
                <a:cubicBezTo>
                  <a:pt x="148" y="548"/>
                  <a:pt x="148" y="548"/>
                  <a:pt x="148" y="548"/>
                </a:cubicBezTo>
                <a:close/>
                <a:moveTo>
                  <a:pt x="78" y="546"/>
                </a:moveTo>
                <a:cubicBezTo>
                  <a:pt x="77" y="546"/>
                  <a:pt x="77" y="546"/>
                  <a:pt x="77" y="546"/>
                </a:cubicBezTo>
                <a:cubicBezTo>
                  <a:pt x="78" y="547"/>
                  <a:pt x="78" y="547"/>
                  <a:pt x="78" y="547"/>
                </a:cubicBezTo>
                <a:cubicBezTo>
                  <a:pt x="78" y="547"/>
                  <a:pt x="79" y="547"/>
                  <a:pt x="79" y="546"/>
                </a:cubicBezTo>
                <a:cubicBezTo>
                  <a:pt x="79" y="546"/>
                  <a:pt x="78" y="546"/>
                  <a:pt x="78" y="546"/>
                </a:cubicBezTo>
                <a:close/>
                <a:moveTo>
                  <a:pt x="210" y="534"/>
                </a:moveTo>
                <a:cubicBezTo>
                  <a:pt x="209" y="534"/>
                  <a:pt x="209" y="535"/>
                  <a:pt x="209" y="535"/>
                </a:cubicBezTo>
                <a:cubicBezTo>
                  <a:pt x="209" y="536"/>
                  <a:pt x="209" y="536"/>
                  <a:pt x="210" y="536"/>
                </a:cubicBezTo>
                <a:cubicBezTo>
                  <a:pt x="210" y="536"/>
                  <a:pt x="210" y="535"/>
                  <a:pt x="210" y="535"/>
                </a:cubicBezTo>
                <a:cubicBezTo>
                  <a:pt x="210" y="535"/>
                  <a:pt x="210" y="535"/>
                  <a:pt x="210" y="534"/>
                </a:cubicBezTo>
                <a:close/>
                <a:moveTo>
                  <a:pt x="229" y="524"/>
                </a:moveTo>
                <a:cubicBezTo>
                  <a:pt x="229" y="524"/>
                  <a:pt x="229" y="524"/>
                  <a:pt x="229" y="525"/>
                </a:cubicBezTo>
                <a:cubicBezTo>
                  <a:pt x="229" y="525"/>
                  <a:pt x="229" y="525"/>
                  <a:pt x="229" y="525"/>
                </a:cubicBezTo>
                <a:cubicBezTo>
                  <a:pt x="229" y="525"/>
                  <a:pt x="230" y="525"/>
                  <a:pt x="230" y="524"/>
                </a:cubicBezTo>
                <a:cubicBezTo>
                  <a:pt x="230" y="524"/>
                  <a:pt x="230" y="524"/>
                  <a:pt x="229" y="524"/>
                </a:cubicBezTo>
                <a:close/>
                <a:moveTo>
                  <a:pt x="149" y="547"/>
                </a:moveTo>
                <a:cubicBezTo>
                  <a:pt x="149" y="547"/>
                  <a:pt x="148" y="547"/>
                  <a:pt x="148" y="547"/>
                </a:cubicBezTo>
                <a:cubicBezTo>
                  <a:pt x="148" y="547"/>
                  <a:pt x="148" y="547"/>
                  <a:pt x="147" y="548"/>
                </a:cubicBezTo>
                <a:cubicBezTo>
                  <a:pt x="148" y="548"/>
                  <a:pt x="148" y="548"/>
                  <a:pt x="149" y="548"/>
                </a:cubicBezTo>
                <a:cubicBezTo>
                  <a:pt x="149" y="548"/>
                  <a:pt x="149" y="548"/>
                  <a:pt x="149" y="548"/>
                </a:cubicBezTo>
                <a:cubicBezTo>
                  <a:pt x="150" y="547"/>
                  <a:pt x="149" y="548"/>
                  <a:pt x="149" y="547"/>
                </a:cubicBezTo>
                <a:close/>
                <a:moveTo>
                  <a:pt x="286" y="501"/>
                </a:moveTo>
                <a:cubicBezTo>
                  <a:pt x="286" y="500"/>
                  <a:pt x="285" y="501"/>
                  <a:pt x="285" y="501"/>
                </a:cubicBezTo>
                <a:cubicBezTo>
                  <a:pt x="285" y="501"/>
                  <a:pt x="285" y="501"/>
                  <a:pt x="286" y="501"/>
                </a:cubicBezTo>
                <a:cubicBezTo>
                  <a:pt x="286" y="502"/>
                  <a:pt x="286" y="501"/>
                  <a:pt x="287" y="501"/>
                </a:cubicBezTo>
                <a:cubicBezTo>
                  <a:pt x="287" y="501"/>
                  <a:pt x="286" y="501"/>
                  <a:pt x="286" y="501"/>
                </a:cubicBezTo>
                <a:close/>
                <a:moveTo>
                  <a:pt x="73" y="544"/>
                </a:moveTo>
                <a:cubicBezTo>
                  <a:pt x="73" y="544"/>
                  <a:pt x="73" y="545"/>
                  <a:pt x="73" y="545"/>
                </a:cubicBezTo>
                <a:cubicBezTo>
                  <a:pt x="73" y="545"/>
                  <a:pt x="73" y="546"/>
                  <a:pt x="73" y="546"/>
                </a:cubicBezTo>
                <a:cubicBezTo>
                  <a:pt x="74" y="546"/>
                  <a:pt x="74" y="546"/>
                  <a:pt x="74" y="545"/>
                </a:cubicBezTo>
                <a:cubicBezTo>
                  <a:pt x="74" y="545"/>
                  <a:pt x="74" y="544"/>
                  <a:pt x="73" y="544"/>
                </a:cubicBezTo>
                <a:close/>
                <a:moveTo>
                  <a:pt x="226" y="526"/>
                </a:moveTo>
                <a:cubicBezTo>
                  <a:pt x="226" y="526"/>
                  <a:pt x="225" y="526"/>
                  <a:pt x="225" y="526"/>
                </a:cubicBezTo>
                <a:cubicBezTo>
                  <a:pt x="224" y="526"/>
                  <a:pt x="224" y="526"/>
                  <a:pt x="224" y="526"/>
                </a:cubicBezTo>
                <a:cubicBezTo>
                  <a:pt x="224" y="527"/>
                  <a:pt x="224" y="527"/>
                  <a:pt x="224" y="527"/>
                </a:cubicBezTo>
                <a:cubicBezTo>
                  <a:pt x="225" y="527"/>
                  <a:pt x="225" y="527"/>
                  <a:pt x="225" y="527"/>
                </a:cubicBezTo>
                <a:cubicBezTo>
                  <a:pt x="225" y="527"/>
                  <a:pt x="226" y="527"/>
                  <a:pt x="226" y="526"/>
                </a:cubicBezTo>
                <a:close/>
                <a:moveTo>
                  <a:pt x="275" y="503"/>
                </a:moveTo>
                <a:cubicBezTo>
                  <a:pt x="275" y="503"/>
                  <a:pt x="275" y="503"/>
                  <a:pt x="275" y="503"/>
                </a:cubicBezTo>
                <a:cubicBezTo>
                  <a:pt x="274" y="504"/>
                  <a:pt x="275" y="503"/>
                  <a:pt x="275" y="504"/>
                </a:cubicBezTo>
                <a:cubicBezTo>
                  <a:pt x="275" y="504"/>
                  <a:pt x="276" y="504"/>
                  <a:pt x="276" y="503"/>
                </a:cubicBezTo>
                <a:cubicBezTo>
                  <a:pt x="276" y="503"/>
                  <a:pt x="275" y="503"/>
                  <a:pt x="275" y="503"/>
                </a:cubicBezTo>
                <a:close/>
                <a:moveTo>
                  <a:pt x="223" y="529"/>
                </a:moveTo>
                <a:cubicBezTo>
                  <a:pt x="223" y="529"/>
                  <a:pt x="223" y="530"/>
                  <a:pt x="223" y="530"/>
                </a:cubicBezTo>
                <a:cubicBezTo>
                  <a:pt x="223" y="531"/>
                  <a:pt x="224" y="530"/>
                  <a:pt x="224" y="530"/>
                </a:cubicBezTo>
                <a:cubicBezTo>
                  <a:pt x="224" y="530"/>
                  <a:pt x="224" y="530"/>
                  <a:pt x="224" y="530"/>
                </a:cubicBezTo>
                <a:cubicBezTo>
                  <a:pt x="224" y="530"/>
                  <a:pt x="224" y="530"/>
                  <a:pt x="224" y="530"/>
                </a:cubicBezTo>
                <a:cubicBezTo>
                  <a:pt x="224" y="530"/>
                  <a:pt x="224" y="530"/>
                  <a:pt x="224" y="530"/>
                </a:cubicBezTo>
                <a:cubicBezTo>
                  <a:pt x="225" y="530"/>
                  <a:pt x="225" y="530"/>
                  <a:pt x="225" y="529"/>
                </a:cubicBezTo>
                <a:cubicBezTo>
                  <a:pt x="224" y="529"/>
                  <a:pt x="224" y="529"/>
                  <a:pt x="223" y="529"/>
                </a:cubicBezTo>
                <a:close/>
                <a:moveTo>
                  <a:pt x="76" y="549"/>
                </a:moveTo>
                <a:cubicBezTo>
                  <a:pt x="76" y="549"/>
                  <a:pt x="75" y="549"/>
                  <a:pt x="75" y="549"/>
                </a:cubicBezTo>
                <a:cubicBezTo>
                  <a:pt x="75" y="549"/>
                  <a:pt x="75" y="549"/>
                  <a:pt x="75" y="550"/>
                </a:cubicBezTo>
                <a:cubicBezTo>
                  <a:pt x="75" y="550"/>
                  <a:pt x="75" y="550"/>
                  <a:pt x="75" y="550"/>
                </a:cubicBezTo>
                <a:cubicBezTo>
                  <a:pt x="76" y="550"/>
                  <a:pt x="76" y="550"/>
                  <a:pt x="76" y="550"/>
                </a:cubicBezTo>
                <a:cubicBezTo>
                  <a:pt x="76" y="550"/>
                  <a:pt x="76" y="550"/>
                  <a:pt x="76" y="550"/>
                </a:cubicBezTo>
                <a:cubicBezTo>
                  <a:pt x="76" y="550"/>
                  <a:pt x="76" y="549"/>
                  <a:pt x="76" y="549"/>
                </a:cubicBezTo>
                <a:close/>
                <a:moveTo>
                  <a:pt x="45" y="538"/>
                </a:moveTo>
                <a:cubicBezTo>
                  <a:pt x="45" y="538"/>
                  <a:pt x="45" y="537"/>
                  <a:pt x="44" y="538"/>
                </a:cubicBezTo>
                <a:cubicBezTo>
                  <a:pt x="44" y="538"/>
                  <a:pt x="44" y="538"/>
                  <a:pt x="45" y="538"/>
                </a:cubicBezTo>
                <a:cubicBezTo>
                  <a:pt x="45" y="538"/>
                  <a:pt x="45" y="538"/>
                  <a:pt x="45" y="538"/>
                </a:cubicBezTo>
                <a:cubicBezTo>
                  <a:pt x="45" y="538"/>
                  <a:pt x="45" y="538"/>
                  <a:pt x="45" y="538"/>
                </a:cubicBezTo>
                <a:cubicBezTo>
                  <a:pt x="45" y="538"/>
                  <a:pt x="45" y="538"/>
                  <a:pt x="45" y="538"/>
                </a:cubicBezTo>
                <a:close/>
                <a:moveTo>
                  <a:pt x="151" y="546"/>
                </a:moveTo>
                <a:cubicBezTo>
                  <a:pt x="151" y="546"/>
                  <a:pt x="150" y="546"/>
                  <a:pt x="151" y="547"/>
                </a:cubicBezTo>
                <a:cubicBezTo>
                  <a:pt x="151" y="547"/>
                  <a:pt x="151" y="547"/>
                  <a:pt x="152" y="547"/>
                </a:cubicBezTo>
                <a:cubicBezTo>
                  <a:pt x="151" y="547"/>
                  <a:pt x="151" y="546"/>
                  <a:pt x="151" y="546"/>
                </a:cubicBezTo>
                <a:close/>
                <a:moveTo>
                  <a:pt x="150" y="545"/>
                </a:moveTo>
                <a:cubicBezTo>
                  <a:pt x="150" y="545"/>
                  <a:pt x="150" y="545"/>
                  <a:pt x="150" y="546"/>
                </a:cubicBezTo>
                <a:cubicBezTo>
                  <a:pt x="149" y="546"/>
                  <a:pt x="150" y="546"/>
                  <a:pt x="150" y="546"/>
                </a:cubicBezTo>
                <a:cubicBezTo>
                  <a:pt x="150" y="546"/>
                  <a:pt x="150" y="546"/>
                  <a:pt x="150" y="546"/>
                </a:cubicBezTo>
                <a:cubicBezTo>
                  <a:pt x="150" y="545"/>
                  <a:pt x="150" y="545"/>
                  <a:pt x="150" y="545"/>
                </a:cubicBezTo>
                <a:close/>
                <a:moveTo>
                  <a:pt x="21" y="530"/>
                </a:moveTo>
                <a:cubicBezTo>
                  <a:pt x="21" y="530"/>
                  <a:pt x="21" y="530"/>
                  <a:pt x="21" y="530"/>
                </a:cubicBezTo>
                <a:cubicBezTo>
                  <a:pt x="21" y="530"/>
                  <a:pt x="22" y="530"/>
                  <a:pt x="22" y="530"/>
                </a:cubicBezTo>
                <a:cubicBezTo>
                  <a:pt x="22" y="531"/>
                  <a:pt x="22" y="530"/>
                  <a:pt x="22" y="530"/>
                </a:cubicBezTo>
                <a:cubicBezTo>
                  <a:pt x="22" y="530"/>
                  <a:pt x="22" y="530"/>
                  <a:pt x="21" y="530"/>
                </a:cubicBezTo>
                <a:close/>
                <a:moveTo>
                  <a:pt x="283" y="501"/>
                </a:moveTo>
                <a:cubicBezTo>
                  <a:pt x="283" y="501"/>
                  <a:pt x="282" y="502"/>
                  <a:pt x="283" y="502"/>
                </a:cubicBezTo>
                <a:cubicBezTo>
                  <a:pt x="283" y="502"/>
                  <a:pt x="283" y="502"/>
                  <a:pt x="283" y="502"/>
                </a:cubicBezTo>
                <a:cubicBezTo>
                  <a:pt x="284" y="502"/>
                  <a:pt x="283" y="501"/>
                  <a:pt x="283" y="501"/>
                </a:cubicBezTo>
                <a:close/>
                <a:moveTo>
                  <a:pt x="152" y="546"/>
                </a:moveTo>
                <a:cubicBezTo>
                  <a:pt x="152" y="546"/>
                  <a:pt x="153" y="546"/>
                  <a:pt x="153" y="546"/>
                </a:cubicBezTo>
                <a:cubicBezTo>
                  <a:pt x="152" y="546"/>
                  <a:pt x="152" y="546"/>
                  <a:pt x="152" y="546"/>
                </a:cubicBezTo>
                <a:close/>
                <a:moveTo>
                  <a:pt x="109" y="560"/>
                </a:moveTo>
                <a:cubicBezTo>
                  <a:pt x="108" y="560"/>
                  <a:pt x="108" y="560"/>
                  <a:pt x="108" y="561"/>
                </a:cubicBezTo>
                <a:cubicBezTo>
                  <a:pt x="108" y="561"/>
                  <a:pt x="109" y="561"/>
                  <a:pt x="109" y="561"/>
                </a:cubicBezTo>
                <a:cubicBezTo>
                  <a:pt x="109" y="561"/>
                  <a:pt x="109" y="560"/>
                  <a:pt x="109" y="560"/>
                </a:cubicBezTo>
                <a:close/>
                <a:moveTo>
                  <a:pt x="270" y="505"/>
                </a:moveTo>
                <a:cubicBezTo>
                  <a:pt x="270" y="505"/>
                  <a:pt x="270" y="504"/>
                  <a:pt x="270" y="504"/>
                </a:cubicBezTo>
                <a:cubicBezTo>
                  <a:pt x="270" y="504"/>
                  <a:pt x="270" y="505"/>
                  <a:pt x="270" y="505"/>
                </a:cubicBezTo>
                <a:cubicBezTo>
                  <a:pt x="270" y="505"/>
                  <a:pt x="270" y="505"/>
                  <a:pt x="270" y="505"/>
                </a:cubicBezTo>
                <a:close/>
                <a:moveTo>
                  <a:pt x="211" y="533"/>
                </a:moveTo>
                <a:cubicBezTo>
                  <a:pt x="211" y="533"/>
                  <a:pt x="211" y="533"/>
                  <a:pt x="211" y="534"/>
                </a:cubicBezTo>
                <a:cubicBezTo>
                  <a:pt x="211" y="534"/>
                  <a:pt x="211" y="534"/>
                  <a:pt x="211" y="534"/>
                </a:cubicBezTo>
                <a:cubicBezTo>
                  <a:pt x="211" y="534"/>
                  <a:pt x="211" y="534"/>
                  <a:pt x="211" y="534"/>
                </a:cubicBezTo>
                <a:cubicBezTo>
                  <a:pt x="211" y="533"/>
                  <a:pt x="211" y="533"/>
                  <a:pt x="211" y="533"/>
                </a:cubicBezTo>
                <a:close/>
                <a:moveTo>
                  <a:pt x="67" y="546"/>
                </a:moveTo>
                <a:cubicBezTo>
                  <a:pt x="67" y="546"/>
                  <a:pt x="67" y="546"/>
                  <a:pt x="67" y="546"/>
                </a:cubicBezTo>
                <a:cubicBezTo>
                  <a:pt x="67" y="546"/>
                  <a:pt x="67" y="546"/>
                  <a:pt x="68" y="546"/>
                </a:cubicBezTo>
                <a:cubicBezTo>
                  <a:pt x="67" y="546"/>
                  <a:pt x="67" y="546"/>
                  <a:pt x="67" y="546"/>
                </a:cubicBezTo>
                <a:close/>
                <a:moveTo>
                  <a:pt x="113" y="555"/>
                </a:moveTo>
                <a:cubicBezTo>
                  <a:pt x="113" y="554"/>
                  <a:pt x="112" y="554"/>
                  <a:pt x="112" y="554"/>
                </a:cubicBezTo>
                <a:cubicBezTo>
                  <a:pt x="112" y="555"/>
                  <a:pt x="113" y="555"/>
                  <a:pt x="113" y="555"/>
                </a:cubicBezTo>
                <a:close/>
                <a:moveTo>
                  <a:pt x="111" y="558"/>
                </a:moveTo>
                <a:cubicBezTo>
                  <a:pt x="111" y="558"/>
                  <a:pt x="110" y="558"/>
                  <a:pt x="110" y="558"/>
                </a:cubicBezTo>
                <a:cubicBezTo>
                  <a:pt x="111" y="559"/>
                  <a:pt x="110" y="559"/>
                  <a:pt x="110" y="559"/>
                </a:cubicBezTo>
                <a:cubicBezTo>
                  <a:pt x="111" y="559"/>
                  <a:pt x="111" y="559"/>
                  <a:pt x="111" y="559"/>
                </a:cubicBezTo>
                <a:cubicBezTo>
                  <a:pt x="111" y="559"/>
                  <a:pt x="111" y="559"/>
                  <a:pt x="111" y="559"/>
                </a:cubicBezTo>
                <a:cubicBezTo>
                  <a:pt x="111" y="559"/>
                  <a:pt x="111" y="558"/>
                  <a:pt x="111" y="558"/>
                </a:cubicBezTo>
                <a:close/>
                <a:moveTo>
                  <a:pt x="291" y="498"/>
                </a:moveTo>
                <a:cubicBezTo>
                  <a:pt x="292" y="498"/>
                  <a:pt x="292" y="498"/>
                  <a:pt x="292" y="498"/>
                </a:cubicBezTo>
                <a:cubicBezTo>
                  <a:pt x="292" y="498"/>
                  <a:pt x="292" y="498"/>
                  <a:pt x="291" y="498"/>
                </a:cubicBezTo>
                <a:close/>
                <a:moveTo>
                  <a:pt x="20" y="530"/>
                </a:moveTo>
                <a:cubicBezTo>
                  <a:pt x="20" y="530"/>
                  <a:pt x="20" y="530"/>
                  <a:pt x="20" y="530"/>
                </a:cubicBezTo>
                <a:cubicBezTo>
                  <a:pt x="20" y="530"/>
                  <a:pt x="20" y="530"/>
                  <a:pt x="20" y="530"/>
                </a:cubicBezTo>
                <a:close/>
                <a:moveTo>
                  <a:pt x="113" y="549"/>
                </a:moveTo>
                <a:cubicBezTo>
                  <a:pt x="113" y="550"/>
                  <a:pt x="113" y="550"/>
                  <a:pt x="113" y="550"/>
                </a:cubicBezTo>
                <a:cubicBezTo>
                  <a:pt x="113" y="550"/>
                  <a:pt x="113" y="550"/>
                  <a:pt x="113" y="550"/>
                </a:cubicBezTo>
                <a:cubicBezTo>
                  <a:pt x="113" y="551"/>
                  <a:pt x="112" y="551"/>
                  <a:pt x="112" y="550"/>
                </a:cubicBezTo>
                <a:cubicBezTo>
                  <a:pt x="112" y="550"/>
                  <a:pt x="112" y="549"/>
                  <a:pt x="112" y="549"/>
                </a:cubicBezTo>
                <a:cubicBezTo>
                  <a:pt x="113" y="548"/>
                  <a:pt x="113" y="549"/>
                  <a:pt x="113" y="549"/>
                </a:cubicBezTo>
                <a:cubicBezTo>
                  <a:pt x="113" y="549"/>
                  <a:pt x="113" y="549"/>
                  <a:pt x="113" y="549"/>
                </a:cubicBezTo>
                <a:close/>
                <a:moveTo>
                  <a:pt x="113" y="549"/>
                </a:moveTo>
                <a:cubicBezTo>
                  <a:pt x="113" y="549"/>
                  <a:pt x="113" y="549"/>
                  <a:pt x="113" y="549"/>
                </a:cubicBezTo>
                <a:cubicBezTo>
                  <a:pt x="113" y="549"/>
                  <a:pt x="113" y="549"/>
                  <a:pt x="113" y="549"/>
                </a:cubicBezTo>
                <a:close/>
                <a:moveTo>
                  <a:pt x="115" y="553"/>
                </a:moveTo>
                <a:cubicBezTo>
                  <a:pt x="115" y="553"/>
                  <a:pt x="114" y="553"/>
                  <a:pt x="114" y="554"/>
                </a:cubicBezTo>
                <a:cubicBezTo>
                  <a:pt x="114" y="554"/>
                  <a:pt x="114" y="554"/>
                  <a:pt x="115" y="554"/>
                </a:cubicBezTo>
                <a:cubicBezTo>
                  <a:pt x="115" y="554"/>
                  <a:pt x="115" y="554"/>
                  <a:pt x="115" y="553"/>
                </a:cubicBezTo>
                <a:cubicBezTo>
                  <a:pt x="115" y="553"/>
                  <a:pt x="115" y="553"/>
                  <a:pt x="115" y="553"/>
                </a:cubicBezTo>
                <a:close/>
                <a:moveTo>
                  <a:pt x="229" y="523"/>
                </a:moveTo>
                <a:cubicBezTo>
                  <a:pt x="229" y="523"/>
                  <a:pt x="229" y="523"/>
                  <a:pt x="228" y="523"/>
                </a:cubicBezTo>
                <a:cubicBezTo>
                  <a:pt x="228" y="523"/>
                  <a:pt x="228" y="523"/>
                  <a:pt x="228" y="523"/>
                </a:cubicBezTo>
                <a:cubicBezTo>
                  <a:pt x="228" y="523"/>
                  <a:pt x="229" y="523"/>
                  <a:pt x="229" y="523"/>
                </a:cubicBezTo>
                <a:close/>
                <a:moveTo>
                  <a:pt x="88" y="558"/>
                </a:moveTo>
                <a:cubicBezTo>
                  <a:pt x="88" y="558"/>
                  <a:pt x="88" y="558"/>
                  <a:pt x="88" y="558"/>
                </a:cubicBezTo>
                <a:cubicBezTo>
                  <a:pt x="88" y="557"/>
                  <a:pt x="88" y="558"/>
                  <a:pt x="87" y="557"/>
                </a:cubicBezTo>
                <a:cubicBezTo>
                  <a:pt x="87" y="557"/>
                  <a:pt x="87" y="557"/>
                  <a:pt x="87" y="557"/>
                </a:cubicBezTo>
                <a:cubicBezTo>
                  <a:pt x="87" y="556"/>
                  <a:pt x="86" y="556"/>
                  <a:pt x="86" y="556"/>
                </a:cubicBezTo>
                <a:cubicBezTo>
                  <a:pt x="86" y="556"/>
                  <a:pt x="86" y="556"/>
                  <a:pt x="86" y="556"/>
                </a:cubicBezTo>
                <a:cubicBezTo>
                  <a:pt x="86" y="556"/>
                  <a:pt x="85" y="555"/>
                  <a:pt x="85" y="555"/>
                </a:cubicBezTo>
                <a:cubicBezTo>
                  <a:pt x="85" y="555"/>
                  <a:pt x="84" y="554"/>
                  <a:pt x="84" y="554"/>
                </a:cubicBezTo>
                <a:cubicBezTo>
                  <a:pt x="84" y="554"/>
                  <a:pt x="83" y="554"/>
                  <a:pt x="83" y="553"/>
                </a:cubicBezTo>
                <a:cubicBezTo>
                  <a:pt x="83" y="553"/>
                  <a:pt x="83" y="553"/>
                  <a:pt x="82" y="553"/>
                </a:cubicBezTo>
                <a:cubicBezTo>
                  <a:pt x="82" y="553"/>
                  <a:pt x="81" y="553"/>
                  <a:pt x="80" y="552"/>
                </a:cubicBezTo>
                <a:cubicBezTo>
                  <a:pt x="80" y="552"/>
                  <a:pt x="80" y="552"/>
                  <a:pt x="80" y="553"/>
                </a:cubicBezTo>
                <a:cubicBezTo>
                  <a:pt x="80" y="553"/>
                  <a:pt x="80" y="553"/>
                  <a:pt x="80" y="553"/>
                </a:cubicBezTo>
                <a:cubicBezTo>
                  <a:pt x="80" y="553"/>
                  <a:pt x="80" y="554"/>
                  <a:pt x="80" y="554"/>
                </a:cubicBezTo>
                <a:cubicBezTo>
                  <a:pt x="81" y="554"/>
                  <a:pt x="82" y="554"/>
                  <a:pt x="83" y="554"/>
                </a:cubicBezTo>
                <a:cubicBezTo>
                  <a:pt x="83" y="555"/>
                  <a:pt x="83" y="555"/>
                  <a:pt x="84" y="555"/>
                </a:cubicBezTo>
                <a:cubicBezTo>
                  <a:pt x="84" y="555"/>
                  <a:pt x="85" y="556"/>
                  <a:pt x="85" y="556"/>
                </a:cubicBezTo>
                <a:cubicBezTo>
                  <a:pt x="85" y="557"/>
                  <a:pt x="86" y="557"/>
                  <a:pt x="87" y="558"/>
                </a:cubicBezTo>
                <a:cubicBezTo>
                  <a:pt x="87" y="558"/>
                  <a:pt x="87" y="558"/>
                  <a:pt x="87" y="558"/>
                </a:cubicBezTo>
                <a:cubicBezTo>
                  <a:pt x="87" y="559"/>
                  <a:pt x="87" y="559"/>
                  <a:pt x="88" y="559"/>
                </a:cubicBezTo>
                <a:cubicBezTo>
                  <a:pt x="88" y="559"/>
                  <a:pt x="89" y="559"/>
                  <a:pt x="89" y="558"/>
                </a:cubicBezTo>
                <a:cubicBezTo>
                  <a:pt x="89" y="558"/>
                  <a:pt x="90" y="558"/>
                  <a:pt x="90" y="558"/>
                </a:cubicBezTo>
                <a:cubicBezTo>
                  <a:pt x="90" y="559"/>
                  <a:pt x="90" y="558"/>
                  <a:pt x="90" y="558"/>
                </a:cubicBezTo>
                <a:cubicBezTo>
                  <a:pt x="90" y="558"/>
                  <a:pt x="90" y="558"/>
                  <a:pt x="90" y="558"/>
                </a:cubicBezTo>
                <a:cubicBezTo>
                  <a:pt x="90" y="558"/>
                  <a:pt x="89" y="557"/>
                  <a:pt x="88" y="558"/>
                </a:cubicBezTo>
                <a:close/>
                <a:moveTo>
                  <a:pt x="148" y="547"/>
                </a:moveTo>
                <a:cubicBezTo>
                  <a:pt x="148" y="547"/>
                  <a:pt x="148" y="547"/>
                  <a:pt x="148" y="547"/>
                </a:cubicBezTo>
                <a:cubicBezTo>
                  <a:pt x="148" y="547"/>
                  <a:pt x="148" y="547"/>
                  <a:pt x="148" y="547"/>
                </a:cubicBezTo>
                <a:cubicBezTo>
                  <a:pt x="148" y="546"/>
                  <a:pt x="148" y="546"/>
                  <a:pt x="148" y="546"/>
                </a:cubicBezTo>
                <a:cubicBezTo>
                  <a:pt x="148" y="546"/>
                  <a:pt x="148" y="547"/>
                  <a:pt x="148" y="547"/>
                </a:cubicBezTo>
                <a:close/>
                <a:moveTo>
                  <a:pt x="321" y="494"/>
                </a:moveTo>
                <a:cubicBezTo>
                  <a:pt x="321" y="493"/>
                  <a:pt x="321" y="493"/>
                  <a:pt x="321" y="492"/>
                </a:cubicBezTo>
                <a:cubicBezTo>
                  <a:pt x="321" y="492"/>
                  <a:pt x="321" y="492"/>
                  <a:pt x="321" y="492"/>
                </a:cubicBezTo>
                <a:cubicBezTo>
                  <a:pt x="321" y="492"/>
                  <a:pt x="321" y="492"/>
                  <a:pt x="321" y="492"/>
                </a:cubicBezTo>
                <a:cubicBezTo>
                  <a:pt x="320" y="492"/>
                  <a:pt x="319" y="492"/>
                  <a:pt x="319" y="492"/>
                </a:cubicBezTo>
                <a:cubicBezTo>
                  <a:pt x="319" y="492"/>
                  <a:pt x="318" y="492"/>
                  <a:pt x="318" y="492"/>
                </a:cubicBezTo>
                <a:cubicBezTo>
                  <a:pt x="318" y="492"/>
                  <a:pt x="318" y="492"/>
                  <a:pt x="318" y="492"/>
                </a:cubicBezTo>
                <a:cubicBezTo>
                  <a:pt x="318" y="493"/>
                  <a:pt x="319" y="493"/>
                  <a:pt x="319" y="493"/>
                </a:cubicBezTo>
                <a:cubicBezTo>
                  <a:pt x="319" y="494"/>
                  <a:pt x="320" y="494"/>
                  <a:pt x="320" y="494"/>
                </a:cubicBezTo>
                <a:cubicBezTo>
                  <a:pt x="320" y="494"/>
                  <a:pt x="320" y="494"/>
                  <a:pt x="320" y="494"/>
                </a:cubicBezTo>
                <a:cubicBezTo>
                  <a:pt x="320" y="495"/>
                  <a:pt x="320" y="494"/>
                  <a:pt x="320" y="494"/>
                </a:cubicBezTo>
                <a:cubicBezTo>
                  <a:pt x="320" y="494"/>
                  <a:pt x="320" y="494"/>
                  <a:pt x="321" y="494"/>
                </a:cubicBezTo>
                <a:cubicBezTo>
                  <a:pt x="321" y="494"/>
                  <a:pt x="321" y="494"/>
                  <a:pt x="321" y="494"/>
                </a:cubicBezTo>
                <a:close/>
                <a:moveTo>
                  <a:pt x="323" y="481"/>
                </a:moveTo>
                <a:cubicBezTo>
                  <a:pt x="323" y="481"/>
                  <a:pt x="323" y="481"/>
                  <a:pt x="323" y="481"/>
                </a:cubicBezTo>
                <a:cubicBezTo>
                  <a:pt x="323" y="482"/>
                  <a:pt x="323" y="482"/>
                  <a:pt x="323" y="482"/>
                </a:cubicBezTo>
                <a:cubicBezTo>
                  <a:pt x="323" y="482"/>
                  <a:pt x="323" y="483"/>
                  <a:pt x="323" y="483"/>
                </a:cubicBezTo>
                <a:cubicBezTo>
                  <a:pt x="324" y="483"/>
                  <a:pt x="324" y="483"/>
                  <a:pt x="324" y="483"/>
                </a:cubicBezTo>
                <a:cubicBezTo>
                  <a:pt x="324" y="484"/>
                  <a:pt x="325" y="484"/>
                  <a:pt x="325" y="484"/>
                </a:cubicBezTo>
                <a:cubicBezTo>
                  <a:pt x="325" y="484"/>
                  <a:pt x="325" y="483"/>
                  <a:pt x="325" y="483"/>
                </a:cubicBezTo>
                <a:cubicBezTo>
                  <a:pt x="325" y="483"/>
                  <a:pt x="326" y="482"/>
                  <a:pt x="326" y="481"/>
                </a:cubicBezTo>
                <a:cubicBezTo>
                  <a:pt x="326" y="481"/>
                  <a:pt x="326" y="481"/>
                  <a:pt x="326" y="481"/>
                </a:cubicBezTo>
                <a:cubicBezTo>
                  <a:pt x="326" y="481"/>
                  <a:pt x="325" y="481"/>
                  <a:pt x="325" y="481"/>
                </a:cubicBezTo>
                <a:cubicBezTo>
                  <a:pt x="325" y="481"/>
                  <a:pt x="325" y="481"/>
                  <a:pt x="324" y="481"/>
                </a:cubicBezTo>
                <a:cubicBezTo>
                  <a:pt x="324" y="481"/>
                  <a:pt x="324" y="481"/>
                  <a:pt x="323" y="481"/>
                </a:cubicBezTo>
                <a:close/>
                <a:moveTo>
                  <a:pt x="333" y="477"/>
                </a:moveTo>
                <a:cubicBezTo>
                  <a:pt x="333" y="477"/>
                  <a:pt x="332" y="477"/>
                  <a:pt x="332" y="477"/>
                </a:cubicBezTo>
                <a:cubicBezTo>
                  <a:pt x="332" y="477"/>
                  <a:pt x="332" y="477"/>
                  <a:pt x="332" y="477"/>
                </a:cubicBezTo>
                <a:cubicBezTo>
                  <a:pt x="331" y="477"/>
                  <a:pt x="331" y="477"/>
                  <a:pt x="330" y="477"/>
                </a:cubicBezTo>
                <a:cubicBezTo>
                  <a:pt x="330" y="477"/>
                  <a:pt x="330" y="477"/>
                  <a:pt x="330" y="477"/>
                </a:cubicBezTo>
                <a:cubicBezTo>
                  <a:pt x="330" y="477"/>
                  <a:pt x="330" y="477"/>
                  <a:pt x="330" y="477"/>
                </a:cubicBezTo>
                <a:cubicBezTo>
                  <a:pt x="330" y="477"/>
                  <a:pt x="330" y="477"/>
                  <a:pt x="331" y="478"/>
                </a:cubicBezTo>
                <a:cubicBezTo>
                  <a:pt x="331" y="478"/>
                  <a:pt x="331" y="478"/>
                  <a:pt x="331" y="478"/>
                </a:cubicBezTo>
                <a:cubicBezTo>
                  <a:pt x="331" y="478"/>
                  <a:pt x="331" y="478"/>
                  <a:pt x="332" y="479"/>
                </a:cubicBezTo>
                <a:cubicBezTo>
                  <a:pt x="332" y="479"/>
                  <a:pt x="332" y="479"/>
                  <a:pt x="332" y="479"/>
                </a:cubicBezTo>
                <a:cubicBezTo>
                  <a:pt x="332" y="479"/>
                  <a:pt x="332" y="479"/>
                  <a:pt x="332" y="479"/>
                </a:cubicBezTo>
                <a:cubicBezTo>
                  <a:pt x="333" y="479"/>
                  <a:pt x="333" y="479"/>
                  <a:pt x="333" y="479"/>
                </a:cubicBezTo>
                <a:cubicBezTo>
                  <a:pt x="333" y="478"/>
                  <a:pt x="333" y="478"/>
                  <a:pt x="333" y="478"/>
                </a:cubicBezTo>
                <a:cubicBezTo>
                  <a:pt x="333" y="478"/>
                  <a:pt x="333" y="478"/>
                  <a:pt x="333" y="477"/>
                </a:cubicBezTo>
                <a:close/>
                <a:moveTo>
                  <a:pt x="344" y="472"/>
                </a:moveTo>
                <a:cubicBezTo>
                  <a:pt x="344" y="472"/>
                  <a:pt x="344" y="472"/>
                  <a:pt x="343" y="473"/>
                </a:cubicBezTo>
                <a:cubicBezTo>
                  <a:pt x="343" y="473"/>
                  <a:pt x="343" y="474"/>
                  <a:pt x="343" y="474"/>
                </a:cubicBezTo>
                <a:cubicBezTo>
                  <a:pt x="343" y="475"/>
                  <a:pt x="343" y="476"/>
                  <a:pt x="343" y="476"/>
                </a:cubicBezTo>
                <a:cubicBezTo>
                  <a:pt x="344" y="477"/>
                  <a:pt x="344" y="477"/>
                  <a:pt x="344" y="477"/>
                </a:cubicBezTo>
                <a:cubicBezTo>
                  <a:pt x="344" y="477"/>
                  <a:pt x="344" y="476"/>
                  <a:pt x="344" y="476"/>
                </a:cubicBezTo>
                <a:cubicBezTo>
                  <a:pt x="345" y="476"/>
                  <a:pt x="345" y="476"/>
                  <a:pt x="346" y="476"/>
                </a:cubicBezTo>
                <a:cubicBezTo>
                  <a:pt x="346" y="476"/>
                  <a:pt x="347" y="477"/>
                  <a:pt x="347" y="477"/>
                </a:cubicBezTo>
                <a:cubicBezTo>
                  <a:pt x="347" y="477"/>
                  <a:pt x="347" y="477"/>
                  <a:pt x="347" y="477"/>
                </a:cubicBezTo>
                <a:cubicBezTo>
                  <a:pt x="347" y="477"/>
                  <a:pt x="347" y="477"/>
                  <a:pt x="347" y="477"/>
                </a:cubicBezTo>
                <a:cubicBezTo>
                  <a:pt x="348" y="477"/>
                  <a:pt x="348" y="476"/>
                  <a:pt x="348" y="476"/>
                </a:cubicBezTo>
                <a:cubicBezTo>
                  <a:pt x="347" y="476"/>
                  <a:pt x="347" y="475"/>
                  <a:pt x="347" y="475"/>
                </a:cubicBezTo>
                <a:cubicBezTo>
                  <a:pt x="347" y="475"/>
                  <a:pt x="347" y="475"/>
                  <a:pt x="347" y="474"/>
                </a:cubicBezTo>
                <a:cubicBezTo>
                  <a:pt x="347" y="474"/>
                  <a:pt x="348" y="474"/>
                  <a:pt x="348" y="474"/>
                </a:cubicBezTo>
                <a:cubicBezTo>
                  <a:pt x="349" y="474"/>
                  <a:pt x="350" y="474"/>
                  <a:pt x="350" y="474"/>
                </a:cubicBezTo>
                <a:cubicBezTo>
                  <a:pt x="350" y="473"/>
                  <a:pt x="350" y="473"/>
                  <a:pt x="349" y="473"/>
                </a:cubicBezTo>
                <a:cubicBezTo>
                  <a:pt x="349" y="473"/>
                  <a:pt x="349" y="473"/>
                  <a:pt x="348" y="473"/>
                </a:cubicBezTo>
                <a:cubicBezTo>
                  <a:pt x="348" y="473"/>
                  <a:pt x="347" y="472"/>
                  <a:pt x="348" y="472"/>
                </a:cubicBezTo>
                <a:cubicBezTo>
                  <a:pt x="347" y="472"/>
                  <a:pt x="347" y="472"/>
                  <a:pt x="347" y="472"/>
                </a:cubicBezTo>
                <a:cubicBezTo>
                  <a:pt x="346" y="472"/>
                  <a:pt x="346" y="472"/>
                  <a:pt x="346" y="472"/>
                </a:cubicBezTo>
                <a:cubicBezTo>
                  <a:pt x="346" y="472"/>
                  <a:pt x="346" y="472"/>
                  <a:pt x="346" y="472"/>
                </a:cubicBezTo>
                <a:cubicBezTo>
                  <a:pt x="345" y="471"/>
                  <a:pt x="345" y="472"/>
                  <a:pt x="344" y="472"/>
                </a:cubicBezTo>
                <a:close/>
                <a:moveTo>
                  <a:pt x="352" y="471"/>
                </a:moveTo>
                <a:cubicBezTo>
                  <a:pt x="352" y="471"/>
                  <a:pt x="352" y="471"/>
                  <a:pt x="352" y="471"/>
                </a:cubicBezTo>
                <a:cubicBezTo>
                  <a:pt x="352" y="470"/>
                  <a:pt x="352" y="470"/>
                  <a:pt x="352" y="470"/>
                </a:cubicBezTo>
                <a:cubicBezTo>
                  <a:pt x="351" y="470"/>
                  <a:pt x="351" y="470"/>
                  <a:pt x="351" y="470"/>
                </a:cubicBezTo>
                <a:cubicBezTo>
                  <a:pt x="351" y="470"/>
                  <a:pt x="351" y="470"/>
                  <a:pt x="350" y="471"/>
                </a:cubicBezTo>
                <a:cubicBezTo>
                  <a:pt x="350" y="471"/>
                  <a:pt x="350" y="471"/>
                  <a:pt x="350" y="471"/>
                </a:cubicBezTo>
                <a:cubicBezTo>
                  <a:pt x="350" y="471"/>
                  <a:pt x="350" y="471"/>
                  <a:pt x="350" y="471"/>
                </a:cubicBezTo>
                <a:cubicBezTo>
                  <a:pt x="351" y="471"/>
                  <a:pt x="351" y="471"/>
                  <a:pt x="351" y="471"/>
                </a:cubicBezTo>
                <a:cubicBezTo>
                  <a:pt x="351" y="471"/>
                  <a:pt x="351" y="471"/>
                  <a:pt x="351" y="471"/>
                </a:cubicBezTo>
                <a:cubicBezTo>
                  <a:pt x="351" y="471"/>
                  <a:pt x="352" y="471"/>
                  <a:pt x="352" y="471"/>
                </a:cubicBezTo>
                <a:close/>
                <a:moveTo>
                  <a:pt x="356" y="476"/>
                </a:moveTo>
                <a:cubicBezTo>
                  <a:pt x="356" y="476"/>
                  <a:pt x="356" y="476"/>
                  <a:pt x="356" y="475"/>
                </a:cubicBezTo>
                <a:cubicBezTo>
                  <a:pt x="356" y="475"/>
                  <a:pt x="356" y="475"/>
                  <a:pt x="356" y="474"/>
                </a:cubicBezTo>
                <a:cubicBezTo>
                  <a:pt x="356" y="474"/>
                  <a:pt x="356" y="474"/>
                  <a:pt x="355" y="474"/>
                </a:cubicBezTo>
                <a:cubicBezTo>
                  <a:pt x="355" y="474"/>
                  <a:pt x="355" y="474"/>
                  <a:pt x="355" y="475"/>
                </a:cubicBezTo>
                <a:cubicBezTo>
                  <a:pt x="355" y="475"/>
                  <a:pt x="355" y="476"/>
                  <a:pt x="354" y="477"/>
                </a:cubicBezTo>
                <a:cubicBezTo>
                  <a:pt x="354" y="477"/>
                  <a:pt x="354" y="477"/>
                  <a:pt x="353" y="477"/>
                </a:cubicBezTo>
                <a:cubicBezTo>
                  <a:pt x="353" y="477"/>
                  <a:pt x="353" y="477"/>
                  <a:pt x="353" y="478"/>
                </a:cubicBezTo>
                <a:cubicBezTo>
                  <a:pt x="353" y="478"/>
                  <a:pt x="353" y="478"/>
                  <a:pt x="353" y="478"/>
                </a:cubicBezTo>
                <a:cubicBezTo>
                  <a:pt x="353" y="478"/>
                  <a:pt x="353" y="478"/>
                  <a:pt x="353" y="478"/>
                </a:cubicBezTo>
                <a:cubicBezTo>
                  <a:pt x="353" y="479"/>
                  <a:pt x="352" y="479"/>
                  <a:pt x="352" y="479"/>
                </a:cubicBezTo>
                <a:cubicBezTo>
                  <a:pt x="352" y="479"/>
                  <a:pt x="353" y="479"/>
                  <a:pt x="353" y="480"/>
                </a:cubicBezTo>
                <a:cubicBezTo>
                  <a:pt x="353" y="480"/>
                  <a:pt x="353" y="480"/>
                  <a:pt x="353" y="480"/>
                </a:cubicBezTo>
                <a:cubicBezTo>
                  <a:pt x="352" y="480"/>
                  <a:pt x="352" y="481"/>
                  <a:pt x="352" y="481"/>
                </a:cubicBezTo>
                <a:cubicBezTo>
                  <a:pt x="353" y="481"/>
                  <a:pt x="353" y="481"/>
                  <a:pt x="354" y="481"/>
                </a:cubicBezTo>
                <a:cubicBezTo>
                  <a:pt x="354" y="480"/>
                  <a:pt x="354" y="480"/>
                  <a:pt x="355" y="479"/>
                </a:cubicBezTo>
                <a:cubicBezTo>
                  <a:pt x="355" y="479"/>
                  <a:pt x="355" y="478"/>
                  <a:pt x="356" y="478"/>
                </a:cubicBezTo>
                <a:cubicBezTo>
                  <a:pt x="356" y="478"/>
                  <a:pt x="356" y="478"/>
                  <a:pt x="356" y="477"/>
                </a:cubicBezTo>
                <a:cubicBezTo>
                  <a:pt x="356" y="477"/>
                  <a:pt x="356" y="477"/>
                  <a:pt x="356" y="477"/>
                </a:cubicBezTo>
                <a:cubicBezTo>
                  <a:pt x="356" y="477"/>
                  <a:pt x="356" y="477"/>
                  <a:pt x="356" y="476"/>
                </a:cubicBezTo>
                <a:close/>
                <a:moveTo>
                  <a:pt x="360" y="478"/>
                </a:moveTo>
                <a:cubicBezTo>
                  <a:pt x="359" y="478"/>
                  <a:pt x="359" y="478"/>
                  <a:pt x="359" y="479"/>
                </a:cubicBezTo>
                <a:cubicBezTo>
                  <a:pt x="359" y="479"/>
                  <a:pt x="360" y="479"/>
                  <a:pt x="360" y="479"/>
                </a:cubicBezTo>
                <a:cubicBezTo>
                  <a:pt x="360" y="479"/>
                  <a:pt x="360" y="479"/>
                  <a:pt x="360" y="479"/>
                </a:cubicBezTo>
                <a:cubicBezTo>
                  <a:pt x="360" y="479"/>
                  <a:pt x="360" y="478"/>
                  <a:pt x="360" y="478"/>
                </a:cubicBezTo>
                <a:cubicBezTo>
                  <a:pt x="360" y="478"/>
                  <a:pt x="360" y="477"/>
                  <a:pt x="360" y="477"/>
                </a:cubicBezTo>
                <a:cubicBezTo>
                  <a:pt x="361" y="476"/>
                  <a:pt x="361" y="476"/>
                  <a:pt x="361" y="476"/>
                </a:cubicBezTo>
                <a:cubicBezTo>
                  <a:pt x="360" y="476"/>
                  <a:pt x="360" y="476"/>
                  <a:pt x="360" y="476"/>
                </a:cubicBezTo>
                <a:cubicBezTo>
                  <a:pt x="360" y="477"/>
                  <a:pt x="360" y="477"/>
                  <a:pt x="360" y="477"/>
                </a:cubicBezTo>
                <a:cubicBezTo>
                  <a:pt x="360" y="477"/>
                  <a:pt x="360" y="477"/>
                  <a:pt x="360" y="478"/>
                </a:cubicBezTo>
                <a:close/>
                <a:moveTo>
                  <a:pt x="362" y="481"/>
                </a:moveTo>
                <a:cubicBezTo>
                  <a:pt x="362" y="481"/>
                  <a:pt x="362" y="481"/>
                  <a:pt x="362" y="481"/>
                </a:cubicBezTo>
                <a:cubicBezTo>
                  <a:pt x="362" y="481"/>
                  <a:pt x="362" y="481"/>
                  <a:pt x="362" y="481"/>
                </a:cubicBezTo>
                <a:cubicBezTo>
                  <a:pt x="362" y="481"/>
                  <a:pt x="362" y="481"/>
                  <a:pt x="363" y="481"/>
                </a:cubicBezTo>
                <a:cubicBezTo>
                  <a:pt x="363" y="481"/>
                  <a:pt x="363" y="481"/>
                  <a:pt x="363" y="481"/>
                </a:cubicBezTo>
                <a:cubicBezTo>
                  <a:pt x="363" y="481"/>
                  <a:pt x="363" y="481"/>
                  <a:pt x="362" y="481"/>
                </a:cubicBezTo>
                <a:cubicBezTo>
                  <a:pt x="362" y="480"/>
                  <a:pt x="362" y="480"/>
                  <a:pt x="362" y="480"/>
                </a:cubicBezTo>
                <a:cubicBezTo>
                  <a:pt x="362" y="480"/>
                  <a:pt x="362" y="480"/>
                  <a:pt x="362" y="479"/>
                </a:cubicBezTo>
                <a:cubicBezTo>
                  <a:pt x="362" y="479"/>
                  <a:pt x="362" y="479"/>
                  <a:pt x="362" y="479"/>
                </a:cubicBezTo>
                <a:cubicBezTo>
                  <a:pt x="362" y="480"/>
                  <a:pt x="362" y="480"/>
                  <a:pt x="362" y="480"/>
                </a:cubicBezTo>
                <a:moveTo>
                  <a:pt x="275" y="350"/>
                </a:moveTo>
                <a:cubicBezTo>
                  <a:pt x="275" y="350"/>
                  <a:pt x="274" y="350"/>
                  <a:pt x="274" y="350"/>
                </a:cubicBezTo>
                <a:cubicBezTo>
                  <a:pt x="274" y="350"/>
                  <a:pt x="273" y="350"/>
                  <a:pt x="273" y="351"/>
                </a:cubicBezTo>
                <a:cubicBezTo>
                  <a:pt x="272" y="351"/>
                  <a:pt x="272" y="351"/>
                  <a:pt x="272" y="351"/>
                </a:cubicBezTo>
                <a:cubicBezTo>
                  <a:pt x="271" y="351"/>
                  <a:pt x="271" y="350"/>
                  <a:pt x="271" y="350"/>
                </a:cubicBezTo>
                <a:cubicBezTo>
                  <a:pt x="271" y="350"/>
                  <a:pt x="271" y="351"/>
                  <a:pt x="271" y="351"/>
                </a:cubicBezTo>
                <a:cubicBezTo>
                  <a:pt x="270" y="352"/>
                  <a:pt x="269" y="352"/>
                  <a:pt x="268" y="352"/>
                </a:cubicBezTo>
                <a:cubicBezTo>
                  <a:pt x="267" y="353"/>
                  <a:pt x="267" y="353"/>
                  <a:pt x="267" y="354"/>
                </a:cubicBezTo>
                <a:cubicBezTo>
                  <a:pt x="267" y="354"/>
                  <a:pt x="267" y="354"/>
                  <a:pt x="267" y="354"/>
                </a:cubicBezTo>
                <a:cubicBezTo>
                  <a:pt x="267" y="354"/>
                  <a:pt x="267" y="354"/>
                  <a:pt x="267" y="354"/>
                </a:cubicBezTo>
                <a:cubicBezTo>
                  <a:pt x="266" y="355"/>
                  <a:pt x="265" y="355"/>
                  <a:pt x="265" y="355"/>
                </a:cubicBezTo>
                <a:cubicBezTo>
                  <a:pt x="265" y="354"/>
                  <a:pt x="264" y="354"/>
                  <a:pt x="264" y="354"/>
                </a:cubicBezTo>
                <a:cubicBezTo>
                  <a:pt x="264" y="354"/>
                  <a:pt x="264" y="354"/>
                  <a:pt x="263" y="354"/>
                </a:cubicBezTo>
                <a:cubicBezTo>
                  <a:pt x="263" y="355"/>
                  <a:pt x="262" y="355"/>
                  <a:pt x="261" y="355"/>
                </a:cubicBezTo>
                <a:cubicBezTo>
                  <a:pt x="260" y="355"/>
                  <a:pt x="260" y="355"/>
                  <a:pt x="260" y="355"/>
                </a:cubicBezTo>
                <a:cubicBezTo>
                  <a:pt x="259" y="355"/>
                  <a:pt x="259" y="355"/>
                  <a:pt x="259" y="355"/>
                </a:cubicBezTo>
                <a:cubicBezTo>
                  <a:pt x="259" y="356"/>
                  <a:pt x="259" y="356"/>
                  <a:pt x="259" y="356"/>
                </a:cubicBezTo>
                <a:cubicBezTo>
                  <a:pt x="260" y="357"/>
                  <a:pt x="260" y="358"/>
                  <a:pt x="260" y="358"/>
                </a:cubicBezTo>
                <a:cubicBezTo>
                  <a:pt x="261" y="359"/>
                  <a:pt x="261" y="359"/>
                  <a:pt x="261" y="360"/>
                </a:cubicBezTo>
                <a:cubicBezTo>
                  <a:pt x="262" y="360"/>
                  <a:pt x="262" y="360"/>
                  <a:pt x="262" y="361"/>
                </a:cubicBezTo>
                <a:cubicBezTo>
                  <a:pt x="262" y="361"/>
                  <a:pt x="263" y="361"/>
                  <a:pt x="263" y="361"/>
                </a:cubicBezTo>
                <a:cubicBezTo>
                  <a:pt x="265" y="361"/>
                  <a:pt x="266" y="362"/>
                  <a:pt x="268" y="363"/>
                </a:cubicBezTo>
                <a:cubicBezTo>
                  <a:pt x="268" y="363"/>
                  <a:pt x="268" y="363"/>
                  <a:pt x="268" y="363"/>
                </a:cubicBezTo>
                <a:cubicBezTo>
                  <a:pt x="269" y="364"/>
                  <a:pt x="271" y="364"/>
                  <a:pt x="272" y="364"/>
                </a:cubicBezTo>
                <a:cubicBezTo>
                  <a:pt x="272" y="364"/>
                  <a:pt x="273" y="364"/>
                  <a:pt x="273" y="364"/>
                </a:cubicBezTo>
                <a:cubicBezTo>
                  <a:pt x="273" y="365"/>
                  <a:pt x="274" y="365"/>
                  <a:pt x="274" y="366"/>
                </a:cubicBezTo>
                <a:cubicBezTo>
                  <a:pt x="274" y="366"/>
                  <a:pt x="274" y="366"/>
                  <a:pt x="274" y="366"/>
                </a:cubicBezTo>
                <a:cubicBezTo>
                  <a:pt x="274" y="366"/>
                  <a:pt x="274" y="366"/>
                  <a:pt x="275" y="366"/>
                </a:cubicBezTo>
                <a:cubicBezTo>
                  <a:pt x="275" y="366"/>
                  <a:pt x="275" y="366"/>
                  <a:pt x="275" y="366"/>
                </a:cubicBezTo>
                <a:cubicBezTo>
                  <a:pt x="275" y="365"/>
                  <a:pt x="275" y="365"/>
                  <a:pt x="274" y="365"/>
                </a:cubicBezTo>
                <a:cubicBezTo>
                  <a:pt x="274" y="365"/>
                  <a:pt x="274" y="365"/>
                  <a:pt x="274" y="364"/>
                </a:cubicBezTo>
                <a:cubicBezTo>
                  <a:pt x="274" y="364"/>
                  <a:pt x="274" y="364"/>
                  <a:pt x="274" y="364"/>
                </a:cubicBezTo>
                <a:cubicBezTo>
                  <a:pt x="274" y="364"/>
                  <a:pt x="275" y="365"/>
                  <a:pt x="276" y="364"/>
                </a:cubicBezTo>
                <a:cubicBezTo>
                  <a:pt x="276" y="364"/>
                  <a:pt x="277" y="364"/>
                  <a:pt x="277" y="364"/>
                </a:cubicBezTo>
                <a:cubicBezTo>
                  <a:pt x="278" y="363"/>
                  <a:pt x="278" y="363"/>
                  <a:pt x="279" y="363"/>
                </a:cubicBezTo>
                <a:cubicBezTo>
                  <a:pt x="279" y="363"/>
                  <a:pt x="279" y="363"/>
                  <a:pt x="279" y="363"/>
                </a:cubicBezTo>
                <a:cubicBezTo>
                  <a:pt x="279" y="362"/>
                  <a:pt x="280" y="363"/>
                  <a:pt x="280" y="363"/>
                </a:cubicBezTo>
                <a:cubicBezTo>
                  <a:pt x="280" y="363"/>
                  <a:pt x="281" y="363"/>
                  <a:pt x="282" y="362"/>
                </a:cubicBezTo>
                <a:cubicBezTo>
                  <a:pt x="282" y="362"/>
                  <a:pt x="282" y="362"/>
                  <a:pt x="283" y="362"/>
                </a:cubicBezTo>
                <a:cubicBezTo>
                  <a:pt x="283" y="361"/>
                  <a:pt x="283" y="361"/>
                  <a:pt x="282" y="361"/>
                </a:cubicBezTo>
                <a:cubicBezTo>
                  <a:pt x="282" y="361"/>
                  <a:pt x="282" y="361"/>
                  <a:pt x="282" y="361"/>
                </a:cubicBezTo>
                <a:cubicBezTo>
                  <a:pt x="282" y="360"/>
                  <a:pt x="282" y="360"/>
                  <a:pt x="282" y="360"/>
                </a:cubicBezTo>
                <a:cubicBezTo>
                  <a:pt x="282" y="360"/>
                  <a:pt x="281" y="360"/>
                  <a:pt x="281" y="359"/>
                </a:cubicBezTo>
                <a:cubicBezTo>
                  <a:pt x="281" y="359"/>
                  <a:pt x="281" y="358"/>
                  <a:pt x="281" y="358"/>
                </a:cubicBezTo>
                <a:cubicBezTo>
                  <a:pt x="281" y="357"/>
                  <a:pt x="281" y="357"/>
                  <a:pt x="281" y="357"/>
                </a:cubicBezTo>
                <a:cubicBezTo>
                  <a:pt x="281" y="357"/>
                  <a:pt x="281" y="356"/>
                  <a:pt x="281" y="356"/>
                </a:cubicBezTo>
                <a:cubicBezTo>
                  <a:pt x="281" y="356"/>
                  <a:pt x="281" y="355"/>
                  <a:pt x="281" y="355"/>
                </a:cubicBezTo>
                <a:cubicBezTo>
                  <a:pt x="281" y="354"/>
                  <a:pt x="281" y="354"/>
                  <a:pt x="281" y="354"/>
                </a:cubicBezTo>
                <a:cubicBezTo>
                  <a:pt x="281" y="353"/>
                  <a:pt x="280" y="353"/>
                  <a:pt x="280" y="353"/>
                </a:cubicBezTo>
                <a:cubicBezTo>
                  <a:pt x="280" y="352"/>
                  <a:pt x="280" y="352"/>
                  <a:pt x="280" y="352"/>
                </a:cubicBezTo>
                <a:cubicBezTo>
                  <a:pt x="280" y="352"/>
                  <a:pt x="279" y="351"/>
                  <a:pt x="279" y="351"/>
                </a:cubicBezTo>
                <a:cubicBezTo>
                  <a:pt x="278" y="351"/>
                  <a:pt x="278" y="352"/>
                  <a:pt x="277" y="352"/>
                </a:cubicBezTo>
                <a:cubicBezTo>
                  <a:pt x="276" y="352"/>
                  <a:pt x="276" y="351"/>
                  <a:pt x="275" y="351"/>
                </a:cubicBezTo>
                <a:cubicBezTo>
                  <a:pt x="275" y="351"/>
                  <a:pt x="275" y="350"/>
                  <a:pt x="275" y="350"/>
                </a:cubicBezTo>
                <a:close/>
                <a:moveTo>
                  <a:pt x="512" y="362"/>
                </a:moveTo>
                <a:cubicBezTo>
                  <a:pt x="512" y="363"/>
                  <a:pt x="512" y="363"/>
                  <a:pt x="512" y="363"/>
                </a:cubicBezTo>
                <a:cubicBezTo>
                  <a:pt x="512" y="363"/>
                  <a:pt x="512" y="363"/>
                  <a:pt x="512" y="363"/>
                </a:cubicBezTo>
                <a:cubicBezTo>
                  <a:pt x="511" y="364"/>
                  <a:pt x="510" y="365"/>
                  <a:pt x="511" y="366"/>
                </a:cubicBezTo>
                <a:cubicBezTo>
                  <a:pt x="512" y="366"/>
                  <a:pt x="513" y="364"/>
                  <a:pt x="514" y="364"/>
                </a:cubicBezTo>
                <a:cubicBezTo>
                  <a:pt x="515" y="364"/>
                  <a:pt x="515" y="364"/>
                  <a:pt x="515" y="364"/>
                </a:cubicBezTo>
                <a:cubicBezTo>
                  <a:pt x="515" y="364"/>
                  <a:pt x="516" y="364"/>
                  <a:pt x="516" y="363"/>
                </a:cubicBezTo>
                <a:cubicBezTo>
                  <a:pt x="516" y="363"/>
                  <a:pt x="515" y="362"/>
                  <a:pt x="515" y="362"/>
                </a:cubicBezTo>
                <a:cubicBezTo>
                  <a:pt x="516" y="361"/>
                  <a:pt x="516" y="361"/>
                  <a:pt x="517" y="361"/>
                </a:cubicBezTo>
                <a:cubicBezTo>
                  <a:pt x="517" y="361"/>
                  <a:pt x="517" y="360"/>
                  <a:pt x="517" y="360"/>
                </a:cubicBezTo>
                <a:cubicBezTo>
                  <a:pt x="517" y="359"/>
                  <a:pt x="517" y="359"/>
                  <a:pt x="518" y="358"/>
                </a:cubicBezTo>
                <a:cubicBezTo>
                  <a:pt x="519" y="357"/>
                  <a:pt x="520" y="355"/>
                  <a:pt x="522" y="354"/>
                </a:cubicBezTo>
                <a:cubicBezTo>
                  <a:pt x="522" y="354"/>
                  <a:pt x="523" y="353"/>
                  <a:pt x="523" y="353"/>
                </a:cubicBezTo>
                <a:cubicBezTo>
                  <a:pt x="523" y="353"/>
                  <a:pt x="522" y="352"/>
                  <a:pt x="522" y="352"/>
                </a:cubicBezTo>
                <a:cubicBezTo>
                  <a:pt x="522" y="353"/>
                  <a:pt x="522" y="353"/>
                  <a:pt x="522" y="353"/>
                </a:cubicBezTo>
                <a:cubicBezTo>
                  <a:pt x="521" y="353"/>
                  <a:pt x="521" y="353"/>
                  <a:pt x="521" y="352"/>
                </a:cubicBezTo>
                <a:cubicBezTo>
                  <a:pt x="521" y="352"/>
                  <a:pt x="521" y="352"/>
                  <a:pt x="521" y="352"/>
                </a:cubicBezTo>
                <a:cubicBezTo>
                  <a:pt x="521" y="352"/>
                  <a:pt x="520" y="351"/>
                  <a:pt x="520" y="351"/>
                </a:cubicBezTo>
                <a:cubicBezTo>
                  <a:pt x="519" y="351"/>
                  <a:pt x="520" y="352"/>
                  <a:pt x="519" y="352"/>
                </a:cubicBezTo>
                <a:cubicBezTo>
                  <a:pt x="519" y="353"/>
                  <a:pt x="519" y="353"/>
                  <a:pt x="519" y="354"/>
                </a:cubicBezTo>
                <a:cubicBezTo>
                  <a:pt x="519" y="354"/>
                  <a:pt x="519" y="354"/>
                  <a:pt x="519" y="354"/>
                </a:cubicBezTo>
                <a:cubicBezTo>
                  <a:pt x="519" y="355"/>
                  <a:pt x="518" y="355"/>
                  <a:pt x="518" y="355"/>
                </a:cubicBezTo>
                <a:cubicBezTo>
                  <a:pt x="517" y="356"/>
                  <a:pt x="516" y="357"/>
                  <a:pt x="515" y="358"/>
                </a:cubicBezTo>
                <a:cubicBezTo>
                  <a:pt x="515" y="359"/>
                  <a:pt x="514" y="360"/>
                  <a:pt x="513" y="361"/>
                </a:cubicBezTo>
                <a:cubicBezTo>
                  <a:pt x="513" y="361"/>
                  <a:pt x="512" y="361"/>
                  <a:pt x="512" y="361"/>
                </a:cubicBezTo>
                <a:cubicBezTo>
                  <a:pt x="512" y="362"/>
                  <a:pt x="512" y="362"/>
                  <a:pt x="512" y="362"/>
                </a:cubicBezTo>
                <a:cubicBezTo>
                  <a:pt x="512" y="362"/>
                  <a:pt x="512" y="362"/>
                  <a:pt x="512" y="362"/>
                </a:cubicBezTo>
                <a:close/>
                <a:moveTo>
                  <a:pt x="510" y="361"/>
                </a:moveTo>
                <a:cubicBezTo>
                  <a:pt x="510" y="361"/>
                  <a:pt x="510" y="361"/>
                  <a:pt x="510" y="361"/>
                </a:cubicBezTo>
                <a:cubicBezTo>
                  <a:pt x="511" y="360"/>
                  <a:pt x="511" y="360"/>
                  <a:pt x="511" y="360"/>
                </a:cubicBezTo>
                <a:cubicBezTo>
                  <a:pt x="511" y="360"/>
                  <a:pt x="511" y="359"/>
                  <a:pt x="511" y="359"/>
                </a:cubicBezTo>
                <a:cubicBezTo>
                  <a:pt x="511" y="359"/>
                  <a:pt x="511" y="359"/>
                  <a:pt x="511" y="359"/>
                </a:cubicBezTo>
                <a:cubicBezTo>
                  <a:pt x="511" y="358"/>
                  <a:pt x="510" y="358"/>
                  <a:pt x="510" y="358"/>
                </a:cubicBezTo>
                <a:cubicBezTo>
                  <a:pt x="510" y="358"/>
                  <a:pt x="510" y="359"/>
                  <a:pt x="510" y="359"/>
                </a:cubicBezTo>
                <a:cubicBezTo>
                  <a:pt x="510" y="359"/>
                  <a:pt x="510" y="359"/>
                  <a:pt x="510" y="360"/>
                </a:cubicBezTo>
                <a:cubicBezTo>
                  <a:pt x="509" y="360"/>
                  <a:pt x="509" y="360"/>
                  <a:pt x="509" y="360"/>
                </a:cubicBezTo>
                <a:cubicBezTo>
                  <a:pt x="509" y="361"/>
                  <a:pt x="508" y="361"/>
                  <a:pt x="508" y="361"/>
                </a:cubicBezTo>
                <a:cubicBezTo>
                  <a:pt x="509" y="361"/>
                  <a:pt x="509" y="362"/>
                  <a:pt x="510" y="361"/>
                </a:cubicBezTo>
                <a:cubicBezTo>
                  <a:pt x="510" y="361"/>
                  <a:pt x="510" y="361"/>
                  <a:pt x="510" y="361"/>
                </a:cubicBezTo>
                <a:close/>
                <a:moveTo>
                  <a:pt x="510" y="354"/>
                </a:moveTo>
                <a:cubicBezTo>
                  <a:pt x="511" y="355"/>
                  <a:pt x="512" y="354"/>
                  <a:pt x="512" y="355"/>
                </a:cubicBezTo>
                <a:cubicBezTo>
                  <a:pt x="512" y="355"/>
                  <a:pt x="512" y="355"/>
                  <a:pt x="512" y="354"/>
                </a:cubicBezTo>
                <a:cubicBezTo>
                  <a:pt x="512" y="354"/>
                  <a:pt x="512" y="353"/>
                  <a:pt x="512" y="353"/>
                </a:cubicBezTo>
                <a:cubicBezTo>
                  <a:pt x="512" y="353"/>
                  <a:pt x="512" y="353"/>
                  <a:pt x="513" y="352"/>
                </a:cubicBezTo>
                <a:cubicBezTo>
                  <a:pt x="513" y="352"/>
                  <a:pt x="513" y="352"/>
                  <a:pt x="513" y="352"/>
                </a:cubicBezTo>
                <a:cubicBezTo>
                  <a:pt x="513" y="351"/>
                  <a:pt x="514" y="351"/>
                  <a:pt x="513" y="351"/>
                </a:cubicBezTo>
                <a:cubicBezTo>
                  <a:pt x="513" y="350"/>
                  <a:pt x="513" y="350"/>
                  <a:pt x="513" y="350"/>
                </a:cubicBezTo>
                <a:cubicBezTo>
                  <a:pt x="513" y="350"/>
                  <a:pt x="513" y="350"/>
                  <a:pt x="513" y="350"/>
                </a:cubicBezTo>
                <a:cubicBezTo>
                  <a:pt x="513" y="350"/>
                  <a:pt x="513" y="349"/>
                  <a:pt x="513" y="349"/>
                </a:cubicBezTo>
                <a:cubicBezTo>
                  <a:pt x="513" y="349"/>
                  <a:pt x="513" y="349"/>
                  <a:pt x="513" y="349"/>
                </a:cubicBezTo>
                <a:cubicBezTo>
                  <a:pt x="513" y="349"/>
                  <a:pt x="513" y="348"/>
                  <a:pt x="513" y="348"/>
                </a:cubicBezTo>
                <a:cubicBezTo>
                  <a:pt x="513" y="348"/>
                  <a:pt x="513" y="348"/>
                  <a:pt x="513" y="348"/>
                </a:cubicBezTo>
                <a:cubicBezTo>
                  <a:pt x="513" y="348"/>
                  <a:pt x="513" y="348"/>
                  <a:pt x="512" y="348"/>
                </a:cubicBezTo>
                <a:cubicBezTo>
                  <a:pt x="512" y="349"/>
                  <a:pt x="511" y="349"/>
                  <a:pt x="511" y="350"/>
                </a:cubicBezTo>
                <a:cubicBezTo>
                  <a:pt x="511" y="350"/>
                  <a:pt x="511" y="350"/>
                  <a:pt x="511" y="350"/>
                </a:cubicBezTo>
                <a:cubicBezTo>
                  <a:pt x="511" y="351"/>
                  <a:pt x="511" y="352"/>
                  <a:pt x="510" y="353"/>
                </a:cubicBezTo>
                <a:cubicBezTo>
                  <a:pt x="510" y="353"/>
                  <a:pt x="510" y="354"/>
                  <a:pt x="510" y="354"/>
                </a:cubicBezTo>
                <a:close/>
                <a:moveTo>
                  <a:pt x="533" y="350"/>
                </a:moveTo>
                <a:cubicBezTo>
                  <a:pt x="534" y="350"/>
                  <a:pt x="533" y="350"/>
                  <a:pt x="533" y="349"/>
                </a:cubicBezTo>
                <a:cubicBezTo>
                  <a:pt x="533" y="349"/>
                  <a:pt x="532" y="349"/>
                  <a:pt x="532" y="349"/>
                </a:cubicBezTo>
                <a:cubicBezTo>
                  <a:pt x="532" y="349"/>
                  <a:pt x="531" y="349"/>
                  <a:pt x="531" y="349"/>
                </a:cubicBezTo>
                <a:cubicBezTo>
                  <a:pt x="531" y="350"/>
                  <a:pt x="530" y="349"/>
                  <a:pt x="530" y="349"/>
                </a:cubicBezTo>
                <a:cubicBezTo>
                  <a:pt x="530" y="349"/>
                  <a:pt x="530" y="349"/>
                  <a:pt x="530" y="348"/>
                </a:cubicBezTo>
                <a:cubicBezTo>
                  <a:pt x="530" y="348"/>
                  <a:pt x="530" y="348"/>
                  <a:pt x="529" y="348"/>
                </a:cubicBezTo>
                <a:cubicBezTo>
                  <a:pt x="529" y="348"/>
                  <a:pt x="529" y="348"/>
                  <a:pt x="528" y="348"/>
                </a:cubicBezTo>
                <a:cubicBezTo>
                  <a:pt x="528" y="348"/>
                  <a:pt x="528" y="348"/>
                  <a:pt x="528" y="348"/>
                </a:cubicBezTo>
                <a:cubicBezTo>
                  <a:pt x="527" y="347"/>
                  <a:pt x="527" y="347"/>
                  <a:pt x="527" y="347"/>
                </a:cubicBezTo>
                <a:cubicBezTo>
                  <a:pt x="526" y="348"/>
                  <a:pt x="526" y="348"/>
                  <a:pt x="526" y="349"/>
                </a:cubicBezTo>
                <a:cubicBezTo>
                  <a:pt x="526" y="349"/>
                  <a:pt x="526" y="350"/>
                  <a:pt x="526" y="350"/>
                </a:cubicBezTo>
                <a:cubicBezTo>
                  <a:pt x="525" y="350"/>
                  <a:pt x="525" y="351"/>
                  <a:pt x="525" y="351"/>
                </a:cubicBezTo>
                <a:cubicBezTo>
                  <a:pt x="526" y="351"/>
                  <a:pt x="526" y="351"/>
                  <a:pt x="526" y="351"/>
                </a:cubicBezTo>
                <a:cubicBezTo>
                  <a:pt x="526" y="351"/>
                  <a:pt x="526" y="351"/>
                  <a:pt x="526" y="351"/>
                </a:cubicBezTo>
                <a:cubicBezTo>
                  <a:pt x="526" y="351"/>
                  <a:pt x="527" y="350"/>
                  <a:pt x="527" y="351"/>
                </a:cubicBezTo>
                <a:cubicBezTo>
                  <a:pt x="527" y="351"/>
                  <a:pt x="528" y="351"/>
                  <a:pt x="528" y="351"/>
                </a:cubicBezTo>
                <a:cubicBezTo>
                  <a:pt x="528" y="351"/>
                  <a:pt x="528" y="351"/>
                  <a:pt x="528" y="351"/>
                </a:cubicBezTo>
                <a:cubicBezTo>
                  <a:pt x="528" y="351"/>
                  <a:pt x="527" y="352"/>
                  <a:pt x="527" y="352"/>
                </a:cubicBezTo>
                <a:cubicBezTo>
                  <a:pt x="527" y="352"/>
                  <a:pt x="527" y="353"/>
                  <a:pt x="526" y="353"/>
                </a:cubicBezTo>
                <a:cubicBezTo>
                  <a:pt x="526" y="353"/>
                  <a:pt x="526" y="353"/>
                  <a:pt x="526" y="353"/>
                </a:cubicBezTo>
                <a:cubicBezTo>
                  <a:pt x="526" y="354"/>
                  <a:pt x="527" y="354"/>
                  <a:pt x="527" y="354"/>
                </a:cubicBezTo>
                <a:cubicBezTo>
                  <a:pt x="528" y="354"/>
                  <a:pt x="529" y="352"/>
                  <a:pt x="530" y="351"/>
                </a:cubicBezTo>
                <a:cubicBezTo>
                  <a:pt x="531" y="351"/>
                  <a:pt x="532" y="351"/>
                  <a:pt x="532" y="351"/>
                </a:cubicBezTo>
                <a:cubicBezTo>
                  <a:pt x="533" y="351"/>
                  <a:pt x="533" y="351"/>
                  <a:pt x="533" y="350"/>
                </a:cubicBezTo>
                <a:close/>
                <a:moveTo>
                  <a:pt x="531" y="348"/>
                </a:moveTo>
                <a:cubicBezTo>
                  <a:pt x="531" y="348"/>
                  <a:pt x="531" y="348"/>
                  <a:pt x="531" y="348"/>
                </a:cubicBezTo>
                <a:cubicBezTo>
                  <a:pt x="532" y="348"/>
                  <a:pt x="534" y="348"/>
                  <a:pt x="534" y="347"/>
                </a:cubicBezTo>
                <a:cubicBezTo>
                  <a:pt x="535" y="346"/>
                  <a:pt x="536" y="346"/>
                  <a:pt x="537" y="345"/>
                </a:cubicBezTo>
                <a:cubicBezTo>
                  <a:pt x="537" y="345"/>
                  <a:pt x="537" y="345"/>
                  <a:pt x="537" y="345"/>
                </a:cubicBezTo>
                <a:cubicBezTo>
                  <a:pt x="537" y="345"/>
                  <a:pt x="536" y="345"/>
                  <a:pt x="536" y="345"/>
                </a:cubicBezTo>
                <a:cubicBezTo>
                  <a:pt x="535" y="345"/>
                  <a:pt x="534" y="346"/>
                  <a:pt x="533" y="346"/>
                </a:cubicBezTo>
                <a:cubicBezTo>
                  <a:pt x="533" y="347"/>
                  <a:pt x="532" y="347"/>
                  <a:pt x="532" y="347"/>
                </a:cubicBezTo>
                <a:cubicBezTo>
                  <a:pt x="532" y="347"/>
                  <a:pt x="531" y="347"/>
                  <a:pt x="531" y="347"/>
                </a:cubicBezTo>
                <a:cubicBezTo>
                  <a:pt x="531" y="347"/>
                  <a:pt x="531" y="347"/>
                  <a:pt x="531" y="348"/>
                </a:cubicBezTo>
                <a:close/>
                <a:moveTo>
                  <a:pt x="690" y="436"/>
                </a:moveTo>
                <a:cubicBezTo>
                  <a:pt x="691" y="436"/>
                  <a:pt x="691" y="437"/>
                  <a:pt x="692" y="437"/>
                </a:cubicBezTo>
                <a:cubicBezTo>
                  <a:pt x="692" y="437"/>
                  <a:pt x="691" y="437"/>
                  <a:pt x="691" y="437"/>
                </a:cubicBezTo>
                <a:cubicBezTo>
                  <a:pt x="690" y="437"/>
                  <a:pt x="690" y="437"/>
                  <a:pt x="690" y="437"/>
                </a:cubicBezTo>
                <a:cubicBezTo>
                  <a:pt x="690" y="437"/>
                  <a:pt x="690" y="437"/>
                  <a:pt x="690" y="437"/>
                </a:cubicBezTo>
                <a:cubicBezTo>
                  <a:pt x="691" y="437"/>
                  <a:pt x="691" y="438"/>
                  <a:pt x="691" y="438"/>
                </a:cubicBezTo>
                <a:cubicBezTo>
                  <a:pt x="691" y="439"/>
                  <a:pt x="692" y="439"/>
                  <a:pt x="693" y="438"/>
                </a:cubicBezTo>
                <a:cubicBezTo>
                  <a:pt x="693" y="439"/>
                  <a:pt x="693" y="439"/>
                  <a:pt x="693" y="439"/>
                </a:cubicBezTo>
                <a:cubicBezTo>
                  <a:pt x="693" y="440"/>
                  <a:pt x="693" y="440"/>
                  <a:pt x="693" y="440"/>
                </a:cubicBezTo>
                <a:cubicBezTo>
                  <a:pt x="693" y="440"/>
                  <a:pt x="693" y="441"/>
                  <a:pt x="692" y="441"/>
                </a:cubicBezTo>
                <a:cubicBezTo>
                  <a:pt x="692" y="442"/>
                  <a:pt x="692" y="442"/>
                  <a:pt x="693" y="443"/>
                </a:cubicBezTo>
                <a:cubicBezTo>
                  <a:pt x="693" y="443"/>
                  <a:pt x="693" y="444"/>
                  <a:pt x="693" y="445"/>
                </a:cubicBezTo>
                <a:cubicBezTo>
                  <a:pt x="693" y="445"/>
                  <a:pt x="693" y="446"/>
                  <a:pt x="693" y="447"/>
                </a:cubicBezTo>
                <a:cubicBezTo>
                  <a:pt x="693" y="447"/>
                  <a:pt x="693" y="447"/>
                  <a:pt x="694" y="447"/>
                </a:cubicBezTo>
                <a:cubicBezTo>
                  <a:pt x="694" y="447"/>
                  <a:pt x="695" y="447"/>
                  <a:pt x="695" y="447"/>
                </a:cubicBezTo>
                <a:cubicBezTo>
                  <a:pt x="696" y="447"/>
                  <a:pt x="696" y="447"/>
                  <a:pt x="696" y="447"/>
                </a:cubicBezTo>
                <a:cubicBezTo>
                  <a:pt x="696" y="446"/>
                  <a:pt x="696" y="446"/>
                  <a:pt x="696" y="446"/>
                </a:cubicBezTo>
                <a:cubicBezTo>
                  <a:pt x="696" y="446"/>
                  <a:pt x="697" y="446"/>
                  <a:pt x="697" y="446"/>
                </a:cubicBezTo>
                <a:cubicBezTo>
                  <a:pt x="697" y="446"/>
                  <a:pt x="697" y="447"/>
                  <a:pt x="697" y="447"/>
                </a:cubicBezTo>
                <a:cubicBezTo>
                  <a:pt x="698" y="446"/>
                  <a:pt x="698" y="447"/>
                  <a:pt x="699" y="447"/>
                </a:cubicBezTo>
                <a:cubicBezTo>
                  <a:pt x="699" y="447"/>
                  <a:pt x="700" y="447"/>
                  <a:pt x="700" y="446"/>
                </a:cubicBezTo>
                <a:cubicBezTo>
                  <a:pt x="700" y="446"/>
                  <a:pt x="700" y="445"/>
                  <a:pt x="700" y="445"/>
                </a:cubicBezTo>
                <a:cubicBezTo>
                  <a:pt x="700" y="445"/>
                  <a:pt x="700" y="445"/>
                  <a:pt x="700" y="445"/>
                </a:cubicBezTo>
                <a:cubicBezTo>
                  <a:pt x="700" y="445"/>
                  <a:pt x="700" y="444"/>
                  <a:pt x="700" y="444"/>
                </a:cubicBezTo>
                <a:cubicBezTo>
                  <a:pt x="700" y="444"/>
                  <a:pt x="700" y="444"/>
                  <a:pt x="700" y="444"/>
                </a:cubicBezTo>
                <a:cubicBezTo>
                  <a:pt x="700" y="443"/>
                  <a:pt x="700" y="443"/>
                  <a:pt x="700" y="443"/>
                </a:cubicBezTo>
                <a:cubicBezTo>
                  <a:pt x="700" y="443"/>
                  <a:pt x="699" y="443"/>
                  <a:pt x="699" y="443"/>
                </a:cubicBezTo>
                <a:cubicBezTo>
                  <a:pt x="699" y="442"/>
                  <a:pt x="699" y="442"/>
                  <a:pt x="698" y="443"/>
                </a:cubicBezTo>
                <a:cubicBezTo>
                  <a:pt x="698" y="442"/>
                  <a:pt x="698" y="442"/>
                  <a:pt x="698" y="442"/>
                </a:cubicBezTo>
                <a:cubicBezTo>
                  <a:pt x="698" y="442"/>
                  <a:pt x="699" y="442"/>
                  <a:pt x="699" y="441"/>
                </a:cubicBezTo>
                <a:cubicBezTo>
                  <a:pt x="699" y="441"/>
                  <a:pt x="699" y="440"/>
                  <a:pt x="698" y="440"/>
                </a:cubicBezTo>
                <a:cubicBezTo>
                  <a:pt x="697" y="440"/>
                  <a:pt x="697" y="440"/>
                  <a:pt x="697" y="440"/>
                </a:cubicBezTo>
                <a:cubicBezTo>
                  <a:pt x="697" y="439"/>
                  <a:pt x="697" y="439"/>
                  <a:pt x="697" y="439"/>
                </a:cubicBezTo>
                <a:cubicBezTo>
                  <a:pt x="697" y="439"/>
                  <a:pt x="697" y="438"/>
                  <a:pt x="697" y="438"/>
                </a:cubicBezTo>
                <a:cubicBezTo>
                  <a:pt x="697" y="439"/>
                  <a:pt x="698" y="438"/>
                  <a:pt x="698" y="439"/>
                </a:cubicBezTo>
                <a:cubicBezTo>
                  <a:pt x="698" y="439"/>
                  <a:pt x="698" y="439"/>
                  <a:pt x="698" y="439"/>
                </a:cubicBezTo>
                <a:cubicBezTo>
                  <a:pt x="698" y="440"/>
                  <a:pt x="699" y="440"/>
                  <a:pt x="699" y="441"/>
                </a:cubicBezTo>
                <a:cubicBezTo>
                  <a:pt x="699" y="441"/>
                  <a:pt x="699" y="441"/>
                  <a:pt x="699" y="441"/>
                </a:cubicBezTo>
                <a:cubicBezTo>
                  <a:pt x="700" y="442"/>
                  <a:pt x="701" y="442"/>
                  <a:pt x="701" y="443"/>
                </a:cubicBezTo>
                <a:cubicBezTo>
                  <a:pt x="701" y="443"/>
                  <a:pt x="701" y="444"/>
                  <a:pt x="702" y="443"/>
                </a:cubicBezTo>
                <a:cubicBezTo>
                  <a:pt x="702" y="443"/>
                  <a:pt x="702" y="442"/>
                  <a:pt x="702" y="442"/>
                </a:cubicBezTo>
                <a:cubicBezTo>
                  <a:pt x="702" y="441"/>
                  <a:pt x="702" y="441"/>
                  <a:pt x="702" y="441"/>
                </a:cubicBezTo>
                <a:cubicBezTo>
                  <a:pt x="702" y="441"/>
                  <a:pt x="702" y="441"/>
                  <a:pt x="702" y="441"/>
                </a:cubicBezTo>
                <a:cubicBezTo>
                  <a:pt x="702" y="440"/>
                  <a:pt x="702" y="440"/>
                  <a:pt x="702" y="440"/>
                </a:cubicBezTo>
                <a:cubicBezTo>
                  <a:pt x="702" y="440"/>
                  <a:pt x="703" y="441"/>
                  <a:pt x="702" y="441"/>
                </a:cubicBezTo>
                <a:cubicBezTo>
                  <a:pt x="702" y="442"/>
                  <a:pt x="703" y="442"/>
                  <a:pt x="703" y="443"/>
                </a:cubicBezTo>
                <a:cubicBezTo>
                  <a:pt x="702" y="443"/>
                  <a:pt x="702" y="443"/>
                  <a:pt x="702" y="444"/>
                </a:cubicBezTo>
                <a:cubicBezTo>
                  <a:pt x="702" y="444"/>
                  <a:pt x="702" y="444"/>
                  <a:pt x="701" y="444"/>
                </a:cubicBezTo>
                <a:cubicBezTo>
                  <a:pt x="701" y="444"/>
                  <a:pt x="701" y="444"/>
                  <a:pt x="701" y="444"/>
                </a:cubicBezTo>
                <a:cubicBezTo>
                  <a:pt x="701" y="444"/>
                  <a:pt x="701" y="445"/>
                  <a:pt x="701" y="446"/>
                </a:cubicBezTo>
                <a:cubicBezTo>
                  <a:pt x="701" y="446"/>
                  <a:pt x="702" y="446"/>
                  <a:pt x="702" y="445"/>
                </a:cubicBezTo>
                <a:cubicBezTo>
                  <a:pt x="702" y="445"/>
                  <a:pt x="702" y="445"/>
                  <a:pt x="702" y="444"/>
                </a:cubicBezTo>
                <a:cubicBezTo>
                  <a:pt x="702" y="445"/>
                  <a:pt x="702" y="445"/>
                  <a:pt x="702" y="445"/>
                </a:cubicBezTo>
                <a:cubicBezTo>
                  <a:pt x="702" y="446"/>
                  <a:pt x="702" y="446"/>
                  <a:pt x="703" y="446"/>
                </a:cubicBezTo>
                <a:cubicBezTo>
                  <a:pt x="703" y="446"/>
                  <a:pt x="704" y="446"/>
                  <a:pt x="704" y="446"/>
                </a:cubicBezTo>
                <a:cubicBezTo>
                  <a:pt x="704" y="446"/>
                  <a:pt x="705" y="446"/>
                  <a:pt x="705" y="446"/>
                </a:cubicBezTo>
                <a:cubicBezTo>
                  <a:pt x="705" y="445"/>
                  <a:pt x="705" y="445"/>
                  <a:pt x="705" y="445"/>
                </a:cubicBezTo>
                <a:cubicBezTo>
                  <a:pt x="705" y="445"/>
                  <a:pt x="705" y="445"/>
                  <a:pt x="705" y="445"/>
                </a:cubicBezTo>
                <a:cubicBezTo>
                  <a:pt x="705" y="444"/>
                  <a:pt x="705" y="445"/>
                  <a:pt x="705" y="445"/>
                </a:cubicBezTo>
                <a:cubicBezTo>
                  <a:pt x="705" y="445"/>
                  <a:pt x="705" y="445"/>
                  <a:pt x="706" y="445"/>
                </a:cubicBezTo>
                <a:cubicBezTo>
                  <a:pt x="706" y="445"/>
                  <a:pt x="707" y="445"/>
                  <a:pt x="707" y="444"/>
                </a:cubicBezTo>
                <a:cubicBezTo>
                  <a:pt x="707" y="444"/>
                  <a:pt x="708" y="444"/>
                  <a:pt x="707" y="443"/>
                </a:cubicBezTo>
                <a:cubicBezTo>
                  <a:pt x="707" y="443"/>
                  <a:pt x="706" y="443"/>
                  <a:pt x="706" y="442"/>
                </a:cubicBezTo>
                <a:cubicBezTo>
                  <a:pt x="706" y="442"/>
                  <a:pt x="706" y="442"/>
                  <a:pt x="706" y="442"/>
                </a:cubicBezTo>
                <a:cubicBezTo>
                  <a:pt x="705" y="442"/>
                  <a:pt x="705" y="441"/>
                  <a:pt x="705" y="440"/>
                </a:cubicBezTo>
                <a:cubicBezTo>
                  <a:pt x="704" y="440"/>
                  <a:pt x="704" y="439"/>
                  <a:pt x="703" y="439"/>
                </a:cubicBezTo>
                <a:cubicBezTo>
                  <a:pt x="702" y="439"/>
                  <a:pt x="702" y="439"/>
                  <a:pt x="702" y="440"/>
                </a:cubicBezTo>
                <a:cubicBezTo>
                  <a:pt x="702" y="439"/>
                  <a:pt x="702" y="439"/>
                  <a:pt x="702" y="439"/>
                </a:cubicBezTo>
                <a:cubicBezTo>
                  <a:pt x="701" y="439"/>
                  <a:pt x="702" y="438"/>
                  <a:pt x="702" y="438"/>
                </a:cubicBezTo>
                <a:cubicBezTo>
                  <a:pt x="703" y="438"/>
                  <a:pt x="702" y="438"/>
                  <a:pt x="702" y="437"/>
                </a:cubicBezTo>
                <a:cubicBezTo>
                  <a:pt x="702" y="437"/>
                  <a:pt x="702" y="437"/>
                  <a:pt x="702" y="436"/>
                </a:cubicBezTo>
                <a:cubicBezTo>
                  <a:pt x="702" y="436"/>
                  <a:pt x="702" y="436"/>
                  <a:pt x="702" y="436"/>
                </a:cubicBezTo>
                <a:cubicBezTo>
                  <a:pt x="701" y="435"/>
                  <a:pt x="701" y="435"/>
                  <a:pt x="700" y="434"/>
                </a:cubicBezTo>
                <a:cubicBezTo>
                  <a:pt x="700" y="434"/>
                  <a:pt x="700" y="434"/>
                  <a:pt x="700" y="434"/>
                </a:cubicBezTo>
                <a:cubicBezTo>
                  <a:pt x="699" y="434"/>
                  <a:pt x="699" y="434"/>
                  <a:pt x="698" y="434"/>
                </a:cubicBezTo>
                <a:cubicBezTo>
                  <a:pt x="697" y="434"/>
                  <a:pt x="697" y="434"/>
                  <a:pt x="698" y="435"/>
                </a:cubicBezTo>
                <a:cubicBezTo>
                  <a:pt x="698" y="435"/>
                  <a:pt x="698" y="435"/>
                  <a:pt x="698" y="436"/>
                </a:cubicBezTo>
                <a:cubicBezTo>
                  <a:pt x="697" y="435"/>
                  <a:pt x="697" y="434"/>
                  <a:pt x="696" y="434"/>
                </a:cubicBezTo>
                <a:cubicBezTo>
                  <a:pt x="696" y="434"/>
                  <a:pt x="696" y="434"/>
                  <a:pt x="696" y="434"/>
                </a:cubicBezTo>
                <a:cubicBezTo>
                  <a:pt x="696" y="434"/>
                  <a:pt x="695" y="433"/>
                  <a:pt x="695" y="433"/>
                </a:cubicBezTo>
                <a:cubicBezTo>
                  <a:pt x="694" y="433"/>
                  <a:pt x="694" y="433"/>
                  <a:pt x="693" y="433"/>
                </a:cubicBezTo>
                <a:cubicBezTo>
                  <a:pt x="692" y="433"/>
                  <a:pt x="692" y="433"/>
                  <a:pt x="692" y="432"/>
                </a:cubicBezTo>
                <a:cubicBezTo>
                  <a:pt x="691" y="432"/>
                  <a:pt x="690" y="432"/>
                  <a:pt x="689" y="433"/>
                </a:cubicBezTo>
                <a:cubicBezTo>
                  <a:pt x="688" y="433"/>
                  <a:pt x="688" y="433"/>
                  <a:pt x="689" y="434"/>
                </a:cubicBezTo>
                <a:cubicBezTo>
                  <a:pt x="689" y="435"/>
                  <a:pt x="690" y="435"/>
                  <a:pt x="690" y="436"/>
                </a:cubicBezTo>
                <a:close/>
                <a:moveTo>
                  <a:pt x="690" y="449"/>
                </a:moveTo>
                <a:cubicBezTo>
                  <a:pt x="690" y="449"/>
                  <a:pt x="690" y="449"/>
                  <a:pt x="690" y="448"/>
                </a:cubicBezTo>
                <a:cubicBezTo>
                  <a:pt x="690" y="448"/>
                  <a:pt x="690" y="448"/>
                  <a:pt x="690" y="448"/>
                </a:cubicBezTo>
                <a:cubicBezTo>
                  <a:pt x="690" y="448"/>
                  <a:pt x="690" y="448"/>
                  <a:pt x="689" y="447"/>
                </a:cubicBezTo>
                <a:cubicBezTo>
                  <a:pt x="690" y="447"/>
                  <a:pt x="690" y="447"/>
                  <a:pt x="690" y="447"/>
                </a:cubicBezTo>
                <a:cubicBezTo>
                  <a:pt x="691" y="447"/>
                  <a:pt x="691" y="447"/>
                  <a:pt x="690" y="447"/>
                </a:cubicBezTo>
                <a:cubicBezTo>
                  <a:pt x="690" y="446"/>
                  <a:pt x="690" y="446"/>
                  <a:pt x="690" y="446"/>
                </a:cubicBezTo>
                <a:cubicBezTo>
                  <a:pt x="690" y="446"/>
                  <a:pt x="689" y="446"/>
                  <a:pt x="689" y="446"/>
                </a:cubicBezTo>
                <a:cubicBezTo>
                  <a:pt x="690" y="446"/>
                  <a:pt x="690" y="445"/>
                  <a:pt x="690" y="445"/>
                </a:cubicBezTo>
                <a:cubicBezTo>
                  <a:pt x="691" y="444"/>
                  <a:pt x="691" y="444"/>
                  <a:pt x="690" y="444"/>
                </a:cubicBezTo>
                <a:cubicBezTo>
                  <a:pt x="690" y="444"/>
                  <a:pt x="690" y="444"/>
                  <a:pt x="690" y="443"/>
                </a:cubicBezTo>
                <a:cubicBezTo>
                  <a:pt x="691" y="443"/>
                  <a:pt x="691" y="443"/>
                  <a:pt x="692" y="444"/>
                </a:cubicBezTo>
                <a:cubicBezTo>
                  <a:pt x="692" y="444"/>
                  <a:pt x="692" y="445"/>
                  <a:pt x="692" y="444"/>
                </a:cubicBezTo>
                <a:cubicBezTo>
                  <a:pt x="692" y="444"/>
                  <a:pt x="693" y="444"/>
                  <a:pt x="692" y="443"/>
                </a:cubicBezTo>
                <a:cubicBezTo>
                  <a:pt x="692" y="443"/>
                  <a:pt x="693" y="442"/>
                  <a:pt x="692" y="442"/>
                </a:cubicBezTo>
                <a:cubicBezTo>
                  <a:pt x="692" y="442"/>
                  <a:pt x="692" y="442"/>
                  <a:pt x="692" y="442"/>
                </a:cubicBezTo>
                <a:cubicBezTo>
                  <a:pt x="692" y="441"/>
                  <a:pt x="692" y="441"/>
                  <a:pt x="692" y="440"/>
                </a:cubicBezTo>
                <a:cubicBezTo>
                  <a:pt x="692" y="440"/>
                  <a:pt x="692" y="439"/>
                  <a:pt x="692" y="439"/>
                </a:cubicBezTo>
                <a:cubicBezTo>
                  <a:pt x="692" y="439"/>
                  <a:pt x="691" y="439"/>
                  <a:pt x="691" y="439"/>
                </a:cubicBezTo>
                <a:cubicBezTo>
                  <a:pt x="691" y="439"/>
                  <a:pt x="691" y="439"/>
                  <a:pt x="690" y="439"/>
                </a:cubicBezTo>
                <a:cubicBezTo>
                  <a:pt x="690" y="439"/>
                  <a:pt x="690" y="439"/>
                  <a:pt x="690" y="440"/>
                </a:cubicBezTo>
                <a:cubicBezTo>
                  <a:pt x="691" y="440"/>
                  <a:pt x="690" y="441"/>
                  <a:pt x="690" y="441"/>
                </a:cubicBezTo>
                <a:cubicBezTo>
                  <a:pt x="690" y="441"/>
                  <a:pt x="690" y="441"/>
                  <a:pt x="690" y="441"/>
                </a:cubicBezTo>
                <a:cubicBezTo>
                  <a:pt x="690" y="442"/>
                  <a:pt x="690" y="442"/>
                  <a:pt x="689" y="442"/>
                </a:cubicBezTo>
                <a:cubicBezTo>
                  <a:pt x="689" y="443"/>
                  <a:pt x="689" y="443"/>
                  <a:pt x="689" y="442"/>
                </a:cubicBezTo>
                <a:cubicBezTo>
                  <a:pt x="689" y="442"/>
                  <a:pt x="689" y="442"/>
                  <a:pt x="689" y="442"/>
                </a:cubicBezTo>
                <a:cubicBezTo>
                  <a:pt x="689" y="442"/>
                  <a:pt x="690" y="440"/>
                  <a:pt x="690" y="440"/>
                </a:cubicBezTo>
                <a:cubicBezTo>
                  <a:pt x="689" y="439"/>
                  <a:pt x="689" y="439"/>
                  <a:pt x="689" y="438"/>
                </a:cubicBezTo>
                <a:cubicBezTo>
                  <a:pt x="689" y="438"/>
                  <a:pt x="689" y="438"/>
                  <a:pt x="689" y="438"/>
                </a:cubicBezTo>
                <a:cubicBezTo>
                  <a:pt x="688" y="438"/>
                  <a:pt x="689" y="438"/>
                  <a:pt x="689" y="437"/>
                </a:cubicBezTo>
                <a:cubicBezTo>
                  <a:pt x="689" y="437"/>
                  <a:pt x="688" y="437"/>
                  <a:pt x="688" y="437"/>
                </a:cubicBezTo>
                <a:cubicBezTo>
                  <a:pt x="688" y="437"/>
                  <a:pt x="687" y="437"/>
                  <a:pt x="687" y="436"/>
                </a:cubicBezTo>
                <a:cubicBezTo>
                  <a:pt x="687" y="436"/>
                  <a:pt x="686" y="436"/>
                  <a:pt x="686" y="436"/>
                </a:cubicBezTo>
                <a:cubicBezTo>
                  <a:pt x="686" y="437"/>
                  <a:pt x="687" y="437"/>
                  <a:pt x="687" y="438"/>
                </a:cubicBezTo>
                <a:cubicBezTo>
                  <a:pt x="686" y="438"/>
                  <a:pt x="686" y="437"/>
                  <a:pt x="686" y="437"/>
                </a:cubicBezTo>
                <a:cubicBezTo>
                  <a:pt x="685" y="437"/>
                  <a:pt x="685" y="436"/>
                  <a:pt x="685" y="437"/>
                </a:cubicBezTo>
                <a:cubicBezTo>
                  <a:pt x="684" y="437"/>
                  <a:pt x="685" y="438"/>
                  <a:pt x="685" y="438"/>
                </a:cubicBezTo>
                <a:cubicBezTo>
                  <a:pt x="685" y="438"/>
                  <a:pt x="685" y="438"/>
                  <a:pt x="685" y="439"/>
                </a:cubicBezTo>
                <a:cubicBezTo>
                  <a:pt x="685" y="439"/>
                  <a:pt x="685" y="438"/>
                  <a:pt x="685" y="438"/>
                </a:cubicBezTo>
                <a:cubicBezTo>
                  <a:pt x="685" y="438"/>
                  <a:pt x="684" y="438"/>
                  <a:pt x="684" y="438"/>
                </a:cubicBezTo>
                <a:cubicBezTo>
                  <a:pt x="684" y="438"/>
                  <a:pt x="685" y="438"/>
                  <a:pt x="685" y="438"/>
                </a:cubicBezTo>
                <a:cubicBezTo>
                  <a:pt x="684" y="438"/>
                  <a:pt x="684" y="438"/>
                  <a:pt x="684" y="438"/>
                </a:cubicBezTo>
                <a:cubicBezTo>
                  <a:pt x="684" y="438"/>
                  <a:pt x="684" y="438"/>
                  <a:pt x="684" y="438"/>
                </a:cubicBezTo>
                <a:cubicBezTo>
                  <a:pt x="683" y="438"/>
                  <a:pt x="683" y="438"/>
                  <a:pt x="683" y="438"/>
                </a:cubicBezTo>
                <a:cubicBezTo>
                  <a:pt x="683" y="438"/>
                  <a:pt x="683" y="439"/>
                  <a:pt x="684" y="439"/>
                </a:cubicBezTo>
                <a:cubicBezTo>
                  <a:pt x="684" y="439"/>
                  <a:pt x="684" y="439"/>
                  <a:pt x="684" y="439"/>
                </a:cubicBezTo>
                <a:cubicBezTo>
                  <a:pt x="684" y="440"/>
                  <a:pt x="684" y="440"/>
                  <a:pt x="684" y="441"/>
                </a:cubicBezTo>
                <a:cubicBezTo>
                  <a:pt x="684" y="441"/>
                  <a:pt x="684" y="442"/>
                  <a:pt x="684" y="442"/>
                </a:cubicBezTo>
                <a:cubicBezTo>
                  <a:pt x="685" y="443"/>
                  <a:pt x="685" y="443"/>
                  <a:pt x="685" y="442"/>
                </a:cubicBezTo>
                <a:cubicBezTo>
                  <a:pt x="686" y="442"/>
                  <a:pt x="686" y="442"/>
                  <a:pt x="686" y="442"/>
                </a:cubicBezTo>
                <a:cubicBezTo>
                  <a:pt x="686" y="442"/>
                  <a:pt x="686" y="442"/>
                  <a:pt x="685" y="443"/>
                </a:cubicBezTo>
                <a:cubicBezTo>
                  <a:pt x="685" y="443"/>
                  <a:pt x="685" y="443"/>
                  <a:pt x="685" y="443"/>
                </a:cubicBezTo>
                <a:cubicBezTo>
                  <a:pt x="685" y="443"/>
                  <a:pt x="686" y="443"/>
                  <a:pt x="686" y="443"/>
                </a:cubicBezTo>
                <a:cubicBezTo>
                  <a:pt x="686" y="443"/>
                  <a:pt x="686" y="443"/>
                  <a:pt x="686" y="443"/>
                </a:cubicBezTo>
                <a:cubicBezTo>
                  <a:pt x="686" y="443"/>
                  <a:pt x="686" y="443"/>
                  <a:pt x="686" y="444"/>
                </a:cubicBezTo>
                <a:cubicBezTo>
                  <a:pt x="685" y="444"/>
                  <a:pt x="685" y="444"/>
                  <a:pt x="685" y="445"/>
                </a:cubicBezTo>
                <a:cubicBezTo>
                  <a:pt x="686" y="444"/>
                  <a:pt x="686" y="445"/>
                  <a:pt x="686" y="445"/>
                </a:cubicBezTo>
                <a:cubicBezTo>
                  <a:pt x="686" y="445"/>
                  <a:pt x="686" y="445"/>
                  <a:pt x="686" y="445"/>
                </a:cubicBezTo>
                <a:cubicBezTo>
                  <a:pt x="687" y="446"/>
                  <a:pt x="687" y="446"/>
                  <a:pt x="687" y="446"/>
                </a:cubicBezTo>
                <a:cubicBezTo>
                  <a:pt x="687" y="446"/>
                  <a:pt x="687" y="445"/>
                  <a:pt x="687" y="445"/>
                </a:cubicBezTo>
                <a:cubicBezTo>
                  <a:pt x="688" y="445"/>
                  <a:pt x="688" y="445"/>
                  <a:pt x="688" y="445"/>
                </a:cubicBezTo>
                <a:cubicBezTo>
                  <a:pt x="688" y="445"/>
                  <a:pt x="688" y="445"/>
                  <a:pt x="688" y="445"/>
                </a:cubicBezTo>
                <a:cubicBezTo>
                  <a:pt x="688" y="446"/>
                  <a:pt x="688" y="446"/>
                  <a:pt x="688" y="447"/>
                </a:cubicBezTo>
                <a:cubicBezTo>
                  <a:pt x="688" y="447"/>
                  <a:pt x="688" y="447"/>
                  <a:pt x="688" y="447"/>
                </a:cubicBezTo>
                <a:cubicBezTo>
                  <a:pt x="688" y="448"/>
                  <a:pt x="688" y="448"/>
                  <a:pt x="688" y="449"/>
                </a:cubicBezTo>
                <a:cubicBezTo>
                  <a:pt x="688" y="449"/>
                  <a:pt x="688" y="448"/>
                  <a:pt x="687" y="448"/>
                </a:cubicBezTo>
                <a:cubicBezTo>
                  <a:pt x="687" y="448"/>
                  <a:pt x="686" y="448"/>
                  <a:pt x="686" y="448"/>
                </a:cubicBezTo>
                <a:cubicBezTo>
                  <a:pt x="686" y="448"/>
                  <a:pt x="686" y="448"/>
                  <a:pt x="686" y="449"/>
                </a:cubicBezTo>
                <a:cubicBezTo>
                  <a:pt x="685" y="449"/>
                  <a:pt x="685" y="449"/>
                  <a:pt x="685" y="450"/>
                </a:cubicBezTo>
                <a:cubicBezTo>
                  <a:pt x="685" y="450"/>
                  <a:pt x="685" y="450"/>
                  <a:pt x="685" y="450"/>
                </a:cubicBezTo>
                <a:cubicBezTo>
                  <a:pt x="685" y="451"/>
                  <a:pt x="685" y="451"/>
                  <a:pt x="685" y="451"/>
                </a:cubicBezTo>
                <a:cubicBezTo>
                  <a:pt x="685" y="451"/>
                  <a:pt x="686" y="451"/>
                  <a:pt x="686" y="451"/>
                </a:cubicBezTo>
                <a:cubicBezTo>
                  <a:pt x="686" y="450"/>
                  <a:pt x="686" y="450"/>
                  <a:pt x="686" y="450"/>
                </a:cubicBezTo>
                <a:cubicBezTo>
                  <a:pt x="686" y="450"/>
                  <a:pt x="686" y="450"/>
                  <a:pt x="686" y="450"/>
                </a:cubicBezTo>
                <a:cubicBezTo>
                  <a:pt x="686" y="451"/>
                  <a:pt x="685" y="452"/>
                  <a:pt x="686" y="453"/>
                </a:cubicBezTo>
                <a:cubicBezTo>
                  <a:pt x="686" y="453"/>
                  <a:pt x="686" y="453"/>
                  <a:pt x="686" y="453"/>
                </a:cubicBezTo>
                <a:cubicBezTo>
                  <a:pt x="685" y="453"/>
                  <a:pt x="686" y="454"/>
                  <a:pt x="686" y="454"/>
                </a:cubicBezTo>
                <a:cubicBezTo>
                  <a:pt x="686" y="454"/>
                  <a:pt x="686" y="454"/>
                  <a:pt x="686" y="454"/>
                </a:cubicBezTo>
                <a:cubicBezTo>
                  <a:pt x="685" y="455"/>
                  <a:pt x="686" y="455"/>
                  <a:pt x="686" y="455"/>
                </a:cubicBezTo>
                <a:cubicBezTo>
                  <a:pt x="686" y="455"/>
                  <a:pt x="686" y="456"/>
                  <a:pt x="686" y="456"/>
                </a:cubicBezTo>
                <a:cubicBezTo>
                  <a:pt x="686" y="456"/>
                  <a:pt x="687" y="456"/>
                  <a:pt x="687" y="457"/>
                </a:cubicBezTo>
                <a:cubicBezTo>
                  <a:pt x="687" y="457"/>
                  <a:pt x="687" y="457"/>
                  <a:pt x="687" y="457"/>
                </a:cubicBezTo>
                <a:cubicBezTo>
                  <a:pt x="687" y="457"/>
                  <a:pt x="687" y="457"/>
                  <a:pt x="687" y="457"/>
                </a:cubicBezTo>
                <a:cubicBezTo>
                  <a:pt x="687" y="456"/>
                  <a:pt x="687" y="456"/>
                  <a:pt x="688" y="455"/>
                </a:cubicBezTo>
                <a:cubicBezTo>
                  <a:pt x="688" y="455"/>
                  <a:pt x="688" y="454"/>
                  <a:pt x="687" y="454"/>
                </a:cubicBezTo>
                <a:cubicBezTo>
                  <a:pt x="687" y="454"/>
                  <a:pt x="686" y="454"/>
                  <a:pt x="686" y="454"/>
                </a:cubicBezTo>
                <a:cubicBezTo>
                  <a:pt x="686" y="453"/>
                  <a:pt x="687" y="453"/>
                  <a:pt x="687" y="454"/>
                </a:cubicBezTo>
                <a:cubicBezTo>
                  <a:pt x="687" y="454"/>
                  <a:pt x="688" y="453"/>
                  <a:pt x="688" y="453"/>
                </a:cubicBezTo>
                <a:cubicBezTo>
                  <a:pt x="688" y="453"/>
                  <a:pt x="687" y="452"/>
                  <a:pt x="688" y="452"/>
                </a:cubicBezTo>
                <a:cubicBezTo>
                  <a:pt x="688" y="452"/>
                  <a:pt x="688" y="451"/>
                  <a:pt x="688" y="451"/>
                </a:cubicBezTo>
                <a:cubicBezTo>
                  <a:pt x="688" y="451"/>
                  <a:pt x="688" y="450"/>
                  <a:pt x="688" y="450"/>
                </a:cubicBezTo>
                <a:cubicBezTo>
                  <a:pt x="688" y="450"/>
                  <a:pt x="688" y="451"/>
                  <a:pt x="688" y="451"/>
                </a:cubicBezTo>
                <a:cubicBezTo>
                  <a:pt x="688" y="451"/>
                  <a:pt x="688" y="451"/>
                  <a:pt x="688" y="451"/>
                </a:cubicBezTo>
                <a:cubicBezTo>
                  <a:pt x="688" y="452"/>
                  <a:pt x="688" y="453"/>
                  <a:pt x="688" y="455"/>
                </a:cubicBezTo>
                <a:cubicBezTo>
                  <a:pt x="688" y="455"/>
                  <a:pt x="689" y="455"/>
                  <a:pt x="689" y="455"/>
                </a:cubicBezTo>
                <a:cubicBezTo>
                  <a:pt x="689" y="456"/>
                  <a:pt x="689" y="455"/>
                  <a:pt x="689" y="455"/>
                </a:cubicBezTo>
                <a:cubicBezTo>
                  <a:pt x="690" y="454"/>
                  <a:pt x="690" y="454"/>
                  <a:pt x="689" y="453"/>
                </a:cubicBezTo>
                <a:cubicBezTo>
                  <a:pt x="689" y="453"/>
                  <a:pt x="689" y="453"/>
                  <a:pt x="690" y="452"/>
                </a:cubicBezTo>
                <a:cubicBezTo>
                  <a:pt x="690" y="452"/>
                  <a:pt x="690" y="452"/>
                  <a:pt x="690" y="452"/>
                </a:cubicBezTo>
                <a:cubicBezTo>
                  <a:pt x="690" y="452"/>
                  <a:pt x="690" y="451"/>
                  <a:pt x="690" y="451"/>
                </a:cubicBezTo>
                <a:cubicBezTo>
                  <a:pt x="689" y="451"/>
                  <a:pt x="689" y="451"/>
                  <a:pt x="689" y="451"/>
                </a:cubicBezTo>
                <a:cubicBezTo>
                  <a:pt x="689" y="451"/>
                  <a:pt x="689" y="451"/>
                  <a:pt x="689" y="451"/>
                </a:cubicBezTo>
                <a:cubicBezTo>
                  <a:pt x="689" y="450"/>
                  <a:pt x="689" y="450"/>
                  <a:pt x="689" y="450"/>
                </a:cubicBezTo>
                <a:cubicBezTo>
                  <a:pt x="689" y="450"/>
                  <a:pt x="689" y="450"/>
                  <a:pt x="689" y="450"/>
                </a:cubicBezTo>
                <a:cubicBezTo>
                  <a:pt x="689" y="450"/>
                  <a:pt x="690" y="450"/>
                  <a:pt x="690" y="450"/>
                </a:cubicBezTo>
                <a:cubicBezTo>
                  <a:pt x="690" y="450"/>
                  <a:pt x="690" y="451"/>
                  <a:pt x="690" y="451"/>
                </a:cubicBezTo>
                <a:cubicBezTo>
                  <a:pt x="690" y="451"/>
                  <a:pt x="690" y="451"/>
                  <a:pt x="691" y="450"/>
                </a:cubicBezTo>
                <a:cubicBezTo>
                  <a:pt x="691" y="450"/>
                  <a:pt x="691" y="450"/>
                  <a:pt x="690" y="449"/>
                </a:cubicBezTo>
                <a:close/>
                <a:moveTo>
                  <a:pt x="705" y="487"/>
                </a:moveTo>
                <a:cubicBezTo>
                  <a:pt x="705" y="486"/>
                  <a:pt x="705" y="486"/>
                  <a:pt x="705" y="486"/>
                </a:cubicBezTo>
                <a:cubicBezTo>
                  <a:pt x="705" y="486"/>
                  <a:pt x="705" y="485"/>
                  <a:pt x="705" y="485"/>
                </a:cubicBezTo>
                <a:cubicBezTo>
                  <a:pt x="705" y="485"/>
                  <a:pt x="705" y="484"/>
                  <a:pt x="705" y="484"/>
                </a:cubicBezTo>
                <a:cubicBezTo>
                  <a:pt x="704" y="484"/>
                  <a:pt x="704" y="483"/>
                  <a:pt x="704" y="484"/>
                </a:cubicBezTo>
                <a:cubicBezTo>
                  <a:pt x="704" y="483"/>
                  <a:pt x="704" y="482"/>
                  <a:pt x="703" y="482"/>
                </a:cubicBezTo>
                <a:cubicBezTo>
                  <a:pt x="703" y="482"/>
                  <a:pt x="703" y="481"/>
                  <a:pt x="702" y="481"/>
                </a:cubicBezTo>
                <a:cubicBezTo>
                  <a:pt x="702" y="481"/>
                  <a:pt x="702" y="481"/>
                  <a:pt x="702" y="481"/>
                </a:cubicBezTo>
                <a:cubicBezTo>
                  <a:pt x="702" y="480"/>
                  <a:pt x="702" y="480"/>
                  <a:pt x="702" y="480"/>
                </a:cubicBezTo>
                <a:cubicBezTo>
                  <a:pt x="702" y="479"/>
                  <a:pt x="701" y="479"/>
                  <a:pt x="701" y="479"/>
                </a:cubicBezTo>
                <a:cubicBezTo>
                  <a:pt x="701" y="479"/>
                  <a:pt x="701" y="479"/>
                  <a:pt x="701" y="479"/>
                </a:cubicBezTo>
                <a:cubicBezTo>
                  <a:pt x="701" y="478"/>
                  <a:pt x="701" y="478"/>
                  <a:pt x="701" y="478"/>
                </a:cubicBezTo>
                <a:cubicBezTo>
                  <a:pt x="701" y="478"/>
                  <a:pt x="700" y="478"/>
                  <a:pt x="700" y="478"/>
                </a:cubicBezTo>
                <a:cubicBezTo>
                  <a:pt x="701" y="478"/>
                  <a:pt x="701" y="478"/>
                  <a:pt x="701" y="478"/>
                </a:cubicBezTo>
                <a:cubicBezTo>
                  <a:pt x="701" y="478"/>
                  <a:pt x="701" y="478"/>
                  <a:pt x="701" y="478"/>
                </a:cubicBezTo>
                <a:cubicBezTo>
                  <a:pt x="702" y="478"/>
                  <a:pt x="701" y="477"/>
                  <a:pt x="701" y="477"/>
                </a:cubicBezTo>
                <a:cubicBezTo>
                  <a:pt x="701" y="477"/>
                  <a:pt x="701" y="477"/>
                  <a:pt x="701" y="477"/>
                </a:cubicBezTo>
                <a:cubicBezTo>
                  <a:pt x="701" y="477"/>
                  <a:pt x="700" y="476"/>
                  <a:pt x="700" y="476"/>
                </a:cubicBezTo>
                <a:cubicBezTo>
                  <a:pt x="701" y="476"/>
                  <a:pt x="700" y="476"/>
                  <a:pt x="700" y="476"/>
                </a:cubicBezTo>
                <a:cubicBezTo>
                  <a:pt x="700" y="475"/>
                  <a:pt x="700" y="475"/>
                  <a:pt x="700" y="475"/>
                </a:cubicBezTo>
                <a:cubicBezTo>
                  <a:pt x="700" y="475"/>
                  <a:pt x="700" y="474"/>
                  <a:pt x="700" y="474"/>
                </a:cubicBezTo>
                <a:cubicBezTo>
                  <a:pt x="699" y="474"/>
                  <a:pt x="699" y="474"/>
                  <a:pt x="699" y="475"/>
                </a:cubicBezTo>
                <a:cubicBezTo>
                  <a:pt x="699" y="475"/>
                  <a:pt x="699" y="475"/>
                  <a:pt x="699" y="475"/>
                </a:cubicBezTo>
                <a:cubicBezTo>
                  <a:pt x="699" y="476"/>
                  <a:pt x="699" y="476"/>
                  <a:pt x="699" y="476"/>
                </a:cubicBezTo>
                <a:cubicBezTo>
                  <a:pt x="699" y="476"/>
                  <a:pt x="699" y="477"/>
                  <a:pt x="699" y="477"/>
                </a:cubicBezTo>
                <a:cubicBezTo>
                  <a:pt x="699" y="477"/>
                  <a:pt x="699" y="477"/>
                  <a:pt x="700" y="478"/>
                </a:cubicBezTo>
                <a:cubicBezTo>
                  <a:pt x="699" y="478"/>
                  <a:pt x="699" y="478"/>
                  <a:pt x="699" y="478"/>
                </a:cubicBezTo>
                <a:cubicBezTo>
                  <a:pt x="699" y="478"/>
                  <a:pt x="699" y="478"/>
                  <a:pt x="699" y="478"/>
                </a:cubicBezTo>
                <a:cubicBezTo>
                  <a:pt x="699" y="478"/>
                  <a:pt x="699" y="479"/>
                  <a:pt x="699" y="479"/>
                </a:cubicBezTo>
                <a:cubicBezTo>
                  <a:pt x="698" y="479"/>
                  <a:pt x="699" y="479"/>
                  <a:pt x="699" y="480"/>
                </a:cubicBezTo>
                <a:cubicBezTo>
                  <a:pt x="699" y="480"/>
                  <a:pt x="700" y="480"/>
                  <a:pt x="700" y="480"/>
                </a:cubicBezTo>
                <a:cubicBezTo>
                  <a:pt x="699" y="481"/>
                  <a:pt x="700" y="481"/>
                  <a:pt x="701" y="481"/>
                </a:cubicBezTo>
                <a:cubicBezTo>
                  <a:pt x="701" y="481"/>
                  <a:pt x="701" y="481"/>
                  <a:pt x="701" y="481"/>
                </a:cubicBezTo>
                <a:cubicBezTo>
                  <a:pt x="701" y="482"/>
                  <a:pt x="700" y="481"/>
                  <a:pt x="700" y="482"/>
                </a:cubicBezTo>
                <a:cubicBezTo>
                  <a:pt x="700" y="482"/>
                  <a:pt x="701" y="482"/>
                  <a:pt x="701" y="482"/>
                </a:cubicBezTo>
                <a:cubicBezTo>
                  <a:pt x="701" y="482"/>
                  <a:pt x="701" y="482"/>
                  <a:pt x="701" y="482"/>
                </a:cubicBezTo>
                <a:cubicBezTo>
                  <a:pt x="701" y="483"/>
                  <a:pt x="701" y="483"/>
                  <a:pt x="701" y="483"/>
                </a:cubicBezTo>
                <a:cubicBezTo>
                  <a:pt x="701" y="484"/>
                  <a:pt x="702" y="484"/>
                  <a:pt x="702" y="484"/>
                </a:cubicBezTo>
                <a:cubicBezTo>
                  <a:pt x="702" y="484"/>
                  <a:pt x="702" y="483"/>
                  <a:pt x="703" y="483"/>
                </a:cubicBezTo>
                <a:cubicBezTo>
                  <a:pt x="703" y="484"/>
                  <a:pt x="702" y="484"/>
                  <a:pt x="702" y="484"/>
                </a:cubicBezTo>
                <a:cubicBezTo>
                  <a:pt x="702" y="485"/>
                  <a:pt x="703" y="485"/>
                  <a:pt x="703" y="485"/>
                </a:cubicBezTo>
                <a:cubicBezTo>
                  <a:pt x="703" y="485"/>
                  <a:pt x="703" y="486"/>
                  <a:pt x="704" y="486"/>
                </a:cubicBezTo>
                <a:cubicBezTo>
                  <a:pt x="704" y="486"/>
                  <a:pt x="703" y="486"/>
                  <a:pt x="703" y="486"/>
                </a:cubicBezTo>
                <a:cubicBezTo>
                  <a:pt x="703" y="486"/>
                  <a:pt x="703" y="487"/>
                  <a:pt x="704" y="487"/>
                </a:cubicBezTo>
                <a:cubicBezTo>
                  <a:pt x="704" y="487"/>
                  <a:pt x="704" y="486"/>
                  <a:pt x="704" y="487"/>
                </a:cubicBezTo>
                <a:cubicBezTo>
                  <a:pt x="704" y="487"/>
                  <a:pt x="705" y="487"/>
                  <a:pt x="706" y="487"/>
                </a:cubicBezTo>
                <a:cubicBezTo>
                  <a:pt x="705" y="487"/>
                  <a:pt x="705" y="487"/>
                  <a:pt x="705" y="487"/>
                </a:cubicBezTo>
                <a:close/>
                <a:moveTo>
                  <a:pt x="704" y="452"/>
                </a:moveTo>
                <a:cubicBezTo>
                  <a:pt x="704" y="452"/>
                  <a:pt x="705" y="452"/>
                  <a:pt x="705" y="451"/>
                </a:cubicBezTo>
                <a:cubicBezTo>
                  <a:pt x="706" y="451"/>
                  <a:pt x="706" y="451"/>
                  <a:pt x="706" y="450"/>
                </a:cubicBezTo>
                <a:cubicBezTo>
                  <a:pt x="706" y="450"/>
                  <a:pt x="706" y="449"/>
                  <a:pt x="706" y="449"/>
                </a:cubicBezTo>
                <a:cubicBezTo>
                  <a:pt x="707" y="448"/>
                  <a:pt x="706" y="448"/>
                  <a:pt x="706" y="447"/>
                </a:cubicBezTo>
                <a:cubicBezTo>
                  <a:pt x="706" y="447"/>
                  <a:pt x="705" y="447"/>
                  <a:pt x="705" y="447"/>
                </a:cubicBezTo>
                <a:cubicBezTo>
                  <a:pt x="704" y="447"/>
                  <a:pt x="704" y="447"/>
                  <a:pt x="703" y="447"/>
                </a:cubicBezTo>
                <a:cubicBezTo>
                  <a:pt x="702" y="447"/>
                  <a:pt x="702" y="447"/>
                  <a:pt x="701" y="448"/>
                </a:cubicBezTo>
                <a:cubicBezTo>
                  <a:pt x="701" y="448"/>
                  <a:pt x="701" y="449"/>
                  <a:pt x="701" y="449"/>
                </a:cubicBezTo>
                <a:cubicBezTo>
                  <a:pt x="701" y="449"/>
                  <a:pt x="701" y="450"/>
                  <a:pt x="701" y="450"/>
                </a:cubicBezTo>
                <a:cubicBezTo>
                  <a:pt x="702" y="451"/>
                  <a:pt x="702" y="451"/>
                  <a:pt x="703" y="452"/>
                </a:cubicBezTo>
                <a:cubicBezTo>
                  <a:pt x="703" y="452"/>
                  <a:pt x="703" y="452"/>
                  <a:pt x="704" y="452"/>
                </a:cubicBezTo>
                <a:close/>
                <a:moveTo>
                  <a:pt x="697" y="462"/>
                </a:moveTo>
                <a:cubicBezTo>
                  <a:pt x="696" y="462"/>
                  <a:pt x="695" y="462"/>
                  <a:pt x="695" y="462"/>
                </a:cubicBezTo>
                <a:cubicBezTo>
                  <a:pt x="695" y="461"/>
                  <a:pt x="695" y="461"/>
                  <a:pt x="694" y="461"/>
                </a:cubicBezTo>
                <a:cubicBezTo>
                  <a:pt x="694" y="461"/>
                  <a:pt x="694" y="462"/>
                  <a:pt x="694" y="462"/>
                </a:cubicBezTo>
                <a:cubicBezTo>
                  <a:pt x="694" y="462"/>
                  <a:pt x="694" y="461"/>
                  <a:pt x="693" y="461"/>
                </a:cubicBezTo>
                <a:cubicBezTo>
                  <a:pt x="693" y="462"/>
                  <a:pt x="693" y="462"/>
                  <a:pt x="693" y="463"/>
                </a:cubicBezTo>
                <a:cubicBezTo>
                  <a:pt x="693" y="463"/>
                  <a:pt x="693" y="463"/>
                  <a:pt x="693" y="463"/>
                </a:cubicBezTo>
                <a:cubicBezTo>
                  <a:pt x="693" y="464"/>
                  <a:pt x="694" y="464"/>
                  <a:pt x="694" y="464"/>
                </a:cubicBezTo>
                <a:cubicBezTo>
                  <a:pt x="695" y="464"/>
                  <a:pt x="695" y="464"/>
                  <a:pt x="695" y="464"/>
                </a:cubicBezTo>
                <a:cubicBezTo>
                  <a:pt x="695" y="464"/>
                  <a:pt x="695" y="464"/>
                  <a:pt x="695" y="463"/>
                </a:cubicBezTo>
                <a:cubicBezTo>
                  <a:pt x="695" y="463"/>
                  <a:pt x="695" y="463"/>
                  <a:pt x="695" y="463"/>
                </a:cubicBezTo>
                <a:cubicBezTo>
                  <a:pt x="696" y="463"/>
                  <a:pt x="696" y="464"/>
                  <a:pt x="697" y="463"/>
                </a:cubicBezTo>
                <a:cubicBezTo>
                  <a:pt x="697" y="463"/>
                  <a:pt x="697" y="463"/>
                  <a:pt x="697" y="462"/>
                </a:cubicBezTo>
                <a:cubicBezTo>
                  <a:pt x="697" y="462"/>
                  <a:pt x="697" y="462"/>
                  <a:pt x="697" y="462"/>
                </a:cubicBezTo>
                <a:close/>
                <a:moveTo>
                  <a:pt x="705" y="477"/>
                </a:moveTo>
                <a:cubicBezTo>
                  <a:pt x="705" y="477"/>
                  <a:pt x="704" y="476"/>
                  <a:pt x="704" y="476"/>
                </a:cubicBezTo>
                <a:cubicBezTo>
                  <a:pt x="704" y="476"/>
                  <a:pt x="704" y="476"/>
                  <a:pt x="704" y="476"/>
                </a:cubicBezTo>
                <a:cubicBezTo>
                  <a:pt x="703" y="476"/>
                  <a:pt x="703" y="476"/>
                  <a:pt x="703" y="477"/>
                </a:cubicBezTo>
                <a:cubicBezTo>
                  <a:pt x="703" y="477"/>
                  <a:pt x="703" y="478"/>
                  <a:pt x="703" y="478"/>
                </a:cubicBezTo>
                <a:cubicBezTo>
                  <a:pt x="704" y="478"/>
                  <a:pt x="704" y="478"/>
                  <a:pt x="703" y="479"/>
                </a:cubicBezTo>
                <a:cubicBezTo>
                  <a:pt x="703" y="479"/>
                  <a:pt x="703" y="479"/>
                  <a:pt x="703" y="479"/>
                </a:cubicBezTo>
                <a:cubicBezTo>
                  <a:pt x="703" y="479"/>
                  <a:pt x="704" y="480"/>
                  <a:pt x="704" y="480"/>
                </a:cubicBezTo>
                <a:cubicBezTo>
                  <a:pt x="704" y="479"/>
                  <a:pt x="704" y="480"/>
                  <a:pt x="704" y="480"/>
                </a:cubicBezTo>
                <a:cubicBezTo>
                  <a:pt x="704" y="480"/>
                  <a:pt x="705" y="480"/>
                  <a:pt x="705" y="480"/>
                </a:cubicBezTo>
                <a:cubicBezTo>
                  <a:pt x="705" y="480"/>
                  <a:pt x="705" y="480"/>
                  <a:pt x="705" y="480"/>
                </a:cubicBezTo>
                <a:cubicBezTo>
                  <a:pt x="706" y="479"/>
                  <a:pt x="706" y="479"/>
                  <a:pt x="705" y="479"/>
                </a:cubicBezTo>
                <a:cubicBezTo>
                  <a:pt x="705" y="478"/>
                  <a:pt x="705" y="478"/>
                  <a:pt x="705" y="478"/>
                </a:cubicBezTo>
                <a:cubicBezTo>
                  <a:pt x="706" y="477"/>
                  <a:pt x="705" y="477"/>
                  <a:pt x="705" y="477"/>
                </a:cubicBezTo>
                <a:close/>
                <a:moveTo>
                  <a:pt x="681" y="444"/>
                </a:moveTo>
                <a:cubicBezTo>
                  <a:pt x="681" y="444"/>
                  <a:pt x="681" y="444"/>
                  <a:pt x="681" y="445"/>
                </a:cubicBezTo>
                <a:cubicBezTo>
                  <a:pt x="680" y="444"/>
                  <a:pt x="680" y="444"/>
                  <a:pt x="680" y="444"/>
                </a:cubicBezTo>
                <a:cubicBezTo>
                  <a:pt x="680" y="444"/>
                  <a:pt x="680" y="444"/>
                  <a:pt x="680" y="444"/>
                </a:cubicBezTo>
                <a:cubicBezTo>
                  <a:pt x="680" y="445"/>
                  <a:pt x="680" y="445"/>
                  <a:pt x="680" y="445"/>
                </a:cubicBezTo>
                <a:cubicBezTo>
                  <a:pt x="679" y="445"/>
                  <a:pt x="680" y="445"/>
                  <a:pt x="680" y="445"/>
                </a:cubicBezTo>
                <a:cubicBezTo>
                  <a:pt x="680" y="445"/>
                  <a:pt x="680" y="445"/>
                  <a:pt x="680" y="445"/>
                </a:cubicBezTo>
                <a:cubicBezTo>
                  <a:pt x="680" y="445"/>
                  <a:pt x="680" y="445"/>
                  <a:pt x="680" y="445"/>
                </a:cubicBezTo>
                <a:cubicBezTo>
                  <a:pt x="680" y="446"/>
                  <a:pt x="681" y="446"/>
                  <a:pt x="680" y="447"/>
                </a:cubicBezTo>
                <a:cubicBezTo>
                  <a:pt x="681" y="447"/>
                  <a:pt x="680" y="447"/>
                  <a:pt x="680" y="448"/>
                </a:cubicBezTo>
                <a:cubicBezTo>
                  <a:pt x="681" y="448"/>
                  <a:pt x="681" y="448"/>
                  <a:pt x="680" y="449"/>
                </a:cubicBezTo>
                <a:cubicBezTo>
                  <a:pt x="680" y="449"/>
                  <a:pt x="681" y="449"/>
                  <a:pt x="681" y="449"/>
                </a:cubicBezTo>
                <a:cubicBezTo>
                  <a:pt x="681" y="449"/>
                  <a:pt x="681" y="450"/>
                  <a:pt x="680" y="450"/>
                </a:cubicBezTo>
                <a:cubicBezTo>
                  <a:pt x="680" y="450"/>
                  <a:pt x="680" y="450"/>
                  <a:pt x="680" y="450"/>
                </a:cubicBezTo>
                <a:cubicBezTo>
                  <a:pt x="680" y="450"/>
                  <a:pt x="680" y="450"/>
                  <a:pt x="680" y="450"/>
                </a:cubicBezTo>
                <a:cubicBezTo>
                  <a:pt x="680" y="451"/>
                  <a:pt x="680" y="451"/>
                  <a:pt x="680" y="452"/>
                </a:cubicBezTo>
                <a:cubicBezTo>
                  <a:pt x="681" y="452"/>
                  <a:pt x="680" y="453"/>
                  <a:pt x="680" y="454"/>
                </a:cubicBezTo>
                <a:cubicBezTo>
                  <a:pt x="680" y="453"/>
                  <a:pt x="679" y="454"/>
                  <a:pt x="680" y="453"/>
                </a:cubicBezTo>
                <a:cubicBezTo>
                  <a:pt x="680" y="453"/>
                  <a:pt x="680" y="453"/>
                  <a:pt x="680" y="452"/>
                </a:cubicBezTo>
                <a:cubicBezTo>
                  <a:pt x="680" y="452"/>
                  <a:pt x="680" y="452"/>
                  <a:pt x="679" y="452"/>
                </a:cubicBezTo>
                <a:cubicBezTo>
                  <a:pt x="679" y="453"/>
                  <a:pt x="679" y="452"/>
                  <a:pt x="679" y="452"/>
                </a:cubicBezTo>
                <a:cubicBezTo>
                  <a:pt x="679" y="452"/>
                  <a:pt x="678" y="451"/>
                  <a:pt x="678" y="450"/>
                </a:cubicBezTo>
                <a:cubicBezTo>
                  <a:pt x="678" y="450"/>
                  <a:pt x="678" y="450"/>
                  <a:pt x="678" y="450"/>
                </a:cubicBezTo>
                <a:cubicBezTo>
                  <a:pt x="678" y="450"/>
                  <a:pt x="678" y="450"/>
                  <a:pt x="678" y="450"/>
                </a:cubicBezTo>
                <a:cubicBezTo>
                  <a:pt x="677" y="450"/>
                  <a:pt x="677" y="450"/>
                  <a:pt x="677" y="449"/>
                </a:cubicBezTo>
                <a:cubicBezTo>
                  <a:pt x="677" y="449"/>
                  <a:pt x="677" y="448"/>
                  <a:pt x="676" y="447"/>
                </a:cubicBezTo>
                <a:cubicBezTo>
                  <a:pt x="676" y="447"/>
                  <a:pt x="676" y="447"/>
                  <a:pt x="677" y="447"/>
                </a:cubicBezTo>
                <a:cubicBezTo>
                  <a:pt x="676" y="446"/>
                  <a:pt x="676" y="447"/>
                  <a:pt x="676" y="446"/>
                </a:cubicBezTo>
                <a:cubicBezTo>
                  <a:pt x="676" y="446"/>
                  <a:pt x="676" y="445"/>
                  <a:pt x="675" y="445"/>
                </a:cubicBezTo>
                <a:cubicBezTo>
                  <a:pt x="675" y="445"/>
                  <a:pt x="676" y="445"/>
                  <a:pt x="675" y="444"/>
                </a:cubicBezTo>
                <a:cubicBezTo>
                  <a:pt x="675" y="444"/>
                  <a:pt x="676" y="444"/>
                  <a:pt x="676" y="444"/>
                </a:cubicBezTo>
                <a:cubicBezTo>
                  <a:pt x="677" y="443"/>
                  <a:pt x="677" y="443"/>
                  <a:pt x="677" y="443"/>
                </a:cubicBezTo>
                <a:cubicBezTo>
                  <a:pt x="676" y="443"/>
                  <a:pt x="676" y="443"/>
                  <a:pt x="676" y="442"/>
                </a:cubicBezTo>
                <a:cubicBezTo>
                  <a:pt x="676" y="442"/>
                  <a:pt x="676" y="442"/>
                  <a:pt x="676" y="442"/>
                </a:cubicBezTo>
                <a:cubicBezTo>
                  <a:pt x="676" y="442"/>
                  <a:pt x="676" y="442"/>
                  <a:pt x="676" y="442"/>
                </a:cubicBezTo>
                <a:cubicBezTo>
                  <a:pt x="676" y="442"/>
                  <a:pt x="676" y="442"/>
                  <a:pt x="676" y="442"/>
                </a:cubicBezTo>
                <a:cubicBezTo>
                  <a:pt x="676" y="442"/>
                  <a:pt x="676" y="443"/>
                  <a:pt x="675" y="443"/>
                </a:cubicBezTo>
                <a:cubicBezTo>
                  <a:pt x="675" y="444"/>
                  <a:pt x="675" y="444"/>
                  <a:pt x="674" y="444"/>
                </a:cubicBezTo>
                <a:cubicBezTo>
                  <a:pt x="674" y="443"/>
                  <a:pt x="674" y="443"/>
                  <a:pt x="674" y="443"/>
                </a:cubicBezTo>
                <a:cubicBezTo>
                  <a:pt x="674" y="443"/>
                  <a:pt x="674" y="443"/>
                  <a:pt x="674" y="443"/>
                </a:cubicBezTo>
                <a:cubicBezTo>
                  <a:pt x="674" y="442"/>
                  <a:pt x="674" y="441"/>
                  <a:pt x="675" y="441"/>
                </a:cubicBezTo>
                <a:cubicBezTo>
                  <a:pt x="675" y="441"/>
                  <a:pt x="675" y="440"/>
                  <a:pt x="676" y="440"/>
                </a:cubicBezTo>
                <a:cubicBezTo>
                  <a:pt x="675" y="440"/>
                  <a:pt x="675" y="440"/>
                  <a:pt x="675" y="440"/>
                </a:cubicBezTo>
                <a:cubicBezTo>
                  <a:pt x="675" y="440"/>
                  <a:pt x="675" y="441"/>
                  <a:pt x="674" y="441"/>
                </a:cubicBezTo>
                <a:cubicBezTo>
                  <a:pt x="674" y="441"/>
                  <a:pt x="674" y="442"/>
                  <a:pt x="674" y="442"/>
                </a:cubicBezTo>
                <a:cubicBezTo>
                  <a:pt x="674" y="442"/>
                  <a:pt x="673" y="442"/>
                  <a:pt x="673" y="442"/>
                </a:cubicBezTo>
                <a:cubicBezTo>
                  <a:pt x="673" y="442"/>
                  <a:pt x="673" y="441"/>
                  <a:pt x="673" y="441"/>
                </a:cubicBezTo>
                <a:cubicBezTo>
                  <a:pt x="673" y="441"/>
                  <a:pt x="674" y="441"/>
                  <a:pt x="674" y="441"/>
                </a:cubicBezTo>
                <a:cubicBezTo>
                  <a:pt x="673" y="441"/>
                  <a:pt x="674" y="440"/>
                  <a:pt x="674" y="439"/>
                </a:cubicBezTo>
                <a:cubicBezTo>
                  <a:pt x="673" y="440"/>
                  <a:pt x="673" y="440"/>
                  <a:pt x="673" y="441"/>
                </a:cubicBezTo>
                <a:cubicBezTo>
                  <a:pt x="673" y="441"/>
                  <a:pt x="673" y="441"/>
                  <a:pt x="673" y="441"/>
                </a:cubicBezTo>
                <a:cubicBezTo>
                  <a:pt x="673" y="441"/>
                  <a:pt x="673" y="441"/>
                  <a:pt x="673" y="441"/>
                </a:cubicBezTo>
                <a:cubicBezTo>
                  <a:pt x="672" y="441"/>
                  <a:pt x="673" y="441"/>
                  <a:pt x="673" y="441"/>
                </a:cubicBezTo>
                <a:cubicBezTo>
                  <a:pt x="673" y="441"/>
                  <a:pt x="673" y="440"/>
                  <a:pt x="673" y="440"/>
                </a:cubicBezTo>
                <a:cubicBezTo>
                  <a:pt x="672" y="440"/>
                  <a:pt x="673" y="440"/>
                  <a:pt x="673" y="439"/>
                </a:cubicBezTo>
                <a:cubicBezTo>
                  <a:pt x="673" y="439"/>
                  <a:pt x="673" y="439"/>
                  <a:pt x="673" y="439"/>
                </a:cubicBezTo>
                <a:cubicBezTo>
                  <a:pt x="672" y="439"/>
                  <a:pt x="672" y="439"/>
                  <a:pt x="671" y="439"/>
                </a:cubicBezTo>
                <a:cubicBezTo>
                  <a:pt x="671" y="438"/>
                  <a:pt x="671" y="438"/>
                  <a:pt x="671" y="437"/>
                </a:cubicBezTo>
                <a:cubicBezTo>
                  <a:pt x="671" y="437"/>
                  <a:pt x="671" y="437"/>
                  <a:pt x="671" y="437"/>
                </a:cubicBezTo>
                <a:cubicBezTo>
                  <a:pt x="672" y="437"/>
                  <a:pt x="672" y="437"/>
                  <a:pt x="672" y="437"/>
                </a:cubicBezTo>
                <a:cubicBezTo>
                  <a:pt x="672" y="436"/>
                  <a:pt x="672" y="436"/>
                  <a:pt x="671" y="435"/>
                </a:cubicBezTo>
                <a:cubicBezTo>
                  <a:pt x="671" y="435"/>
                  <a:pt x="671" y="435"/>
                  <a:pt x="671" y="435"/>
                </a:cubicBezTo>
                <a:cubicBezTo>
                  <a:pt x="672" y="435"/>
                  <a:pt x="672" y="434"/>
                  <a:pt x="673" y="434"/>
                </a:cubicBezTo>
                <a:cubicBezTo>
                  <a:pt x="673" y="434"/>
                  <a:pt x="673" y="434"/>
                  <a:pt x="673" y="434"/>
                </a:cubicBezTo>
                <a:cubicBezTo>
                  <a:pt x="673" y="434"/>
                  <a:pt x="674" y="434"/>
                  <a:pt x="674" y="433"/>
                </a:cubicBezTo>
                <a:cubicBezTo>
                  <a:pt x="674" y="433"/>
                  <a:pt x="674" y="433"/>
                  <a:pt x="674" y="433"/>
                </a:cubicBezTo>
                <a:cubicBezTo>
                  <a:pt x="674" y="433"/>
                  <a:pt x="673" y="433"/>
                  <a:pt x="673" y="433"/>
                </a:cubicBezTo>
                <a:cubicBezTo>
                  <a:pt x="672" y="434"/>
                  <a:pt x="671" y="433"/>
                  <a:pt x="671" y="432"/>
                </a:cubicBezTo>
                <a:cubicBezTo>
                  <a:pt x="671" y="432"/>
                  <a:pt x="671" y="431"/>
                  <a:pt x="672" y="431"/>
                </a:cubicBezTo>
                <a:cubicBezTo>
                  <a:pt x="672" y="431"/>
                  <a:pt x="672" y="430"/>
                  <a:pt x="672" y="430"/>
                </a:cubicBezTo>
                <a:cubicBezTo>
                  <a:pt x="672" y="430"/>
                  <a:pt x="672" y="430"/>
                  <a:pt x="672" y="430"/>
                </a:cubicBezTo>
                <a:cubicBezTo>
                  <a:pt x="672" y="430"/>
                  <a:pt x="672" y="430"/>
                  <a:pt x="672" y="430"/>
                </a:cubicBezTo>
                <a:cubicBezTo>
                  <a:pt x="672" y="430"/>
                  <a:pt x="672" y="430"/>
                  <a:pt x="671" y="430"/>
                </a:cubicBezTo>
                <a:cubicBezTo>
                  <a:pt x="671" y="430"/>
                  <a:pt x="671" y="431"/>
                  <a:pt x="671" y="431"/>
                </a:cubicBezTo>
                <a:cubicBezTo>
                  <a:pt x="671" y="431"/>
                  <a:pt x="671" y="430"/>
                  <a:pt x="671" y="430"/>
                </a:cubicBezTo>
                <a:cubicBezTo>
                  <a:pt x="672" y="430"/>
                  <a:pt x="671" y="429"/>
                  <a:pt x="672" y="428"/>
                </a:cubicBezTo>
                <a:cubicBezTo>
                  <a:pt x="671" y="428"/>
                  <a:pt x="670" y="428"/>
                  <a:pt x="669" y="429"/>
                </a:cubicBezTo>
                <a:cubicBezTo>
                  <a:pt x="669" y="429"/>
                  <a:pt x="669" y="428"/>
                  <a:pt x="669" y="428"/>
                </a:cubicBezTo>
                <a:cubicBezTo>
                  <a:pt x="669" y="428"/>
                  <a:pt x="669" y="428"/>
                  <a:pt x="669" y="428"/>
                </a:cubicBezTo>
                <a:cubicBezTo>
                  <a:pt x="669" y="429"/>
                  <a:pt x="668" y="428"/>
                  <a:pt x="668" y="429"/>
                </a:cubicBezTo>
                <a:cubicBezTo>
                  <a:pt x="668" y="429"/>
                  <a:pt x="668" y="430"/>
                  <a:pt x="668" y="430"/>
                </a:cubicBezTo>
                <a:cubicBezTo>
                  <a:pt x="668" y="431"/>
                  <a:pt x="669" y="431"/>
                  <a:pt x="669" y="431"/>
                </a:cubicBezTo>
                <a:cubicBezTo>
                  <a:pt x="669" y="432"/>
                  <a:pt x="668" y="433"/>
                  <a:pt x="668" y="434"/>
                </a:cubicBezTo>
                <a:cubicBezTo>
                  <a:pt x="668" y="434"/>
                  <a:pt x="667" y="434"/>
                  <a:pt x="666" y="434"/>
                </a:cubicBezTo>
                <a:cubicBezTo>
                  <a:pt x="666" y="434"/>
                  <a:pt x="666" y="435"/>
                  <a:pt x="665" y="434"/>
                </a:cubicBezTo>
                <a:cubicBezTo>
                  <a:pt x="665" y="434"/>
                  <a:pt x="665" y="434"/>
                  <a:pt x="665" y="433"/>
                </a:cubicBezTo>
                <a:cubicBezTo>
                  <a:pt x="665" y="432"/>
                  <a:pt x="665" y="432"/>
                  <a:pt x="666" y="432"/>
                </a:cubicBezTo>
                <a:cubicBezTo>
                  <a:pt x="667" y="431"/>
                  <a:pt x="666" y="431"/>
                  <a:pt x="666" y="430"/>
                </a:cubicBezTo>
                <a:cubicBezTo>
                  <a:pt x="666" y="430"/>
                  <a:pt x="666" y="430"/>
                  <a:pt x="666" y="430"/>
                </a:cubicBezTo>
                <a:cubicBezTo>
                  <a:pt x="665" y="430"/>
                  <a:pt x="665" y="430"/>
                  <a:pt x="665" y="430"/>
                </a:cubicBezTo>
                <a:cubicBezTo>
                  <a:pt x="666" y="430"/>
                  <a:pt x="665" y="429"/>
                  <a:pt x="666" y="429"/>
                </a:cubicBezTo>
                <a:cubicBezTo>
                  <a:pt x="665" y="429"/>
                  <a:pt x="665" y="428"/>
                  <a:pt x="665" y="428"/>
                </a:cubicBezTo>
                <a:cubicBezTo>
                  <a:pt x="665" y="428"/>
                  <a:pt x="665" y="428"/>
                  <a:pt x="665" y="428"/>
                </a:cubicBezTo>
                <a:cubicBezTo>
                  <a:pt x="665" y="427"/>
                  <a:pt x="666" y="427"/>
                  <a:pt x="665" y="427"/>
                </a:cubicBezTo>
                <a:cubicBezTo>
                  <a:pt x="665" y="427"/>
                  <a:pt x="665" y="426"/>
                  <a:pt x="665" y="426"/>
                </a:cubicBezTo>
                <a:cubicBezTo>
                  <a:pt x="667" y="426"/>
                  <a:pt x="667" y="426"/>
                  <a:pt x="667" y="428"/>
                </a:cubicBezTo>
                <a:cubicBezTo>
                  <a:pt x="667" y="428"/>
                  <a:pt x="667" y="428"/>
                  <a:pt x="667" y="428"/>
                </a:cubicBezTo>
                <a:cubicBezTo>
                  <a:pt x="668" y="428"/>
                  <a:pt x="667" y="427"/>
                  <a:pt x="668" y="427"/>
                </a:cubicBezTo>
                <a:cubicBezTo>
                  <a:pt x="668" y="427"/>
                  <a:pt x="668" y="427"/>
                  <a:pt x="668" y="427"/>
                </a:cubicBezTo>
                <a:cubicBezTo>
                  <a:pt x="668" y="427"/>
                  <a:pt x="668" y="427"/>
                  <a:pt x="668" y="427"/>
                </a:cubicBezTo>
                <a:cubicBezTo>
                  <a:pt x="668" y="426"/>
                  <a:pt x="667" y="426"/>
                  <a:pt x="667" y="426"/>
                </a:cubicBezTo>
                <a:cubicBezTo>
                  <a:pt x="667" y="426"/>
                  <a:pt x="667" y="426"/>
                  <a:pt x="668" y="426"/>
                </a:cubicBezTo>
                <a:cubicBezTo>
                  <a:pt x="668" y="426"/>
                  <a:pt x="669" y="426"/>
                  <a:pt x="669" y="426"/>
                </a:cubicBezTo>
                <a:cubicBezTo>
                  <a:pt x="669" y="426"/>
                  <a:pt x="670" y="426"/>
                  <a:pt x="670" y="426"/>
                </a:cubicBezTo>
                <a:cubicBezTo>
                  <a:pt x="669" y="425"/>
                  <a:pt x="669" y="425"/>
                  <a:pt x="669" y="425"/>
                </a:cubicBezTo>
                <a:cubicBezTo>
                  <a:pt x="668" y="425"/>
                  <a:pt x="668" y="425"/>
                  <a:pt x="669" y="425"/>
                </a:cubicBezTo>
                <a:cubicBezTo>
                  <a:pt x="669" y="424"/>
                  <a:pt x="669" y="424"/>
                  <a:pt x="669" y="423"/>
                </a:cubicBezTo>
                <a:cubicBezTo>
                  <a:pt x="669" y="423"/>
                  <a:pt x="669" y="424"/>
                  <a:pt x="668" y="424"/>
                </a:cubicBezTo>
                <a:cubicBezTo>
                  <a:pt x="668" y="424"/>
                  <a:pt x="668" y="424"/>
                  <a:pt x="668" y="424"/>
                </a:cubicBezTo>
                <a:cubicBezTo>
                  <a:pt x="668" y="424"/>
                  <a:pt x="668" y="424"/>
                  <a:pt x="668" y="425"/>
                </a:cubicBezTo>
                <a:cubicBezTo>
                  <a:pt x="667" y="425"/>
                  <a:pt x="667" y="425"/>
                  <a:pt x="667" y="425"/>
                </a:cubicBezTo>
                <a:cubicBezTo>
                  <a:pt x="667" y="425"/>
                  <a:pt x="667" y="426"/>
                  <a:pt x="666" y="425"/>
                </a:cubicBezTo>
                <a:cubicBezTo>
                  <a:pt x="666" y="425"/>
                  <a:pt x="666" y="425"/>
                  <a:pt x="666" y="425"/>
                </a:cubicBezTo>
                <a:cubicBezTo>
                  <a:pt x="665" y="425"/>
                  <a:pt x="665" y="425"/>
                  <a:pt x="665" y="424"/>
                </a:cubicBezTo>
                <a:cubicBezTo>
                  <a:pt x="665" y="424"/>
                  <a:pt x="664" y="424"/>
                  <a:pt x="664" y="423"/>
                </a:cubicBezTo>
                <a:cubicBezTo>
                  <a:pt x="664" y="423"/>
                  <a:pt x="663" y="423"/>
                  <a:pt x="663" y="422"/>
                </a:cubicBezTo>
                <a:cubicBezTo>
                  <a:pt x="663" y="422"/>
                  <a:pt x="663" y="422"/>
                  <a:pt x="663" y="422"/>
                </a:cubicBezTo>
                <a:cubicBezTo>
                  <a:pt x="663" y="422"/>
                  <a:pt x="663" y="422"/>
                  <a:pt x="663" y="422"/>
                </a:cubicBezTo>
                <a:cubicBezTo>
                  <a:pt x="663" y="422"/>
                  <a:pt x="664" y="422"/>
                  <a:pt x="664" y="422"/>
                </a:cubicBezTo>
                <a:cubicBezTo>
                  <a:pt x="664" y="423"/>
                  <a:pt x="665" y="423"/>
                  <a:pt x="665" y="424"/>
                </a:cubicBezTo>
                <a:cubicBezTo>
                  <a:pt x="665" y="423"/>
                  <a:pt x="665" y="423"/>
                  <a:pt x="664" y="422"/>
                </a:cubicBezTo>
                <a:cubicBezTo>
                  <a:pt x="664" y="422"/>
                  <a:pt x="664" y="422"/>
                  <a:pt x="663" y="421"/>
                </a:cubicBezTo>
                <a:cubicBezTo>
                  <a:pt x="663" y="421"/>
                  <a:pt x="663" y="421"/>
                  <a:pt x="663" y="421"/>
                </a:cubicBezTo>
                <a:cubicBezTo>
                  <a:pt x="663" y="421"/>
                  <a:pt x="662" y="421"/>
                  <a:pt x="663" y="419"/>
                </a:cubicBezTo>
                <a:cubicBezTo>
                  <a:pt x="662" y="419"/>
                  <a:pt x="663" y="420"/>
                  <a:pt x="662" y="420"/>
                </a:cubicBezTo>
                <a:cubicBezTo>
                  <a:pt x="662" y="419"/>
                  <a:pt x="662" y="419"/>
                  <a:pt x="662" y="419"/>
                </a:cubicBezTo>
                <a:cubicBezTo>
                  <a:pt x="662" y="419"/>
                  <a:pt x="662" y="420"/>
                  <a:pt x="662" y="419"/>
                </a:cubicBezTo>
                <a:cubicBezTo>
                  <a:pt x="661" y="419"/>
                  <a:pt x="661" y="419"/>
                  <a:pt x="661" y="419"/>
                </a:cubicBezTo>
                <a:cubicBezTo>
                  <a:pt x="661" y="419"/>
                  <a:pt x="661" y="419"/>
                  <a:pt x="661" y="419"/>
                </a:cubicBezTo>
                <a:cubicBezTo>
                  <a:pt x="660" y="419"/>
                  <a:pt x="660" y="418"/>
                  <a:pt x="660" y="418"/>
                </a:cubicBezTo>
                <a:cubicBezTo>
                  <a:pt x="660" y="418"/>
                  <a:pt x="661" y="417"/>
                  <a:pt x="661" y="418"/>
                </a:cubicBezTo>
                <a:cubicBezTo>
                  <a:pt x="661" y="417"/>
                  <a:pt x="660" y="417"/>
                  <a:pt x="661" y="416"/>
                </a:cubicBezTo>
                <a:cubicBezTo>
                  <a:pt x="661" y="416"/>
                  <a:pt x="660" y="416"/>
                  <a:pt x="660" y="416"/>
                </a:cubicBezTo>
                <a:cubicBezTo>
                  <a:pt x="660" y="416"/>
                  <a:pt x="660" y="416"/>
                  <a:pt x="660" y="416"/>
                </a:cubicBezTo>
                <a:cubicBezTo>
                  <a:pt x="660" y="416"/>
                  <a:pt x="660" y="417"/>
                  <a:pt x="660" y="417"/>
                </a:cubicBezTo>
                <a:cubicBezTo>
                  <a:pt x="659" y="417"/>
                  <a:pt x="659" y="416"/>
                  <a:pt x="659" y="416"/>
                </a:cubicBezTo>
                <a:cubicBezTo>
                  <a:pt x="659" y="415"/>
                  <a:pt x="659" y="415"/>
                  <a:pt x="658" y="415"/>
                </a:cubicBezTo>
                <a:cubicBezTo>
                  <a:pt x="658" y="414"/>
                  <a:pt x="658" y="414"/>
                  <a:pt x="658" y="414"/>
                </a:cubicBezTo>
                <a:cubicBezTo>
                  <a:pt x="658" y="414"/>
                  <a:pt x="658" y="414"/>
                  <a:pt x="658" y="414"/>
                </a:cubicBezTo>
                <a:cubicBezTo>
                  <a:pt x="658" y="414"/>
                  <a:pt x="658" y="414"/>
                  <a:pt x="657" y="414"/>
                </a:cubicBezTo>
                <a:cubicBezTo>
                  <a:pt x="657" y="414"/>
                  <a:pt x="657" y="413"/>
                  <a:pt x="657" y="413"/>
                </a:cubicBezTo>
                <a:cubicBezTo>
                  <a:pt x="657" y="413"/>
                  <a:pt x="657" y="413"/>
                  <a:pt x="657" y="413"/>
                </a:cubicBezTo>
                <a:cubicBezTo>
                  <a:pt x="656" y="412"/>
                  <a:pt x="656" y="412"/>
                  <a:pt x="656" y="411"/>
                </a:cubicBezTo>
                <a:cubicBezTo>
                  <a:pt x="656" y="411"/>
                  <a:pt x="657" y="410"/>
                  <a:pt x="656" y="410"/>
                </a:cubicBezTo>
                <a:cubicBezTo>
                  <a:pt x="656" y="410"/>
                  <a:pt x="656" y="408"/>
                  <a:pt x="657" y="408"/>
                </a:cubicBezTo>
                <a:cubicBezTo>
                  <a:pt x="657" y="408"/>
                  <a:pt x="657" y="408"/>
                  <a:pt x="657" y="408"/>
                </a:cubicBezTo>
                <a:cubicBezTo>
                  <a:pt x="658" y="409"/>
                  <a:pt x="658" y="409"/>
                  <a:pt x="658" y="410"/>
                </a:cubicBezTo>
                <a:cubicBezTo>
                  <a:pt x="659" y="410"/>
                  <a:pt x="659" y="410"/>
                  <a:pt x="659" y="410"/>
                </a:cubicBezTo>
                <a:cubicBezTo>
                  <a:pt x="659" y="410"/>
                  <a:pt x="659" y="411"/>
                  <a:pt x="659" y="411"/>
                </a:cubicBezTo>
                <a:cubicBezTo>
                  <a:pt x="660" y="411"/>
                  <a:pt x="661" y="412"/>
                  <a:pt x="662" y="413"/>
                </a:cubicBezTo>
                <a:cubicBezTo>
                  <a:pt x="662" y="414"/>
                  <a:pt x="662" y="414"/>
                  <a:pt x="662" y="414"/>
                </a:cubicBezTo>
                <a:cubicBezTo>
                  <a:pt x="662" y="414"/>
                  <a:pt x="662" y="414"/>
                  <a:pt x="663" y="414"/>
                </a:cubicBezTo>
                <a:cubicBezTo>
                  <a:pt x="663" y="414"/>
                  <a:pt x="663" y="414"/>
                  <a:pt x="663" y="414"/>
                </a:cubicBezTo>
                <a:cubicBezTo>
                  <a:pt x="662" y="414"/>
                  <a:pt x="662" y="414"/>
                  <a:pt x="662" y="414"/>
                </a:cubicBezTo>
                <a:cubicBezTo>
                  <a:pt x="662" y="414"/>
                  <a:pt x="662" y="414"/>
                  <a:pt x="662" y="414"/>
                </a:cubicBezTo>
                <a:cubicBezTo>
                  <a:pt x="662" y="413"/>
                  <a:pt x="661" y="413"/>
                  <a:pt x="661" y="412"/>
                </a:cubicBezTo>
                <a:cubicBezTo>
                  <a:pt x="660" y="412"/>
                  <a:pt x="660" y="411"/>
                  <a:pt x="659" y="410"/>
                </a:cubicBezTo>
                <a:cubicBezTo>
                  <a:pt x="659" y="410"/>
                  <a:pt x="659" y="409"/>
                  <a:pt x="658" y="409"/>
                </a:cubicBezTo>
                <a:cubicBezTo>
                  <a:pt x="658" y="409"/>
                  <a:pt x="658" y="408"/>
                  <a:pt x="658" y="408"/>
                </a:cubicBezTo>
                <a:cubicBezTo>
                  <a:pt x="657" y="407"/>
                  <a:pt x="658" y="407"/>
                  <a:pt x="658" y="407"/>
                </a:cubicBezTo>
                <a:cubicBezTo>
                  <a:pt x="658" y="407"/>
                  <a:pt x="658" y="407"/>
                  <a:pt x="659" y="407"/>
                </a:cubicBezTo>
                <a:cubicBezTo>
                  <a:pt x="659" y="407"/>
                  <a:pt x="659" y="407"/>
                  <a:pt x="659" y="408"/>
                </a:cubicBezTo>
                <a:cubicBezTo>
                  <a:pt x="659" y="408"/>
                  <a:pt x="659" y="408"/>
                  <a:pt x="660" y="408"/>
                </a:cubicBezTo>
                <a:cubicBezTo>
                  <a:pt x="659" y="407"/>
                  <a:pt x="659" y="407"/>
                  <a:pt x="659" y="406"/>
                </a:cubicBezTo>
                <a:cubicBezTo>
                  <a:pt x="659" y="405"/>
                  <a:pt x="659" y="405"/>
                  <a:pt x="659" y="405"/>
                </a:cubicBezTo>
                <a:cubicBezTo>
                  <a:pt x="659" y="405"/>
                  <a:pt x="659" y="405"/>
                  <a:pt x="660" y="405"/>
                </a:cubicBezTo>
                <a:cubicBezTo>
                  <a:pt x="660" y="406"/>
                  <a:pt x="660" y="406"/>
                  <a:pt x="660" y="406"/>
                </a:cubicBezTo>
                <a:cubicBezTo>
                  <a:pt x="660" y="407"/>
                  <a:pt x="661" y="407"/>
                  <a:pt x="661" y="408"/>
                </a:cubicBezTo>
                <a:cubicBezTo>
                  <a:pt x="661" y="408"/>
                  <a:pt x="661" y="409"/>
                  <a:pt x="662" y="409"/>
                </a:cubicBezTo>
                <a:cubicBezTo>
                  <a:pt x="662" y="409"/>
                  <a:pt x="662" y="409"/>
                  <a:pt x="662" y="409"/>
                </a:cubicBezTo>
                <a:cubicBezTo>
                  <a:pt x="662" y="409"/>
                  <a:pt x="662" y="409"/>
                  <a:pt x="662" y="409"/>
                </a:cubicBezTo>
                <a:cubicBezTo>
                  <a:pt x="661" y="408"/>
                  <a:pt x="661" y="408"/>
                  <a:pt x="661" y="407"/>
                </a:cubicBezTo>
                <a:cubicBezTo>
                  <a:pt x="661" y="407"/>
                  <a:pt x="661" y="407"/>
                  <a:pt x="661" y="407"/>
                </a:cubicBezTo>
                <a:cubicBezTo>
                  <a:pt x="661" y="406"/>
                  <a:pt x="661" y="406"/>
                  <a:pt x="661" y="405"/>
                </a:cubicBezTo>
                <a:cubicBezTo>
                  <a:pt x="662" y="405"/>
                  <a:pt x="662" y="405"/>
                  <a:pt x="663" y="405"/>
                </a:cubicBezTo>
                <a:cubicBezTo>
                  <a:pt x="663" y="406"/>
                  <a:pt x="663" y="406"/>
                  <a:pt x="663" y="406"/>
                </a:cubicBezTo>
                <a:cubicBezTo>
                  <a:pt x="663" y="406"/>
                  <a:pt x="664" y="406"/>
                  <a:pt x="664" y="406"/>
                </a:cubicBezTo>
                <a:cubicBezTo>
                  <a:pt x="664" y="405"/>
                  <a:pt x="664" y="405"/>
                  <a:pt x="664" y="405"/>
                </a:cubicBezTo>
                <a:cubicBezTo>
                  <a:pt x="665" y="404"/>
                  <a:pt x="665" y="404"/>
                  <a:pt x="666" y="404"/>
                </a:cubicBezTo>
                <a:cubicBezTo>
                  <a:pt x="666" y="404"/>
                  <a:pt x="666" y="404"/>
                  <a:pt x="666" y="404"/>
                </a:cubicBezTo>
                <a:cubicBezTo>
                  <a:pt x="667" y="404"/>
                  <a:pt x="667" y="405"/>
                  <a:pt x="668" y="405"/>
                </a:cubicBezTo>
                <a:cubicBezTo>
                  <a:pt x="668" y="405"/>
                  <a:pt x="668" y="405"/>
                  <a:pt x="669" y="406"/>
                </a:cubicBezTo>
                <a:cubicBezTo>
                  <a:pt x="669" y="406"/>
                  <a:pt x="669" y="406"/>
                  <a:pt x="669" y="406"/>
                </a:cubicBezTo>
                <a:cubicBezTo>
                  <a:pt x="670" y="407"/>
                  <a:pt x="669" y="407"/>
                  <a:pt x="669" y="407"/>
                </a:cubicBezTo>
                <a:cubicBezTo>
                  <a:pt x="669" y="408"/>
                  <a:pt x="669" y="409"/>
                  <a:pt x="668" y="409"/>
                </a:cubicBezTo>
                <a:cubicBezTo>
                  <a:pt x="668" y="409"/>
                  <a:pt x="667" y="409"/>
                  <a:pt x="667" y="409"/>
                </a:cubicBezTo>
                <a:cubicBezTo>
                  <a:pt x="667" y="409"/>
                  <a:pt x="666" y="409"/>
                  <a:pt x="666" y="409"/>
                </a:cubicBezTo>
                <a:cubicBezTo>
                  <a:pt x="666" y="410"/>
                  <a:pt x="666" y="409"/>
                  <a:pt x="667" y="409"/>
                </a:cubicBezTo>
                <a:cubicBezTo>
                  <a:pt x="667" y="409"/>
                  <a:pt x="667" y="409"/>
                  <a:pt x="667" y="410"/>
                </a:cubicBezTo>
                <a:cubicBezTo>
                  <a:pt x="667" y="410"/>
                  <a:pt x="667" y="410"/>
                  <a:pt x="668" y="410"/>
                </a:cubicBezTo>
                <a:cubicBezTo>
                  <a:pt x="668" y="410"/>
                  <a:pt x="668" y="410"/>
                  <a:pt x="668" y="410"/>
                </a:cubicBezTo>
                <a:cubicBezTo>
                  <a:pt x="668" y="411"/>
                  <a:pt x="667" y="411"/>
                  <a:pt x="667" y="411"/>
                </a:cubicBezTo>
                <a:cubicBezTo>
                  <a:pt x="667" y="410"/>
                  <a:pt x="666" y="410"/>
                  <a:pt x="666" y="411"/>
                </a:cubicBezTo>
                <a:cubicBezTo>
                  <a:pt x="666" y="411"/>
                  <a:pt x="667" y="411"/>
                  <a:pt x="667" y="411"/>
                </a:cubicBezTo>
                <a:cubicBezTo>
                  <a:pt x="667" y="411"/>
                  <a:pt x="668" y="411"/>
                  <a:pt x="668" y="411"/>
                </a:cubicBezTo>
                <a:cubicBezTo>
                  <a:pt x="668" y="411"/>
                  <a:pt x="668" y="411"/>
                  <a:pt x="668" y="411"/>
                </a:cubicBezTo>
                <a:cubicBezTo>
                  <a:pt x="669" y="411"/>
                  <a:pt x="669" y="410"/>
                  <a:pt x="669" y="410"/>
                </a:cubicBezTo>
                <a:cubicBezTo>
                  <a:pt x="669" y="409"/>
                  <a:pt x="670" y="409"/>
                  <a:pt x="670" y="408"/>
                </a:cubicBezTo>
                <a:cubicBezTo>
                  <a:pt x="671" y="408"/>
                  <a:pt x="671" y="408"/>
                  <a:pt x="670" y="408"/>
                </a:cubicBezTo>
                <a:cubicBezTo>
                  <a:pt x="670" y="408"/>
                  <a:pt x="670" y="408"/>
                  <a:pt x="670" y="407"/>
                </a:cubicBezTo>
                <a:cubicBezTo>
                  <a:pt x="670" y="407"/>
                  <a:pt x="671" y="407"/>
                  <a:pt x="671" y="407"/>
                </a:cubicBezTo>
                <a:cubicBezTo>
                  <a:pt x="671" y="407"/>
                  <a:pt x="672" y="407"/>
                  <a:pt x="672" y="408"/>
                </a:cubicBezTo>
                <a:cubicBezTo>
                  <a:pt x="672" y="409"/>
                  <a:pt x="673" y="408"/>
                  <a:pt x="674" y="408"/>
                </a:cubicBezTo>
                <a:cubicBezTo>
                  <a:pt x="674" y="408"/>
                  <a:pt x="674" y="408"/>
                  <a:pt x="674" y="408"/>
                </a:cubicBezTo>
                <a:cubicBezTo>
                  <a:pt x="675" y="408"/>
                  <a:pt x="675" y="408"/>
                  <a:pt x="675" y="409"/>
                </a:cubicBezTo>
                <a:cubicBezTo>
                  <a:pt x="675" y="409"/>
                  <a:pt x="675" y="409"/>
                  <a:pt x="674" y="409"/>
                </a:cubicBezTo>
                <a:cubicBezTo>
                  <a:pt x="675" y="409"/>
                  <a:pt x="676" y="409"/>
                  <a:pt x="677" y="410"/>
                </a:cubicBezTo>
                <a:cubicBezTo>
                  <a:pt x="677" y="410"/>
                  <a:pt x="677" y="411"/>
                  <a:pt x="677" y="411"/>
                </a:cubicBezTo>
                <a:cubicBezTo>
                  <a:pt x="677" y="412"/>
                  <a:pt x="677" y="413"/>
                  <a:pt x="676" y="413"/>
                </a:cubicBezTo>
                <a:cubicBezTo>
                  <a:pt x="676" y="413"/>
                  <a:pt x="676" y="413"/>
                  <a:pt x="676" y="413"/>
                </a:cubicBezTo>
                <a:cubicBezTo>
                  <a:pt x="675" y="413"/>
                  <a:pt x="675" y="413"/>
                  <a:pt x="674" y="412"/>
                </a:cubicBezTo>
                <a:cubicBezTo>
                  <a:pt x="674" y="412"/>
                  <a:pt x="674" y="412"/>
                  <a:pt x="674" y="412"/>
                </a:cubicBezTo>
                <a:cubicBezTo>
                  <a:pt x="673" y="412"/>
                  <a:pt x="673" y="412"/>
                  <a:pt x="673" y="412"/>
                </a:cubicBezTo>
                <a:cubicBezTo>
                  <a:pt x="673" y="412"/>
                  <a:pt x="673" y="412"/>
                  <a:pt x="674" y="412"/>
                </a:cubicBezTo>
                <a:cubicBezTo>
                  <a:pt x="674" y="412"/>
                  <a:pt x="674" y="412"/>
                  <a:pt x="674" y="412"/>
                </a:cubicBezTo>
                <a:cubicBezTo>
                  <a:pt x="674" y="413"/>
                  <a:pt x="674" y="413"/>
                  <a:pt x="675" y="413"/>
                </a:cubicBezTo>
                <a:cubicBezTo>
                  <a:pt x="675" y="414"/>
                  <a:pt x="676" y="414"/>
                  <a:pt x="676" y="414"/>
                </a:cubicBezTo>
                <a:cubicBezTo>
                  <a:pt x="676" y="414"/>
                  <a:pt x="676" y="414"/>
                  <a:pt x="676" y="415"/>
                </a:cubicBezTo>
                <a:cubicBezTo>
                  <a:pt x="676" y="415"/>
                  <a:pt x="677" y="415"/>
                  <a:pt x="676" y="415"/>
                </a:cubicBezTo>
                <a:cubicBezTo>
                  <a:pt x="676" y="415"/>
                  <a:pt x="676" y="416"/>
                  <a:pt x="675" y="416"/>
                </a:cubicBezTo>
                <a:cubicBezTo>
                  <a:pt x="675" y="416"/>
                  <a:pt x="674" y="416"/>
                  <a:pt x="674" y="416"/>
                </a:cubicBezTo>
                <a:cubicBezTo>
                  <a:pt x="673" y="416"/>
                  <a:pt x="673" y="416"/>
                  <a:pt x="672" y="415"/>
                </a:cubicBezTo>
                <a:cubicBezTo>
                  <a:pt x="672" y="415"/>
                  <a:pt x="671" y="414"/>
                  <a:pt x="671" y="414"/>
                </a:cubicBezTo>
                <a:cubicBezTo>
                  <a:pt x="670" y="414"/>
                  <a:pt x="670" y="414"/>
                  <a:pt x="670" y="413"/>
                </a:cubicBezTo>
                <a:cubicBezTo>
                  <a:pt x="668" y="413"/>
                  <a:pt x="667" y="412"/>
                  <a:pt x="666" y="411"/>
                </a:cubicBezTo>
                <a:cubicBezTo>
                  <a:pt x="666" y="411"/>
                  <a:pt x="665" y="411"/>
                  <a:pt x="665" y="411"/>
                </a:cubicBezTo>
                <a:cubicBezTo>
                  <a:pt x="666" y="412"/>
                  <a:pt x="667" y="412"/>
                  <a:pt x="667" y="412"/>
                </a:cubicBezTo>
                <a:cubicBezTo>
                  <a:pt x="668" y="413"/>
                  <a:pt x="668" y="413"/>
                  <a:pt x="668" y="413"/>
                </a:cubicBezTo>
                <a:cubicBezTo>
                  <a:pt x="668" y="414"/>
                  <a:pt x="668" y="414"/>
                  <a:pt x="668" y="414"/>
                </a:cubicBezTo>
                <a:cubicBezTo>
                  <a:pt x="668" y="414"/>
                  <a:pt x="668" y="414"/>
                  <a:pt x="669" y="414"/>
                </a:cubicBezTo>
                <a:cubicBezTo>
                  <a:pt x="669" y="414"/>
                  <a:pt x="669" y="414"/>
                  <a:pt x="669" y="414"/>
                </a:cubicBezTo>
                <a:cubicBezTo>
                  <a:pt x="669" y="414"/>
                  <a:pt x="669" y="414"/>
                  <a:pt x="669" y="415"/>
                </a:cubicBezTo>
                <a:cubicBezTo>
                  <a:pt x="669" y="414"/>
                  <a:pt x="670" y="414"/>
                  <a:pt x="670" y="415"/>
                </a:cubicBezTo>
                <a:cubicBezTo>
                  <a:pt x="671" y="415"/>
                  <a:pt x="671" y="415"/>
                  <a:pt x="671" y="416"/>
                </a:cubicBezTo>
                <a:cubicBezTo>
                  <a:pt x="671" y="416"/>
                  <a:pt x="671" y="416"/>
                  <a:pt x="671" y="416"/>
                </a:cubicBezTo>
                <a:cubicBezTo>
                  <a:pt x="671" y="416"/>
                  <a:pt x="672" y="416"/>
                  <a:pt x="672" y="416"/>
                </a:cubicBezTo>
                <a:cubicBezTo>
                  <a:pt x="671" y="417"/>
                  <a:pt x="671" y="417"/>
                  <a:pt x="671" y="417"/>
                </a:cubicBezTo>
                <a:cubicBezTo>
                  <a:pt x="671" y="417"/>
                  <a:pt x="671" y="417"/>
                  <a:pt x="671" y="417"/>
                </a:cubicBezTo>
                <a:cubicBezTo>
                  <a:pt x="671" y="417"/>
                  <a:pt x="671" y="417"/>
                  <a:pt x="672" y="417"/>
                </a:cubicBezTo>
                <a:cubicBezTo>
                  <a:pt x="672" y="417"/>
                  <a:pt x="673" y="417"/>
                  <a:pt x="673" y="417"/>
                </a:cubicBezTo>
                <a:cubicBezTo>
                  <a:pt x="673" y="417"/>
                  <a:pt x="673" y="417"/>
                  <a:pt x="673" y="417"/>
                </a:cubicBezTo>
                <a:cubicBezTo>
                  <a:pt x="673" y="417"/>
                  <a:pt x="674" y="417"/>
                  <a:pt x="674" y="417"/>
                </a:cubicBezTo>
                <a:cubicBezTo>
                  <a:pt x="674" y="417"/>
                  <a:pt x="674" y="417"/>
                  <a:pt x="675" y="417"/>
                </a:cubicBezTo>
                <a:cubicBezTo>
                  <a:pt x="675" y="416"/>
                  <a:pt x="675" y="416"/>
                  <a:pt x="675" y="416"/>
                </a:cubicBezTo>
                <a:cubicBezTo>
                  <a:pt x="676" y="417"/>
                  <a:pt x="676" y="417"/>
                  <a:pt x="676" y="416"/>
                </a:cubicBezTo>
                <a:cubicBezTo>
                  <a:pt x="677" y="416"/>
                  <a:pt x="677" y="416"/>
                  <a:pt x="677" y="417"/>
                </a:cubicBezTo>
                <a:cubicBezTo>
                  <a:pt x="677" y="417"/>
                  <a:pt x="678" y="418"/>
                  <a:pt x="677" y="418"/>
                </a:cubicBezTo>
                <a:cubicBezTo>
                  <a:pt x="677" y="418"/>
                  <a:pt x="677" y="419"/>
                  <a:pt x="677" y="419"/>
                </a:cubicBezTo>
                <a:cubicBezTo>
                  <a:pt x="677" y="419"/>
                  <a:pt x="677" y="419"/>
                  <a:pt x="677" y="419"/>
                </a:cubicBezTo>
                <a:cubicBezTo>
                  <a:pt x="677" y="419"/>
                  <a:pt x="677" y="419"/>
                  <a:pt x="677" y="419"/>
                </a:cubicBezTo>
                <a:cubicBezTo>
                  <a:pt x="678" y="419"/>
                  <a:pt x="678" y="420"/>
                  <a:pt x="678" y="420"/>
                </a:cubicBezTo>
                <a:cubicBezTo>
                  <a:pt x="678" y="420"/>
                  <a:pt x="678" y="421"/>
                  <a:pt x="678" y="421"/>
                </a:cubicBezTo>
                <a:cubicBezTo>
                  <a:pt x="678" y="421"/>
                  <a:pt x="678" y="421"/>
                  <a:pt x="678" y="421"/>
                </a:cubicBezTo>
                <a:cubicBezTo>
                  <a:pt x="678" y="421"/>
                  <a:pt x="678" y="421"/>
                  <a:pt x="678" y="422"/>
                </a:cubicBezTo>
                <a:cubicBezTo>
                  <a:pt x="678" y="422"/>
                  <a:pt x="678" y="422"/>
                  <a:pt x="678" y="423"/>
                </a:cubicBezTo>
                <a:cubicBezTo>
                  <a:pt x="678" y="423"/>
                  <a:pt x="677" y="422"/>
                  <a:pt x="677" y="422"/>
                </a:cubicBezTo>
                <a:cubicBezTo>
                  <a:pt x="677" y="422"/>
                  <a:pt x="677" y="422"/>
                  <a:pt x="676" y="421"/>
                </a:cubicBezTo>
                <a:cubicBezTo>
                  <a:pt x="677" y="422"/>
                  <a:pt x="677" y="422"/>
                  <a:pt x="677" y="423"/>
                </a:cubicBezTo>
                <a:cubicBezTo>
                  <a:pt x="678" y="423"/>
                  <a:pt x="677" y="423"/>
                  <a:pt x="677" y="423"/>
                </a:cubicBezTo>
                <a:cubicBezTo>
                  <a:pt x="676" y="423"/>
                  <a:pt x="676" y="424"/>
                  <a:pt x="675" y="423"/>
                </a:cubicBezTo>
                <a:cubicBezTo>
                  <a:pt x="675" y="423"/>
                  <a:pt x="675" y="423"/>
                  <a:pt x="675" y="423"/>
                </a:cubicBezTo>
                <a:cubicBezTo>
                  <a:pt x="674" y="423"/>
                  <a:pt x="674" y="422"/>
                  <a:pt x="674" y="422"/>
                </a:cubicBezTo>
                <a:cubicBezTo>
                  <a:pt x="673" y="422"/>
                  <a:pt x="673" y="421"/>
                  <a:pt x="673" y="421"/>
                </a:cubicBezTo>
                <a:cubicBezTo>
                  <a:pt x="672" y="421"/>
                  <a:pt x="672" y="421"/>
                  <a:pt x="672" y="421"/>
                </a:cubicBezTo>
                <a:cubicBezTo>
                  <a:pt x="671" y="420"/>
                  <a:pt x="670" y="419"/>
                  <a:pt x="669" y="419"/>
                </a:cubicBezTo>
                <a:cubicBezTo>
                  <a:pt x="669" y="418"/>
                  <a:pt x="669" y="418"/>
                  <a:pt x="669" y="418"/>
                </a:cubicBezTo>
                <a:cubicBezTo>
                  <a:pt x="668" y="418"/>
                  <a:pt x="668" y="418"/>
                  <a:pt x="668" y="418"/>
                </a:cubicBezTo>
                <a:cubicBezTo>
                  <a:pt x="668" y="418"/>
                  <a:pt x="667" y="417"/>
                  <a:pt x="667" y="417"/>
                </a:cubicBezTo>
                <a:cubicBezTo>
                  <a:pt x="667" y="417"/>
                  <a:pt x="667" y="417"/>
                  <a:pt x="666" y="417"/>
                </a:cubicBezTo>
                <a:cubicBezTo>
                  <a:pt x="666" y="416"/>
                  <a:pt x="666" y="416"/>
                  <a:pt x="666" y="416"/>
                </a:cubicBezTo>
                <a:cubicBezTo>
                  <a:pt x="666" y="416"/>
                  <a:pt x="666" y="416"/>
                  <a:pt x="666" y="416"/>
                </a:cubicBezTo>
                <a:cubicBezTo>
                  <a:pt x="665" y="416"/>
                  <a:pt x="666" y="416"/>
                  <a:pt x="666" y="417"/>
                </a:cubicBezTo>
                <a:cubicBezTo>
                  <a:pt x="666" y="417"/>
                  <a:pt x="666" y="417"/>
                  <a:pt x="666" y="417"/>
                </a:cubicBezTo>
                <a:cubicBezTo>
                  <a:pt x="667" y="418"/>
                  <a:pt x="667" y="418"/>
                  <a:pt x="666" y="419"/>
                </a:cubicBezTo>
                <a:cubicBezTo>
                  <a:pt x="666" y="419"/>
                  <a:pt x="666" y="419"/>
                  <a:pt x="667" y="419"/>
                </a:cubicBezTo>
                <a:cubicBezTo>
                  <a:pt x="667" y="419"/>
                  <a:pt x="667" y="419"/>
                  <a:pt x="667" y="419"/>
                </a:cubicBezTo>
                <a:cubicBezTo>
                  <a:pt x="668" y="419"/>
                  <a:pt x="668" y="420"/>
                  <a:pt x="668" y="420"/>
                </a:cubicBezTo>
                <a:cubicBezTo>
                  <a:pt x="669" y="420"/>
                  <a:pt x="669" y="420"/>
                  <a:pt x="669" y="420"/>
                </a:cubicBezTo>
                <a:cubicBezTo>
                  <a:pt x="669" y="421"/>
                  <a:pt x="668" y="421"/>
                  <a:pt x="668" y="421"/>
                </a:cubicBezTo>
                <a:cubicBezTo>
                  <a:pt x="668" y="421"/>
                  <a:pt x="668" y="421"/>
                  <a:pt x="668" y="421"/>
                </a:cubicBezTo>
                <a:cubicBezTo>
                  <a:pt x="668" y="421"/>
                  <a:pt x="668" y="421"/>
                  <a:pt x="668" y="421"/>
                </a:cubicBezTo>
                <a:cubicBezTo>
                  <a:pt x="668" y="421"/>
                  <a:pt x="669" y="421"/>
                  <a:pt x="669" y="422"/>
                </a:cubicBezTo>
                <a:cubicBezTo>
                  <a:pt x="669" y="422"/>
                  <a:pt x="669" y="422"/>
                  <a:pt x="669" y="423"/>
                </a:cubicBezTo>
                <a:cubicBezTo>
                  <a:pt x="669" y="422"/>
                  <a:pt x="669" y="422"/>
                  <a:pt x="669" y="422"/>
                </a:cubicBezTo>
                <a:cubicBezTo>
                  <a:pt x="670" y="422"/>
                  <a:pt x="670" y="422"/>
                  <a:pt x="670" y="421"/>
                </a:cubicBezTo>
                <a:cubicBezTo>
                  <a:pt x="670" y="421"/>
                  <a:pt x="671" y="421"/>
                  <a:pt x="671" y="421"/>
                </a:cubicBezTo>
                <a:cubicBezTo>
                  <a:pt x="672" y="421"/>
                  <a:pt x="672" y="422"/>
                  <a:pt x="672" y="422"/>
                </a:cubicBezTo>
                <a:cubicBezTo>
                  <a:pt x="672" y="422"/>
                  <a:pt x="672" y="423"/>
                  <a:pt x="672" y="423"/>
                </a:cubicBezTo>
                <a:cubicBezTo>
                  <a:pt x="672" y="423"/>
                  <a:pt x="671" y="423"/>
                  <a:pt x="671" y="423"/>
                </a:cubicBezTo>
                <a:cubicBezTo>
                  <a:pt x="671" y="424"/>
                  <a:pt x="671" y="424"/>
                  <a:pt x="671" y="424"/>
                </a:cubicBezTo>
                <a:cubicBezTo>
                  <a:pt x="671" y="423"/>
                  <a:pt x="671" y="423"/>
                  <a:pt x="672" y="423"/>
                </a:cubicBezTo>
                <a:cubicBezTo>
                  <a:pt x="672" y="423"/>
                  <a:pt x="672" y="423"/>
                  <a:pt x="672" y="423"/>
                </a:cubicBezTo>
                <a:cubicBezTo>
                  <a:pt x="672" y="423"/>
                  <a:pt x="673" y="423"/>
                  <a:pt x="673" y="423"/>
                </a:cubicBezTo>
                <a:cubicBezTo>
                  <a:pt x="673" y="423"/>
                  <a:pt x="674" y="423"/>
                  <a:pt x="674" y="423"/>
                </a:cubicBezTo>
                <a:cubicBezTo>
                  <a:pt x="674" y="423"/>
                  <a:pt x="674" y="423"/>
                  <a:pt x="674" y="424"/>
                </a:cubicBezTo>
                <a:cubicBezTo>
                  <a:pt x="674" y="424"/>
                  <a:pt x="674" y="424"/>
                  <a:pt x="673" y="424"/>
                </a:cubicBezTo>
                <a:cubicBezTo>
                  <a:pt x="674" y="424"/>
                  <a:pt x="675" y="424"/>
                  <a:pt x="676" y="425"/>
                </a:cubicBezTo>
                <a:cubicBezTo>
                  <a:pt x="676" y="425"/>
                  <a:pt x="676" y="425"/>
                  <a:pt x="676" y="425"/>
                </a:cubicBezTo>
                <a:cubicBezTo>
                  <a:pt x="677" y="424"/>
                  <a:pt x="678" y="424"/>
                  <a:pt x="678" y="425"/>
                </a:cubicBezTo>
                <a:cubicBezTo>
                  <a:pt x="678" y="426"/>
                  <a:pt x="678" y="426"/>
                  <a:pt x="678" y="427"/>
                </a:cubicBezTo>
                <a:cubicBezTo>
                  <a:pt x="678" y="427"/>
                  <a:pt x="678" y="427"/>
                  <a:pt x="678" y="427"/>
                </a:cubicBezTo>
                <a:cubicBezTo>
                  <a:pt x="677" y="426"/>
                  <a:pt x="677" y="426"/>
                  <a:pt x="676" y="426"/>
                </a:cubicBezTo>
                <a:cubicBezTo>
                  <a:pt x="676" y="426"/>
                  <a:pt x="676" y="426"/>
                  <a:pt x="676" y="426"/>
                </a:cubicBezTo>
                <a:cubicBezTo>
                  <a:pt x="676" y="426"/>
                  <a:pt x="677" y="426"/>
                  <a:pt x="676" y="427"/>
                </a:cubicBezTo>
                <a:cubicBezTo>
                  <a:pt x="676" y="427"/>
                  <a:pt x="676" y="427"/>
                  <a:pt x="676" y="427"/>
                </a:cubicBezTo>
                <a:cubicBezTo>
                  <a:pt x="677" y="427"/>
                  <a:pt x="677" y="429"/>
                  <a:pt x="678" y="428"/>
                </a:cubicBezTo>
                <a:cubicBezTo>
                  <a:pt x="678" y="428"/>
                  <a:pt x="678" y="428"/>
                  <a:pt x="678" y="428"/>
                </a:cubicBezTo>
                <a:cubicBezTo>
                  <a:pt x="678" y="428"/>
                  <a:pt x="678" y="429"/>
                  <a:pt x="678" y="429"/>
                </a:cubicBezTo>
                <a:cubicBezTo>
                  <a:pt x="678" y="429"/>
                  <a:pt x="678" y="429"/>
                  <a:pt x="678" y="429"/>
                </a:cubicBezTo>
                <a:cubicBezTo>
                  <a:pt x="678" y="429"/>
                  <a:pt x="678" y="429"/>
                  <a:pt x="678" y="429"/>
                </a:cubicBezTo>
                <a:cubicBezTo>
                  <a:pt x="678" y="430"/>
                  <a:pt x="678" y="430"/>
                  <a:pt x="678" y="430"/>
                </a:cubicBezTo>
                <a:cubicBezTo>
                  <a:pt x="679" y="430"/>
                  <a:pt x="679" y="431"/>
                  <a:pt x="678" y="431"/>
                </a:cubicBezTo>
                <a:cubicBezTo>
                  <a:pt x="678" y="431"/>
                  <a:pt x="678" y="431"/>
                  <a:pt x="678" y="431"/>
                </a:cubicBezTo>
                <a:cubicBezTo>
                  <a:pt x="679" y="431"/>
                  <a:pt x="679" y="432"/>
                  <a:pt x="679" y="432"/>
                </a:cubicBezTo>
                <a:cubicBezTo>
                  <a:pt x="679" y="432"/>
                  <a:pt x="678" y="432"/>
                  <a:pt x="678" y="432"/>
                </a:cubicBezTo>
                <a:cubicBezTo>
                  <a:pt x="679" y="432"/>
                  <a:pt x="679" y="432"/>
                  <a:pt x="679" y="433"/>
                </a:cubicBezTo>
                <a:cubicBezTo>
                  <a:pt x="679" y="433"/>
                  <a:pt x="679" y="433"/>
                  <a:pt x="679" y="433"/>
                </a:cubicBezTo>
                <a:cubicBezTo>
                  <a:pt x="679" y="434"/>
                  <a:pt x="679" y="434"/>
                  <a:pt x="679" y="435"/>
                </a:cubicBezTo>
                <a:cubicBezTo>
                  <a:pt x="679" y="435"/>
                  <a:pt x="679" y="435"/>
                  <a:pt x="679" y="435"/>
                </a:cubicBezTo>
                <a:cubicBezTo>
                  <a:pt x="680" y="436"/>
                  <a:pt x="680" y="437"/>
                  <a:pt x="680" y="438"/>
                </a:cubicBezTo>
                <a:cubicBezTo>
                  <a:pt x="680" y="438"/>
                  <a:pt x="680" y="438"/>
                  <a:pt x="680" y="438"/>
                </a:cubicBezTo>
                <a:cubicBezTo>
                  <a:pt x="680" y="439"/>
                  <a:pt x="680" y="439"/>
                  <a:pt x="680" y="440"/>
                </a:cubicBezTo>
                <a:cubicBezTo>
                  <a:pt x="680" y="440"/>
                  <a:pt x="680" y="440"/>
                  <a:pt x="680" y="440"/>
                </a:cubicBezTo>
                <a:cubicBezTo>
                  <a:pt x="681" y="440"/>
                  <a:pt x="681" y="441"/>
                  <a:pt x="681" y="441"/>
                </a:cubicBezTo>
                <a:cubicBezTo>
                  <a:pt x="681" y="441"/>
                  <a:pt x="681" y="441"/>
                  <a:pt x="681" y="441"/>
                </a:cubicBezTo>
                <a:cubicBezTo>
                  <a:pt x="681" y="441"/>
                  <a:pt x="681" y="441"/>
                  <a:pt x="681" y="441"/>
                </a:cubicBezTo>
                <a:cubicBezTo>
                  <a:pt x="681" y="442"/>
                  <a:pt x="681" y="443"/>
                  <a:pt x="681" y="444"/>
                </a:cubicBezTo>
                <a:close/>
                <a:moveTo>
                  <a:pt x="680" y="447"/>
                </a:moveTo>
                <a:cubicBezTo>
                  <a:pt x="680" y="447"/>
                  <a:pt x="680" y="447"/>
                  <a:pt x="680" y="447"/>
                </a:cubicBezTo>
                <a:close/>
                <a:moveTo>
                  <a:pt x="697" y="474"/>
                </a:moveTo>
                <a:cubicBezTo>
                  <a:pt x="697" y="473"/>
                  <a:pt x="697" y="473"/>
                  <a:pt x="697" y="473"/>
                </a:cubicBezTo>
                <a:cubicBezTo>
                  <a:pt x="698" y="473"/>
                  <a:pt x="698" y="473"/>
                  <a:pt x="697" y="473"/>
                </a:cubicBezTo>
                <a:cubicBezTo>
                  <a:pt x="697" y="472"/>
                  <a:pt x="697" y="472"/>
                  <a:pt x="697" y="473"/>
                </a:cubicBezTo>
                <a:cubicBezTo>
                  <a:pt x="697" y="473"/>
                  <a:pt x="696" y="473"/>
                  <a:pt x="696" y="473"/>
                </a:cubicBezTo>
                <a:cubicBezTo>
                  <a:pt x="696" y="473"/>
                  <a:pt x="696" y="473"/>
                  <a:pt x="696" y="474"/>
                </a:cubicBezTo>
                <a:cubicBezTo>
                  <a:pt x="696" y="474"/>
                  <a:pt x="696" y="474"/>
                  <a:pt x="696" y="474"/>
                </a:cubicBezTo>
                <a:cubicBezTo>
                  <a:pt x="695" y="474"/>
                  <a:pt x="696" y="475"/>
                  <a:pt x="696" y="475"/>
                </a:cubicBezTo>
                <a:cubicBezTo>
                  <a:pt x="696" y="475"/>
                  <a:pt x="696" y="475"/>
                  <a:pt x="696" y="475"/>
                </a:cubicBezTo>
                <a:cubicBezTo>
                  <a:pt x="697" y="475"/>
                  <a:pt x="697" y="475"/>
                  <a:pt x="697" y="475"/>
                </a:cubicBezTo>
                <a:cubicBezTo>
                  <a:pt x="697" y="476"/>
                  <a:pt x="698" y="475"/>
                  <a:pt x="698" y="475"/>
                </a:cubicBezTo>
                <a:cubicBezTo>
                  <a:pt x="698" y="475"/>
                  <a:pt x="699" y="474"/>
                  <a:pt x="698" y="474"/>
                </a:cubicBezTo>
                <a:cubicBezTo>
                  <a:pt x="698" y="473"/>
                  <a:pt x="698" y="473"/>
                  <a:pt x="697" y="474"/>
                </a:cubicBezTo>
                <a:close/>
                <a:moveTo>
                  <a:pt x="694" y="471"/>
                </a:moveTo>
                <a:cubicBezTo>
                  <a:pt x="694" y="470"/>
                  <a:pt x="694" y="471"/>
                  <a:pt x="694" y="471"/>
                </a:cubicBezTo>
                <a:cubicBezTo>
                  <a:pt x="694" y="471"/>
                  <a:pt x="694" y="471"/>
                  <a:pt x="693" y="471"/>
                </a:cubicBezTo>
                <a:cubicBezTo>
                  <a:pt x="693" y="471"/>
                  <a:pt x="693" y="472"/>
                  <a:pt x="693" y="472"/>
                </a:cubicBezTo>
                <a:cubicBezTo>
                  <a:pt x="694" y="472"/>
                  <a:pt x="693" y="473"/>
                  <a:pt x="693" y="473"/>
                </a:cubicBezTo>
                <a:cubicBezTo>
                  <a:pt x="693" y="474"/>
                  <a:pt x="693" y="474"/>
                  <a:pt x="694" y="475"/>
                </a:cubicBezTo>
                <a:cubicBezTo>
                  <a:pt x="694" y="474"/>
                  <a:pt x="694" y="473"/>
                  <a:pt x="694" y="472"/>
                </a:cubicBezTo>
                <a:cubicBezTo>
                  <a:pt x="695" y="472"/>
                  <a:pt x="695" y="472"/>
                  <a:pt x="695" y="471"/>
                </a:cubicBezTo>
                <a:cubicBezTo>
                  <a:pt x="695" y="472"/>
                  <a:pt x="696" y="472"/>
                  <a:pt x="696" y="471"/>
                </a:cubicBezTo>
                <a:cubicBezTo>
                  <a:pt x="695" y="470"/>
                  <a:pt x="695" y="471"/>
                  <a:pt x="694" y="471"/>
                </a:cubicBezTo>
                <a:close/>
                <a:moveTo>
                  <a:pt x="706" y="484"/>
                </a:moveTo>
                <a:cubicBezTo>
                  <a:pt x="706" y="484"/>
                  <a:pt x="705" y="484"/>
                  <a:pt x="706" y="483"/>
                </a:cubicBezTo>
                <a:cubicBezTo>
                  <a:pt x="706" y="483"/>
                  <a:pt x="706" y="483"/>
                  <a:pt x="706" y="483"/>
                </a:cubicBezTo>
                <a:cubicBezTo>
                  <a:pt x="706" y="483"/>
                  <a:pt x="706" y="482"/>
                  <a:pt x="706" y="482"/>
                </a:cubicBezTo>
                <a:cubicBezTo>
                  <a:pt x="706" y="483"/>
                  <a:pt x="706" y="481"/>
                  <a:pt x="705" y="482"/>
                </a:cubicBezTo>
                <a:cubicBezTo>
                  <a:pt x="705" y="482"/>
                  <a:pt x="705" y="482"/>
                  <a:pt x="705" y="482"/>
                </a:cubicBezTo>
                <a:cubicBezTo>
                  <a:pt x="705" y="481"/>
                  <a:pt x="704" y="481"/>
                  <a:pt x="704" y="482"/>
                </a:cubicBezTo>
                <a:cubicBezTo>
                  <a:pt x="704" y="482"/>
                  <a:pt x="704" y="483"/>
                  <a:pt x="704" y="483"/>
                </a:cubicBezTo>
                <a:cubicBezTo>
                  <a:pt x="705" y="484"/>
                  <a:pt x="706" y="484"/>
                  <a:pt x="706" y="485"/>
                </a:cubicBezTo>
                <a:cubicBezTo>
                  <a:pt x="706" y="485"/>
                  <a:pt x="706" y="486"/>
                  <a:pt x="706" y="485"/>
                </a:cubicBezTo>
                <a:cubicBezTo>
                  <a:pt x="706" y="485"/>
                  <a:pt x="707" y="485"/>
                  <a:pt x="706" y="485"/>
                </a:cubicBezTo>
                <a:cubicBezTo>
                  <a:pt x="706" y="484"/>
                  <a:pt x="706" y="484"/>
                  <a:pt x="706" y="484"/>
                </a:cubicBezTo>
                <a:close/>
                <a:moveTo>
                  <a:pt x="694" y="469"/>
                </a:moveTo>
                <a:cubicBezTo>
                  <a:pt x="694" y="469"/>
                  <a:pt x="694" y="469"/>
                  <a:pt x="694" y="469"/>
                </a:cubicBezTo>
                <a:cubicBezTo>
                  <a:pt x="694" y="468"/>
                  <a:pt x="694" y="468"/>
                  <a:pt x="694" y="468"/>
                </a:cubicBezTo>
                <a:cubicBezTo>
                  <a:pt x="693" y="468"/>
                  <a:pt x="693" y="468"/>
                  <a:pt x="692" y="468"/>
                </a:cubicBezTo>
                <a:cubicBezTo>
                  <a:pt x="692" y="468"/>
                  <a:pt x="692" y="468"/>
                  <a:pt x="692" y="468"/>
                </a:cubicBezTo>
                <a:cubicBezTo>
                  <a:pt x="692" y="468"/>
                  <a:pt x="692" y="468"/>
                  <a:pt x="692" y="468"/>
                </a:cubicBezTo>
                <a:cubicBezTo>
                  <a:pt x="692" y="468"/>
                  <a:pt x="692" y="468"/>
                  <a:pt x="692" y="468"/>
                </a:cubicBezTo>
                <a:cubicBezTo>
                  <a:pt x="692" y="469"/>
                  <a:pt x="692" y="469"/>
                  <a:pt x="691" y="470"/>
                </a:cubicBezTo>
                <a:cubicBezTo>
                  <a:pt x="692" y="470"/>
                  <a:pt x="692" y="469"/>
                  <a:pt x="692" y="470"/>
                </a:cubicBezTo>
                <a:cubicBezTo>
                  <a:pt x="693" y="470"/>
                  <a:pt x="693" y="470"/>
                  <a:pt x="694" y="469"/>
                </a:cubicBezTo>
                <a:close/>
                <a:moveTo>
                  <a:pt x="696" y="467"/>
                </a:moveTo>
                <a:cubicBezTo>
                  <a:pt x="696" y="467"/>
                  <a:pt x="696" y="467"/>
                  <a:pt x="696" y="468"/>
                </a:cubicBezTo>
                <a:cubicBezTo>
                  <a:pt x="696" y="468"/>
                  <a:pt x="696" y="468"/>
                  <a:pt x="696" y="468"/>
                </a:cubicBezTo>
                <a:cubicBezTo>
                  <a:pt x="696" y="469"/>
                  <a:pt x="696" y="469"/>
                  <a:pt x="697" y="470"/>
                </a:cubicBezTo>
                <a:cubicBezTo>
                  <a:pt x="697" y="470"/>
                  <a:pt x="697" y="470"/>
                  <a:pt x="697" y="470"/>
                </a:cubicBezTo>
                <a:cubicBezTo>
                  <a:pt x="698" y="469"/>
                  <a:pt x="698" y="469"/>
                  <a:pt x="698" y="468"/>
                </a:cubicBezTo>
                <a:cubicBezTo>
                  <a:pt x="698" y="468"/>
                  <a:pt x="697" y="467"/>
                  <a:pt x="696" y="467"/>
                </a:cubicBezTo>
                <a:close/>
                <a:moveTo>
                  <a:pt x="671" y="429"/>
                </a:moveTo>
                <a:cubicBezTo>
                  <a:pt x="671" y="429"/>
                  <a:pt x="671" y="429"/>
                  <a:pt x="671" y="428"/>
                </a:cubicBezTo>
                <a:cubicBezTo>
                  <a:pt x="670" y="428"/>
                  <a:pt x="670" y="428"/>
                  <a:pt x="670" y="429"/>
                </a:cubicBezTo>
                <a:cubicBezTo>
                  <a:pt x="670" y="429"/>
                  <a:pt x="669" y="429"/>
                  <a:pt x="669" y="429"/>
                </a:cubicBezTo>
                <a:cubicBezTo>
                  <a:pt x="669" y="429"/>
                  <a:pt x="669" y="430"/>
                  <a:pt x="669" y="430"/>
                </a:cubicBezTo>
                <a:cubicBezTo>
                  <a:pt x="669" y="431"/>
                  <a:pt x="669" y="431"/>
                  <a:pt x="669" y="431"/>
                </a:cubicBezTo>
                <a:cubicBezTo>
                  <a:pt x="669" y="431"/>
                  <a:pt x="670" y="431"/>
                  <a:pt x="670" y="431"/>
                </a:cubicBezTo>
                <a:cubicBezTo>
                  <a:pt x="670" y="430"/>
                  <a:pt x="670" y="430"/>
                  <a:pt x="670" y="430"/>
                </a:cubicBezTo>
                <a:cubicBezTo>
                  <a:pt x="670" y="430"/>
                  <a:pt x="670" y="430"/>
                  <a:pt x="671" y="430"/>
                </a:cubicBezTo>
                <a:cubicBezTo>
                  <a:pt x="671" y="430"/>
                  <a:pt x="671" y="429"/>
                  <a:pt x="671" y="429"/>
                </a:cubicBezTo>
                <a:close/>
                <a:moveTo>
                  <a:pt x="698" y="462"/>
                </a:moveTo>
                <a:cubicBezTo>
                  <a:pt x="698" y="462"/>
                  <a:pt x="698" y="462"/>
                  <a:pt x="698" y="462"/>
                </a:cubicBezTo>
                <a:cubicBezTo>
                  <a:pt x="699" y="462"/>
                  <a:pt x="699" y="462"/>
                  <a:pt x="699" y="461"/>
                </a:cubicBezTo>
                <a:cubicBezTo>
                  <a:pt x="699" y="461"/>
                  <a:pt x="699" y="461"/>
                  <a:pt x="699" y="461"/>
                </a:cubicBezTo>
                <a:cubicBezTo>
                  <a:pt x="699" y="460"/>
                  <a:pt x="698" y="460"/>
                  <a:pt x="698" y="460"/>
                </a:cubicBezTo>
                <a:cubicBezTo>
                  <a:pt x="698" y="461"/>
                  <a:pt x="698" y="460"/>
                  <a:pt x="698" y="460"/>
                </a:cubicBezTo>
                <a:cubicBezTo>
                  <a:pt x="698" y="460"/>
                  <a:pt x="698" y="460"/>
                  <a:pt x="698" y="460"/>
                </a:cubicBezTo>
                <a:cubicBezTo>
                  <a:pt x="697" y="460"/>
                  <a:pt x="697" y="461"/>
                  <a:pt x="698" y="462"/>
                </a:cubicBezTo>
                <a:close/>
                <a:moveTo>
                  <a:pt x="687" y="459"/>
                </a:moveTo>
                <a:cubicBezTo>
                  <a:pt x="686" y="459"/>
                  <a:pt x="686" y="460"/>
                  <a:pt x="686" y="460"/>
                </a:cubicBezTo>
                <a:cubicBezTo>
                  <a:pt x="686" y="460"/>
                  <a:pt x="686" y="460"/>
                  <a:pt x="686" y="460"/>
                </a:cubicBezTo>
                <a:cubicBezTo>
                  <a:pt x="685" y="459"/>
                  <a:pt x="685" y="459"/>
                  <a:pt x="685" y="459"/>
                </a:cubicBezTo>
                <a:cubicBezTo>
                  <a:pt x="685" y="460"/>
                  <a:pt x="685" y="459"/>
                  <a:pt x="684" y="459"/>
                </a:cubicBezTo>
                <a:cubicBezTo>
                  <a:pt x="684" y="460"/>
                  <a:pt x="684" y="460"/>
                  <a:pt x="685" y="460"/>
                </a:cubicBezTo>
                <a:cubicBezTo>
                  <a:pt x="685" y="460"/>
                  <a:pt x="685" y="461"/>
                  <a:pt x="684" y="461"/>
                </a:cubicBezTo>
                <a:cubicBezTo>
                  <a:pt x="685" y="461"/>
                  <a:pt x="685" y="461"/>
                  <a:pt x="685" y="461"/>
                </a:cubicBezTo>
                <a:cubicBezTo>
                  <a:pt x="686" y="461"/>
                  <a:pt x="686" y="460"/>
                  <a:pt x="687" y="460"/>
                </a:cubicBezTo>
                <a:cubicBezTo>
                  <a:pt x="687" y="460"/>
                  <a:pt x="687" y="459"/>
                  <a:pt x="687" y="459"/>
                </a:cubicBezTo>
                <a:cubicBezTo>
                  <a:pt x="687" y="459"/>
                  <a:pt x="687" y="459"/>
                  <a:pt x="687" y="459"/>
                </a:cubicBezTo>
                <a:close/>
                <a:moveTo>
                  <a:pt x="694" y="470"/>
                </a:moveTo>
                <a:cubicBezTo>
                  <a:pt x="694" y="470"/>
                  <a:pt x="694" y="470"/>
                  <a:pt x="695" y="470"/>
                </a:cubicBezTo>
                <a:cubicBezTo>
                  <a:pt x="695" y="470"/>
                  <a:pt x="695" y="470"/>
                  <a:pt x="695" y="470"/>
                </a:cubicBezTo>
                <a:cubicBezTo>
                  <a:pt x="696" y="470"/>
                  <a:pt x="696" y="470"/>
                  <a:pt x="696" y="470"/>
                </a:cubicBezTo>
                <a:cubicBezTo>
                  <a:pt x="696" y="469"/>
                  <a:pt x="696" y="468"/>
                  <a:pt x="695" y="468"/>
                </a:cubicBezTo>
                <a:cubicBezTo>
                  <a:pt x="695" y="468"/>
                  <a:pt x="695" y="469"/>
                  <a:pt x="695" y="469"/>
                </a:cubicBezTo>
                <a:cubicBezTo>
                  <a:pt x="694" y="469"/>
                  <a:pt x="694" y="469"/>
                  <a:pt x="694" y="469"/>
                </a:cubicBezTo>
                <a:cubicBezTo>
                  <a:pt x="694" y="470"/>
                  <a:pt x="694" y="470"/>
                  <a:pt x="694" y="470"/>
                </a:cubicBezTo>
                <a:close/>
                <a:moveTo>
                  <a:pt x="690" y="459"/>
                </a:moveTo>
                <a:cubicBezTo>
                  <a:pt x="690" y="459"/>
                  <a:pt x="690" y="459"/>
                  <a:pt x="690" y="460"/>
                </a:cubicBezTo>
                <a:cubicBezTo>
                  <a:pt x="690" y="460"/>
                  <a:pt x="690" y="460"/>
                  <a:pt x="690" y="461"/>
                </a:cubicBezTo>
                <a:cubicBezTo>
                  <a:pt x="690" y="461"/>
                  <a:pt x="690" y="461"/>
                  <a:pt x="690" y="461"/>
                </a:cubicBezTo>
                <a:cubicBezTo>
                  <a:pt x="691" y="461"/>
                  <a:pt x="691" y="461"/>
                  <a:pt x="691" y="461"/>
                </a:cubicBezTo>
                <a:cubicBezTo>
                  <a:pt x="691" y="460"/>
                  <a:pt x="690" y="460"/>
                  <a:pt x="691" y="460"/>
                </a:cubicBezTo>
                <a:cubicBezTo>
                  <a:pt x="691" y="460"/>
                  <a:pt x="691" y="459"/>
                  <a:pt x="691" y="459"/>
                </a:cubicBezTo>
                <a:cubicBezTo>
                  <a:pt x="690" y="459"/>
                  <a:pt x="690" y="459"/>
                  <a:pt x="690" y="459"/>
                </a:cubicBezTo>
                <a:close/>
                <a:moveTo>
                  <a:pt x="662" y="404"/>
                </a:moveTo>
                <a:cubicBezTo>
                  <a:pt x="663" y="404"/>
                  <a:pt x="663" y="404"/>
                  <a:pt x="663" y="403"/>
                </a:cubicBezTo>
                <a:cubicBezTo>
                  <a:pt x="663" y="403"/>
                  <a:pt x="663" y="403"/>
                  <a:pt x="663" y="403"/>
                </a:cubicBezTo>
                <a:cubicBezTo>
                  <a:pt x="662" y="403"/>
                  <a:pt x="661" y="404"/>
                  <a:pt x="661" y="404"/>
                </a:cubicBezTo>
                <a:cubicBezTo>
                  <a:pt x="662" y="404"/>
                  <a:pt x="662" y="404"/>
                  <a:pt x="662" y="404"/>
                </a:cubicBezTo>
                <a:close/>
                <a:moveTo>
                  <a:pt x="701" y="455"/>
                </a:moveTo>
                <a:cubicBezTo>
                  <a:pt x="701" y="455"/>
                  <a:pt x="701" y="455"/>
                  <a:pt x="701" y="455"/>
                </a:cubicBezTo>
                <a:cubicBezTo>
                  <a:pt x="701" y="456"/>
                  <a:pt x="701" y="456"/>
                  <a:pt x="701" y="456"/>
                </a:cubicBezTo>
                <a:cubicBezTo>
                  <a:pt x="702" y="456"/>
                  <a:pt x="702" y="456"/>
                  <a:pt x="702" y="456"/>
                </a:cubicBezTo>
                <a:cubicBezTo>
                  <a:pt x="702" y="455"/>
                  <a:pt x="702" y="455"/>
                  <a:pt x="701" y="455"/>
                </a:cubicBezTo>
                <a:close/>
                <a:moveTo>
                  <a:pt x="667" y="418"/>
                </a:moveTo>
                <a:cubicBezTo>
                  <a:pt x="667" y="418"/>
                  <a:pt x="668" y="419"/>
                  <a:pt x="668" y="419"/>
                </a:cubicBezTo>
                <a:cubicBezTo>
                  <a:pt x="668" y="419"/>
                  <a:pt x="668" y="419"/>
                  <a:pt x="668" y="419"/>
                </a:cubicBezTo>
                <a:cubicBezTo>
                  <a:pt x="668" y="418"/>
                  <a:pt x="667" y="418"/>
                  <a:pt x="667" y="418"/>
                </a:cubicBezTo>
                <a:cubicBezTo>
                  <a:pt x="667" y="418"/>
                  <a:pt x="667" y="418"/>
                  <a:pt x="667" y="418"/>
                </a:cubicBezTo>
                <a:close/>
                <a:moveTo>
                  <a:pt x="714" y="484"/>
                </a:moveTo>
                <a:cubicBezTo>
                  <a:pt x="714" y="484"/>
                  <a:pt x="714" y="484"/>
                  <a:pt x="715" y="483"/>
                </a:cubicBezTo>
                <a:cubicBezTo>
                  <a:pt x="715" y="483"/>
                  <a:pt x="714" y="483"/>
                  <a:pt x="714" y="483"/>
                </a:cubicBezTo>
                <a:cubicBezTo>
                  <a:pt x="713" y="483"/>
                  <a:pt x="713" y="483"/>
                  <a:pt x="713" y="482"/>
                </a:cubicBezTo>
                <a:cubicBezTo>
                  <a:pt x="714" y="482"/>
                  <a:pt x="714" y="482"/>
                  <a:pt x="715" y="481"/>
                </a:cubicBezTo>
                <a:cubicBezTo>
                  <a:pt x="715" y="481"/>
                  <a:pt x="715" y="480"/>
                  <a:pt x="714" y="481"/>
                </a:cubicBezTo>
                <a:cubicBezTo>
                  <a:pt x="714" y="481"/>
                  <a:pt x="714" y="481"/>
                  <a:pt x="714" y="481"/>
                </a:cubicBezTo>
                <a:cubicBezTo>
                  <a:pt x="714" y="481"/>
                  <a:pt x="714" y="480"/>
                  <a:pt x="714" y="480"/>
                </a:cubicBezTo>
                <a:cubicBezTo>
                  <a:pt x="715" y="480"/>
                  <a:pt x="714" y="480"/>
                  <a:pt x="714" y="480"/>
                </a:cubicBezTo>
                <a:cubicBezTo>
                  <a:pt x="714" y="479"/>
                  <a:pt x="714" y="479"/>
                  <a:pt x="714" y="480"/>
                </a:cubicBezTo>
                <a:cubicBezTo>
                  <a:pt x="713" y="480"/>
                  <a:pt x="713" y="480"/>
                  <a:pt x="713" y="480"/>
                </a:cubicBezTo>
                <a:cubicBezTo>
                  <a:pt x="713" y="481"/>
                  <a:pt x="712" y="481"/>
                  <a:pt x="712" y="481"/>
                </a:cubicBezTo>
                <a:cubicBezTo>
                  <a:pt x="712" y="481"/>
                  <a:pt x="712" y="481"/>
                  <a:pt x="712" y="481"/>
                </a:cubicBezTo>
                <a:cubicBezTo>
                  <a:pt x="712" y="480"/>
                  <a:pt x="712" y="480"/>
                  <a:pt x="712" y="480"/>
                </a:cubicBezTo>
                <a:cubicBezTo>
                  <a:pt x="711" y="480"/>
                  <a:pt x="711" y="480"/>
                  <a:pt x="711" y="480"/>
                </a:cubicBezTo>
                <a:cubicBezTo>
                  <a:pt x="712" y="480"/>
                  <a:pt x="712" y="480"/>
                  <a:pt x="713" y="479"/>
                </a:cubicBezTo>
                <a:cubicBezTo>
                  <a:pt x="713" y="479"/>
                  <a:pt x="713" y="479"/>
                  <a:pt x="713" y="478"/>
                </a:cubicBezTo>
                <a:cubicBezTo>
                  <a:pt x="713" y="478"/>
                  <a:pt x="713" y="478"/>
                  <a:pt x="713" y="477"/>
                </a:cubicBezTo>
                <a:cubicBezTo>
                  <a:pt x="713" y="477"/>
                  <a:pt x="713" y="478"/>
                  <a:pt x="713" y="478"/>
                </a:cubicBezTo>
                <a:cubicBezTo>
                  <a:pt x="713" y="478"/>
                  <a:pt x="714" y="478"/>
                  <a:pt x="714" y="478"/>
                </a:cubicBezTo>
                <a:cubicBezTo>
                  <a:pt x="714" y="478"/>
                  <a:pt x="714" y="478"/>
                  <a:pt x="714" y="478"/>
                </a:cubicBezTo>
                <a:cubicBezTo>
                  <a:pt x="714" y="477"/>
                  <a:pt x="714" y="478"/>
                  <a:pt x="714" y="477"/>
                </a:cubicBezTo>
                <a:cubicBezTo>
                  <a:pt x="714" y="477"/>
                  <a:pt x="714" y="477"/>
                  <a:pt x="714" y="477"/>
                </a:cubicBezTo>
                <a:cubicBezTo>
                  <a:pt x="715" y="476"/>
                  <a:pt x="715" y="475"/>
                  <a:pt x="714" y="474"/>
                </a:cubicBezTo>
                <a:cubicBezTo>
                  <a:pt x="714" y="474"/>
                  <a:pt x="714" y="474"/>
                  <a:pt x="714" y="474"/>
                </a:cubicBezTo>
                <a:cubicBezTo>
                  <a:pt x="714" y="474"/>
                  <a:pt x="714" y="474"/>
                  <a:pt x="714" y="474"/>
                </a:cubicBezTo>
                <a:cubicBezTo>
                  <a:pt x="713" y="475"/>
                  <a:pt x="713" y="476"/>
                  <a:pt x="712" y="476"/>
                </a:cubicBezTo>
                <a:cubicBezTo>
                  <a:pt x="712" y="475"/>
                  <a:pt x="712" y="475"/>
                  <a:pt x="711" y="475"/>
                </a:cubicBezTo>
                <a:cubicBezTo>
                  <a:pt x="711" y="475"/>
                  <a:pt x="711" y="475"/>
                  <a:pt x="711" y="475"/>
                </a:cubicBezTo>
                <a:cubicBezTo>
                  <a:pt x="711" y="475"/>
                  <a:pt x="711" y="475"/>
                  <a:pt x="711" y="475"/>
                </a:cubicBezTo>
                <a:cubicBezTo>
                  <a:pt x="710" y="476"/>
                  <a:pt x="710" y="476"/>
                  <a:pt x="710" y="477"/>
                </a:cubicBezTo>
                <a:cubicBezTo>
                  <a:pt x="710" y="476"/>
                  <a:pt x="710" y="476"/>
                  <a:pt x="710" y="476"/>
                </a:cubicBezTo>
                <a:cubicBezTo>
                  <a:pt x="710" y="476"/>
                  <a:pt x="710" y="475"/>
                  <a:pt x="710" y="475"/>
                </a:cubicBezTo>
                <a:cubicBezTo>
                  <a:pt x="711" y="475"/>
                  <a:pt x="711" y="475"/>
                  <a:pt x="710" y="474"/>
                </a:cubicBezTo>
                <a:cubicBezTo>
                  <a:pt x="711" y="474"/>
                  <a:pt x="711" y="474"/>
                  <a:pt x="711" y="474"/>
                </a:cubicBezTo>
                <a:cubicBezTo>
                  <a:pt x="712" y="475"/>
                  <a:pt x="712" y="475"/>
                  <a:pt x="713" y="474"/>
                </a:cubicBezTo>
                <a:cubicBezTo>
                  <a:pt x="713" y="474"/>
                  <a:pt x="713" y="474"/>
                  <a:pt x="713" y="473"/>
                </a:cubicBezTo>
                <a:cubicBezTo>
                  <a:pt x="713" y="473"/>
                  <a:pt x="712" y="474"/>
                  <a:pt x="712" y="473"/>
                </a:cubicBezTo>
                <a:cubicBezTo>
                  <a:pt x="713" y="472"/>
                  <a:pt x="712" y="472"/>
                  <a:pt x="712" y="472"/>
                </a:cubicBezTo>
                <a:cubicBezTo>
                  <a:pt x="711" y="471"/>
                  <a:pt x="711" y="471"/>
                  <a:pt x="711" y="471"/>
                </a:cubicBezTo>
                <a:cubicBezTo>
                  <a:pt x="711" y="471"/>
                  <a:pt x="710" y="471"/>
                  <a:pt x="710" y="471"/>
                </a:cubicBezTo>
                <a:cubicBezTo>
                  <a:pt x="710" y="471"/>
                  <a:pt x="710" y="471"/>
                  <a:pt x="710" y="471"/>
                </a:cubicBezTo>
                <a:cubicBezTo>
                  <a:pt x="710" y="472"/>
                  <a:pt x="710" y="472"/>
                  <a:pt x="710" y="473"/>
                </a:cubicBezTo>
                <a:cubicBezTo>
                  <a:pt x="710" y="472"/>
                  <a:pt x="710" y="472"/>
                  <a:pt x="709" y="471"/>
                </a:cubicBezTo>
                <a:cubicBezTo>
                  <a:pt x="710" y="471"/>
                  <a:pt x="709" y="471"/>
                  <a:pt x="709" y="471"/>
                </a:cubicBezTo>
                <a:cubicBezTo>
                  <a:pt x="709" y="470"/>
                  <a:pt x="709" y="471"/>
                  <a:pt x="709" y="470"/>
                </a:cubicBezTo>
                <a:cubicBezTo>
                  <a:pt x="710" y="470"/>
                  <a:pt x="710" y="470"/>
                  <a:pt x="711" y="470"/>
                </a:cubicBezTo>
                <a:cubicBezTo>
                  <a:pt x="710" y="470"/>
                  <a:pt x="710" y="469"/>
                  <a:pt x="710" y="469"/>
                </a:cubicBezTo>
                <a:cubicBezTo>
                  <a:pt x="709" y="469"/>
                  <a:pt x="709" y="469"/>
                  <a:pt x="709" y="469"/>
                </a:cubicBezTo>
                <a:cubicBezTo>
                  <a:pt x="709" y="469"/>
                  <a:pt x="709" y="468"/>
                  <a:pt x="709" y="469"/>
                </a:cubicBezTo>
                <a:cubicBezTo>
                  <a:pt x="709" y="469"/>
                  <a:pt x="708" y="469"/>
                  <a:pt x="708" y="469"/>
                </a:cubicBezTo>
                <a:cubicBezTo>
                  <a:pt x="708" y="469"/>
                  <a:pt x="707" y="469"/>
                  <a:pt x="707" y="469"/>
                </a:cubicBezTo>
                <a:cubicBezTo>
                  <a:pt x="707" y="470"/>
                  <a:pt x="706" y="470"/>
                  <a:pt x="706" y="470"/>
                </a:cubicBezTo>
                <a:cubicBezTo>
                  <a:pt x="706" y="470"/>
                  <a:pt x="706" y="469"/>
                  <a:pt x="706" y="469"/>
                </a:cubicBezTo>
                <a:cubicBezTo>
                  <a:pt x="707" y="469"/>
                  <a:pt x="707" y="469"/>
                  <a:pt x="707" y="469"/>
                </a:cubicBezTo>
                <a:cubicBezTo>
                  <a:pt x="707" y="469"/>
                  <a:pt x="707" y="468"/>
                  <a:pt x="707" y="468"/>
                </a:cubicBezTo>
                <a:cubicBezTo>
                  <a:pt x="707" y="468"/>
                  <a:pt x="708" y="468"/>
                  <a:pt x="707" y="467"/>
                </a:cubicBezTo>
                <a:cubicBezTo>
                  <a:pt x="707" y="467"/>
                  <a:pt x="707" y="467"/>
                  <a:pt x="707" y="467"/>
                </a:cubicBezTo>
                <a:cubicBezTo>
                  <a:pt x="707" y="466"/>
                  <a:pt x="708" y="466"/>
                  <a:pt x="708" y="467"/>
                </a:cubicBezTo>
                <a:cubicBezTo>
                  <a:pt x="708" y="467"/>
                  <a:pt x="708" y="467"/>
                  <a:pt x="708" y="467"/>
                </a:cubicBezTo>
                <a:cubicBezTo>
                  <a:pt x="708" y="467"/>
                  <a:pt x="709" y="468"/>
                  <a:pt x="709" y="468"/>
                </a:cubicBezTo>
                <a:cubicBezTo>
                  <a:pt x="710" y="468"/>
                  <a:pt x="711" y="469"/>
                  <a:pt x="712" y="470"/>
                </a:cubicBezTo>
                <a:cubicBezTo>
                  <a:pt x="712" y="470"/>
                  <a:pt x="712" y="470"/>
                  <a:pt x="712" y="470"/>
                </a:cubicBezTo>
                <a:cubicBezTo>
                  <a:pt x="712" y="470"/>
                  <a:pt x="712" y="469"/>
                  <a:pt x="712" y="469"/>
                </a:cubicBezTo>
                <a:cubicBezTo>
                  <a:pt x="712" y="469"/>
                  <a:pt x="712" y="469"/>
                  <a:pt x="712" y="468"/>
                </a:cubicBezTo>
                <a:cubicBezTo>
                  <a:pt x="711" y="468"/>
                  <a:pt x="710" y="467"/>
                  <a:pt x="710" y="467"/>
                </a:cubicBezTo>
                <a:cubicBezTo>
                  <a:pt x="710" y="466"/>
                  <a:pt x="710" y="466"/>
                  <a:pt x="710" y="466"/>
                </a:cubicBezTo>
                <a:cubicBezTo>
                  <a:pt x="710" y="465"/>
                  <a:pt x="710" y="465"/>
                  <a:pt x="709" y="465"/>
                </a:cubicBezTo>
                <a:cubicBezTo>
                  <a:pt x="709" y="465"/>
                  <a:pt x="709" y="465"/>
                  <a:pt x="709" y="466"/>
                </a:cubicBezTo>
                <a:cubicBezTo>
                  <a:pt x="709" y="466"/>
                  <a:pt x="709" y="466"/>
                  <a:pt x="708" y="466"/>
                </a:cubicBezTo>
                <a:cubicBezTo>
                  <a:pt x="709" y="465"/>
                  <a:pt x="708" y="465"/>
                  <a:pt x="708" y="465"/>
                </a:cubicBezTo>
                <a:cubicBezTo>
                  <a:pt x="708" y="465"/>
                  <a:pt x="709" y="465"/>
                  <a:pt x="708" y="464"/>
                </a:cubicBezTo>
                <a:cubicBezTo>
                  <a:pt x="708" y="464"/>
                  <a:pt x="708" y="464"/>
                  <a:pt x="708" y="464"/>
                </a:cubicBezTo>
                <a:cubicBezTo>
                  <a:pt x="709" y="464"/>
                  <a:pt x="708" y="464"/>
                  <a:pt x="708" y="463"/>
                </a:cubicBezTo>
                <a:cubicBezTo>
                  <a:pt x="708" y="463"/>
                  <a:pt x="708" y="463"/>
                  <a:pt x="708" y="463"/>
                </a:cubicBezTo>
                <a:cubicBezTo>
                  <a:pt x="709" y="462"/>
                  <a:pt x="708" y="462"/>
                  <a:pt x="708" y="462"/>
                </a:cubicBezTo>
                <a:cubicBezTo>
                  <a:pt x="707" y="461"/>
                  <a:pt x="707" y="460"/>
                  <a:pt x="707" y="460"/>
                </a:cubicBezTo>
                <a:cubicBezTo>
                  <a:pt x="706" y="460"/>
                  <a:pt x="706" y="460"/>
                  <a:pt x="706" y="460"/>
                </a:cubicBezTo>
                <a:cubicBezTo>
                  <a:pt x="707" y="459"/>
                  <a:pt x="706" y="459"/>
                  <a:pt x="706" y="459"/>
                </a:cubicBezTo>
                <a:cubicBezTo>
                  <a:pt x="706" y="459"/>
                  <a:pt x="705" y="459"/>
                  <a:pt x="705" y="458"/>
                </a:cubicBezTo>
                <a:cubicBezTo>
                  <a:pt x="705" y="458"/>
                  <a:pt x="704" y="457"/>
                  <a:pt x="704" y="457"/>
                </a:cubicBezTo>
                <a:cubicBezTo>
                  <a:pt x="703" y="457"/>
                  <a:pt x="702" y="457"/>
                  <a:pt x="702" y="456"/>
                </a:cubicBezTo>
                <a:cubicBezTo>
                  <a:pt x="702" y="457"/>
                  <a:pt x="701" y="456"/>
                  <a:pt x="701" y="457"/>
                </a:cubicBezTo>
                <a:cubicBezTo>
                  <a:pt x="701" y="457"/>
                  <a:pt x="700" y="457"/>
                  <a:pt x="700" y="456"/>
                </a:cubicBezTo>
                <a:cubicBezTo>
                  <a:pt x="700" y="456"/>
                  <a:pt x="700" y="455"/>
                  <a:pt x="700" y="454"/>
                </a:cubicBezTo>
                <a:cubicBezTo>
                  <a:pt x="700" y="455"/>
                  <a:pt x="700" y="455"/>
                  <a:pt x="701" y="454"/>
                </a:cubicBezTo>
                <a:cubicBezTo>
                  <a:pt x="701" y="454"/>
                  <a:pt x="701" y="453"/>
                  <a:pt x="701" y="453"/>
                </a:cubicBezTo>
                <a:cubicBezTo>
                  <a:pt x="700" y="453"/>
                  <a:pt x="701" y="453"/>
                  <a:pt x="701" y="453"/>
                </a:cubicBezTo>
                <a:cubicBezTo>
                  <a:pt x="701" y="452"/>
                  <a:pt x="701" y="452"/>
                  <a:pt x="700" y="452"/>
                </a:cubicBezTo>
                <a:cubicBezTo>
                  <a:pt x="700" y="452"/>
                  <a:pt x="700" y="451"/>
                  <a:pt x="700" y="450"/>
                </a:cubicBezTo>
                <a:cubicBezTo>
                  <a:pt x="700" y="450"/>
                  <a:pt x="699" y="450"/>
                  <a:pt x="699" y="450"/>
                </a:cubicBezTo>
                <a:cubicBezTo>
                  <a:pt x="699" y="450"/>
                  <a:pt x="699" y="450"/>
                  <a:pt x="698" y="450"/>
                </a:cubicBezTo>
                <a:cubicBezTo>
                  <a:pt x="698" y="450"/>
                  <a:pt x="698" y="450"/>
                  <a:pt x="698" y="450"/>
                </a:cubicBezTo>
                <a:cubicBezTo>
                  <a:pt x="698" y="450"/>
                  <a:pt x="697" y="451"/>
                  <a:pt x="698" y="451"/>
                </a:cubicBezTo>
                <a:cubicBezTo>
                  <a:pt x="698" y="451"/>
                  <a:pt x="697" y="451"/>
                  <a:pt x="697" y="451"/>
                </a:cubicBezTo>
                <a:cubicBezTo>
                  <a:pt x="697" y="451"/>
                  <a:pt x="697" y="451"/>
                  <a:pt x="697" y="451"/>
                </a:cubicBezTo>
                <a:cubicBezTo>
                  <a:pt x="697" y="451"/>
                  <a:pt x="697" y="451"/>
                  <a:pt x="697" y="450"/>
                </a:cubicBezTo>
                <a:cubicBezTo>
                  <a:pt x="698" y="450"/>
                  <a:pt x="697" y="450"/>
                  <a:pt x="697" y="450"/>
                </a:cubicBezTo>
                <a:cubicBezTo>
                  <a:pt x="697" y="450"/>
                  <a:pt x="696" y="450"/>
                  <a:pt x="696" y="450"/>
                </a:cubicBezTo>
                <a:cubicBezTo>
                  <a:pt x="695" y="449"/>
                  <a:pt x="695" y="450"/>
                  <a:pt x="694" y="449"/>
                </a:cubicBezTo>
                <a:cubicBezTo>
                  <a:pt x="694" y="449"/>
                  <a:pt x="694" y="449"/>
                  <a:pt x="694" y="449"/>
                </a:cubicBezTo>
                <a:cubicBezTo>
                  <a:pt x="693" y="450"/>
                  <a:pt x="694" y="450"/>
                  <a:pt x="694" y="450"/>
                </a:cubicBezTo>
                <a:cubicBezTo>
                  <a:pt x="694" y="450"/>
                  <a:pt x="693" y="450"/>
                  <a:pt x="693" y="450"/>
                </a:cubicBezTo>
                <a:cubicBezTo>
                  <a:pt x="693" y="450"/>
                  <a:pt x="693" y="450"/>
                  <a:pt x="693" y="451"/>
                </a:cubicBezTo>
                <a:cubicBezTo>
                  <a:pt x="693" y="451"/>
                  <a:pt x="693" y="451"/>
                  <a:pt x="693" y="451"/>
                </a:cubicBezTo>
                <a:cubicBezTo>
                  <a:pt x="693" y="451"/>
                  <a:pt x="693" y="452"/>
                  <a:pt x="693" y="452"/>
                </a:cubicBezTo>
                <a:cubicBezTo>
                  <a:pt x="693" y="453"/>
                  <a:pt x="694" y="453"/>
                  <a:pt x="695" y="453"/>
                </a:cubicBezTo>
                <a:cubicBezTo>
                  <a:pt x="695" y="453"/>
                  <a:pt x="695" y="453"/>
                  <a:pt x="695" y="453"/>
                </a:cubicBezTo>
                <a:cubicBezTo>
                  <a:pt x="695" y="454"/>
                  <a:pt x="696" y="454"/>
                  <a:pt x="696" y="454"/>
                </a:cubicBezTo>
                <a:cubicBezTo>
                  <a:pt x="696" y="454"/>
                  <a:pt x="696" y="454"/>
                  <a:pt x="695" y="454"/>
                </a:cubicBezTo>
                <a:cubicBezTo>
                  <a:pt x="695" y="455"/>
                  <a:pt x="695" y="455"/>
                  <a:pt x="694" y="454"/>
                </a:cubicBezTo>
                <a:cubicBezTo>
                  <a:pt x="694" y="454"/>
                  <a:pt x="694" y="454"/>
                  <a:pt x="694" y="455"/>
                </a:cubicBezTo>
                <a:cubicBezTo>
                  <a:pt x="694" y="455"/>
                  <a:pt x="694" y="455"/>
                  <a:pt x="694" y="455"/>
                </a:cubicBezTo>
                <a:cubicBezTo>
                  <a:pt x="694" y="455"/>
                  <a:pt x="694" y="455"/>
                  <a:pt x="695" y="455"/>
                </a:cubicBezTo>
                <a:cubicBezTo>
                  <a:pt x="695" y="455"/>
                  <a:pt x="695" y="455"/>
                  <a:pt x="695" y="456"/>
                </a:cubicBezTo>
                <a:cubicBezTo>
                  <a:pt x="695" y="456"/>
                  <a:pt x="695" y="456"/>
                  <a:pt x="695" y="456"/>
                </a:cubicBezTo>
                <a:cubicBezTo>
                  <a:pt x="694" y="456"/>
                  <a:pt x="694" y="456"/>
                  <a:pt x="694" y="456"/>
                </a:cubicBezTo>
                <a:cubicBezTo>
                  <a:pt x="693" y="456"/>
                  <a:pt x="693" y="455"/>
                  <a:pt x="693" y="456"/>
                </a:cubicBezTo>
                <a:cubicBezTo>
                  <a:pt x="692" y="457"/>
                  <a:pt x="692" y="457"/>
                  <a:pt x="692" y="457"/>
                </a:cubicBezTo>
                <a:cubicBezTo>
                  <a:pt x="692" y="458"/>
                  <a:pt x="691" y="458"/>
                  <a:pt x="691" y="459"/>
                </a:cubicBezTo>
                <a:cubicBezTo>
                  <a:pt x="691" y="459"/>
                  <a:pt x="692" y="459"/>
                  <a:pt x="692" y="459"/>
                </a:cubicBezTo>
                <a:cubicBezTo>
                  <a:pt x="693" y="460"/>
                  <a:pt x="693" y="459"/>
                  <a:pt x="693" y="459"/>
                </a:cubicBezTo>
                <a:cubicBezTo>
                  <a:pt x="693" y="458"/>
                  <a:pt x="694" y="458"/>
                  <a:pt x="694" y="458"/>
                </a:cubicBezTo>
                <a:cubicBezTo>
                  <a:pt x="694" y="458"/>
                  <a:pt x="695" y="458"/>
                  <a:pt x="695" y="457"/>
                </a:cubicBezTo>
                <a:cubicBezTo>
                  <a:pt x="695" y="457"/>
                  <a:pt x="695" y="457"/>
                  <a:pt x="695" y="457"/>
                </a:cubicBezTo>
                <a:cubicBezTo>
                  <a:pt x="696" y="457"/>
                  <a:pt x="696" y="457"/>
                  <a:pt x="696" y="457"/>
                </a:cubicBezTo>
                <a:cubicBezTo>
                  <a:pt x="697" y="457"/>
                  <a:pt x="697" y="457"/>
                  <a:pt x="697" y="457"/>
                </a:cubicBezTo>
                <a:cubicBezTo>
                  <a:pt x="697" y="458"/>
                  <a:pt x="696" y="458"/>
                  <a:pt x="696" y="458"/>
                </a:cubicBezTo>
                <a:cubicBezTo>
                  <a:pt x="696" y="458"/>
                  <a:pt x="696" y="458"/>
                  <a:pt x="696" y="458"/>
                </a:cubicBezTo>
                <a:cubicBezTo>
                  <a:pt x="696" y="458"/>
                  <a:pt x="695" y="458"/>
                  <a:pt x="696" y="458"/>
                </a:cubicBezTo>
                <a:cubicBezTo>
                  <a:pt x="696" y="458"/>
                  <a:pt x="695" y="459"/>
                  <a:pt x="696" y="459"/>
                </a:cubicBezTo>
                <a:cubicBezTo>
                  <a:pt x="696" y="459"/>
                  <a:pt x="696" y="459"/>
                  <a:pt x="696" y="459"/>
                </a:cubicBezTo>
                <a:cubicBezTo>
                  <a:pt x="696" y="459"/>
                  <a:pt x="696" y="459"/>
                  <a:pt x="697" y="460"/>
                </a:cubicBezTo>
                <a:cubicBezTo>
                  <a:pt x="697" y="459"/>
                  <a:pt x="696" y="459"/>
                  <a:pt x="697" y="458"/>
                </a:cubicBezTo>
                <a:cubicBezTo>
                  <a:pt x="698" y="458"/>
                  <a:pt x="698" y="457"/>
                  <a:pt x="698" y="456"/>
                </a:cubicBezTo>
                <a:cubicBezTo>
                  <a:pt x="698" y="456"/>
                  <a:pt x="698" y="455"/>
                  <a:pt x="698" y="455"/>
                </a:cubicBezTo>
                <a:cubicBezTo>
                  <a:pt x="698" y="454"/>
                  <a:pt x="698" y="454"/>
                  <a:pt x="697" y="454"/>
                </a:cubicBezTo>
                <a:cubicBezTo>
                  <a:pt x="697" y="454"/>
                  <a:pt x="697" y="454"/>
                  <a:pt x="697" y="454"/>
                </a:cubicBezTo>
                <a:cubicBezTo>
                  <a:pt x="698" y="454"/>
                  <a:pt x="698" y="454"/>
                  <a:pt x="698" y="454"/>
                </a:cubicBezTo>
                <a:cubicBezTo>
                  <a:pt x="698" y="455"/>
                  <a:pt x="698" y="456"/>
                  <a:pt x="698" y="457"/>
                </a:cubicBezTo>
                <a:cubicBezTo>
                  <a:pt x="698" y="457"/>
                  <a:pt x="698" y="457"/>
                  <a:pt x="698" y="457"/>
                </a:cubicBezTo>
                <a:cubicBezTo>
                  <a:pt x="698" y="458"/>
                  <a:pt x="698" y="459"/>
                  <a:pt x="698" y="460"/>
                </a:cubicBezTo>
                <a:cubicBezTo>
                  <a:pt x="698" y="460"/>
                  <a:pt x="699" y="460"/>
                  <a:pt x="699" y="461"/>
                </a:cubicBezTo>
                <a:cubicBezTo>
                  <a:pt x="699" y="461"/>
                  <a:pt x="699" y="460"/>
                  <a:pt x="699" y="460"/>
                </a:cubicBezTo>
                <a:cubicBezTo>
                  <a:pt x="699" y="460"/>
                  <a:pt x="699" y="460"/>
                  <a:pt x="700" y="460"/>
                </a:cubicBezTo>
                <a:cubicBezTo>
                  <a:pt x="700" y="460"/>
                  <a:pt x="700" y="460"/>
                  <a:pt x="700" y="460"/>
                </a:cubicBezTo>
                <a:cubicBezTo>
                  <a:pt x="700" y="461"/>
                  <a:pt x="699" y="461"/>
                  <a:pt x="699" y="461"/>
                </a:cubicBezTo>
                <a:cubicBezTo>
                  <a:pt x="700" y="461"/>
                  <a:pt x="699" y="462"/>
                  <a:pt x="699" y="462"/>
                </a:cubicBezTo>
                <a:cubicBezTo>
                  <a:pt x="699" y="462"/>
                  <a:pt x="699" y="462"/>
                  <a:pt x="699" y="462"/>
                </a:cubicBezTo>
                <a:cubicBezTo>
                  <a:pt x="699" y="463"/>
                  <a:pt x="698" y="463"/>
                  <a:pt x="698" y="463"/>
                </a:cubicBezTo>
                <a:cubicBezTo>
                  <a:pt x="698" y="463"/>
                  <a:pt x="697" y="464"/>
                  <a:pt x="697" y="464"/>
                </a:cubicBezTo>
                <a:cubicBezTo>
                  <a:pt x="697" y="464"/>
                  <a:pt x="697" y="464"/>
                  <a:pt x="697" y="464"/>
                </a:cubicBezTo>
                <a:cubicBezTo>
                  <a:pt x="696" y="465"/>
                  <a:pt x="697" y="466"/>
                  <a:pt x="698" y="467"/>
                </a:cubicBezTo>
                <a:cubicBezTo>
                  <a:pt x="698" y="467"/>
                  <a:pt x="698" y="467"/>
                  <a:pt x="698" y="467"/>
                </a:cubicBezTo>
                <a:cubicBezTo>
                  <a:pt x="699" y="467"/>
                  <a:pt x="699" y="467"/>
                  <a:pt x="700" y="466"/>
                </a:cubicBezTo>
                <a:cubicBezTo>
                  <a:pt x="700" y="466"/>
                  <a:pt x="700" y="466"/>
                  <a:pt x="701" y="466"/>
                </a:cubicBezTo>
                <a:cubicBezTo>
                  <a:pt x="701" y="466"/>
                  <a:pt x="701" y="466"/>
                  <a:pt x="701" y="466"/>
                </a:cubicBezTo>
                <a:cubicBezTo>
                  <a:pt x="701" y="466"/>
                  <a:pt x="701" y="466"/>
                  <a:pt x="701" y="466"/>
                </a:cubicBezTo>
                <a:cubicBezTo>
                  <a:pt x="700" y="467"/>
                  <a:pt x="701" y="467"/>
                  <a:pt x="700" y="468"/>
                </a:cubicBezTo>
                <a:cubicBezTo>
                  <a:pt x="700" y="468"/>
                  <a:pt x="700" y="469"/>
                  <a:pt x="700" y="469"/>
                </a:cubicBezTo>
                <a:cubicBezTo>
                  <a:pt x="700" y="470"/>
                  <a:pt x="700" y="470"/>
                  <a:pt x="701" y="470"/>
                </a:cubicBezTo>
                <a:cubicBezTo>
                  <a:pt x="701" y="470"/>
                  <a:pt x="701" y="470"/>
                  <a:pt x="702" y="470"/>
                </a:cubicBezTo>
                <a:cubicBezTo>
                  <a:pt x="701" y="470"/>
                  <a:pt x="701" y="470"/>
                  <a:pt x="701" y="470"/>
                </a:cubicBezTo>
                <a:cubicBezTo>
                  <a:pt x="701" y="471"/>
                  <a:pt x="701" y="471"/>
                  <a:pt x="701" y="471"/>
                </a:cubicBezTo>
                <a:cubicBezTo>
                  <a:pt x="701" y="471"/>
                  <a:pt x="702" y="472"/>
                  <a:pt x="702" y="472"/>
                </a:cubicBezTo>
                <a:cubicBezTo>
                  <a:pt x="702" y="472"/>
                  <a:pt x="703" y="472"/>
                  <a:pt x="703" y="472"/>
                </a:cubicBezTo>
                <a:cubicBezTo>
                  <a:pt x="702" y="472"/>
                  <a:pt x="701" y="472"/>
                  <a:pt x="701" y="472"/>
                </a:cubicBezTo>
                <a:cubicBezTo>
                  <a:pt x="700" y="472"/>
                  <a:pt x="700" y="471"/>
                  <a:pt x="700" y="472"/>
                </a:cubicBezTo>
                <a:cubicBezTo>
                  <a:pt x="700" y="472"/>
                  <a:pt x="700" y="472"/>
                  <a:pt x="699" y="472"/>
                </a:cubicBezTo>
                <a:cubicBezTo>
                  <a:pt x="699" y="471"/>
                  <a:pt x="698" y="472"/>
                  <a:pt x="698" y="472"/>
                </a:cubicBezTo>
                <a:cubicBezTo>
                  <a:pt x="698" y="473"/>
                  <a:pt x="699" y="474"/>
                  <a:pt x="699" y="474"/>
                </a:cubicBezTo>
                <a:cubicBezTo>
                  <a:pt x="700" y="474"/>
                  <a:pt x="701" y="474"/>
                  <a:pt x="702" y="474"/>
                </a:cubicBezTo>
                <a:cubicBezTo>
                  <a:pt x="702" y="474"/>
                  <a:pt x="702" y="474"/>
                  <a:pt x="702" y="474"/>
                </a:cubicBezTo>
                <a:cubicBezTo>
                  <a:pt x="702" y="474"/>
                  <a:pt x="702" y="474"/>
                  <a:pt x="702" y="474"/>
                </a:cubicBezTo>
                <a:cubicBezTo>
                  <a:pt x="702" y="474"/>
                  <a:pt x="701" y="475"/>
                  <a:pt x="701" y="475"/>
                </a:cubicBezTo>
                <a:cubicBezTo>
                  <a:pt x="701" y="475"/>
                  <a:pt x="701" y="475"/>
                  <a:pt x="701" y="475"/>
                </a:cubicBezTo>
                <a:cubicBezTo>
                  <a:pt x="701" y="475"/>
                  <a:pt x="701" y="475"/>
                  <a:pt x="702" y="475"/>
                </a:cubicBezTo>
                <a:cubicBezTo>
                  <a:pt x="702" y="475"/>
                  <a:pt x="702" y="475"/>
                  <a:pt x="702" y="476"/>
                </a:cubicBezTo>
                <a:cubicBezTo>
                  <a:pt x="702" y="476"/>
                  <a:pt x="702" y="476"/>
                  <a:pt x="703" y="476"/>
                </a:cubicBezTo>
                <a:cubicBezTo>
                  <a:pt x="703" y="476"/>
                  <a:pt x="703" y="476"/>
                  <a:pt x="703" y="476"/>
                </a:cubicBezTo>
                <a:cubicBezTo>
                  <a:pt x="703" y="475"/>
                  <a:pt x="703" y="475"/>
                  <a:pt x="703" y="475"/>
                </a:cubicBezTo>
                <a:cubicBezTo>
                  <a:pt x="703" y="475"/>
                  <a:pt x="703" y="475"/>
                  <a:pt x="703" y="475"/>
                </a:cubicBezTo>
                <a:cubicBezTo>
                  <a:pt x="703" y="475"/>
                  <a:pt x="703" y="474"/>
                  <a:pt x="703" y="474"/>
                </a:cubicBezTo>
                <a:cubicBezTo>
                  <a:pt x="704" y="474"/>
                  <a:pt x="704" y="475"/>
                  <a:pt x="704" y="475"/>
                </a:cubicBezTo>
                <a:cubicBezTo>
                  <a:pt x="704" y="475"/>
                  <a:pt x="704" y="475"/>
                  <a:pt x="704" y="475"/>
                </a:cubicBezTo>
                <a:cubicBezTo>
                  <a:pt x="704" y="476"/>
                  <a:pt x="705" y="476"/>
                  <a:pt x="705" y="476"/>
                </a:cubicBezTo>
                <a:cubicBezTo>
                  <a:pt x="705" y="477"/>
                  <a:pt x="706" y="477"/>
                  <a:pt x="706" y="477"/>
                </a:cubicBezTo>
                <a:cubicBezTo>
                  <a:pt x="706" y="476"/>
                  <a:pt x="706" y="476"/>
                  <a:pt x="706" y="476"/>
                </a:cubicBezTo>
                <a:cubicBezTo>
                  <a:pt x="706" y="475"/>
                  <a:pt x="706" y="475"/>
                  <a:pt x="706" y="474"/>
                </a:cubicBezTo>
                <a:cubicBezTo>
                  <a:pt x="706" y="474"/>
                  <a:pt x="706" y="474"/>
                  <a:pt x="706" y="474"/>
                </a:cubicBezTo>
                <a:cubicBezTo>
                  <a:pt x="706" y="474"/>
                  <a:pt x="706" y="475"/>
                  <a:pt x="706" y="475"/>
                </a:cubicBezTo>
                <a:cubicBezTo>
                  <a:pt x="707" y="476"/>
                  <a:pt x="707" y="476"/>
                  <a:pt x="707" y="477"/>
                </a:cubicBezTo>
                <a:cubicBezTo>
                  <a:pt x="706" y="477"/>
                  <a:pt x="706" y="478"/>
                  <a:pt x="706" y="478"/>
                </a:cubicBezTo>
                <a:cubicBezTo>
                  <a:pt x="707" y="478"/>
                  <a:pt x="707" y="478"/>
                  <a:pt x="707" y="477"/>
                </a:cubicBezTo>
                <a:cubicBezTo>
                  <a:pt x="707" y="478"/>
                  <a:pt x="707" y="478"/>
                  <a:pt x="707" y="478"/>
                </a:cubicBezTo>
                <a:cubicBezTo>
                  <a:pt x="707" y="478"/>
                  <a:pt x="707" y="479"/>
                  <a:pt x="707" y="479"/>
                </a:cubicBezTo>
                <a:cubicBezTo>
                  <a:pt x="708" y="479"/>
                  <a:pt x="708" y="479"/>
                  <a:pt x="708" y="479"/>
                </a:cubicBezTo>
                <a:cubicBezTo>
                  <a:pt x="708" y="479"/>
                  <a:pt x="708" y="479"/>
                  <a:pt x="707" y="479"/>
                </a:cubicBezTo>
                <a:cubicBezTo>
                  <a:pt x="707" y="479"/>
                  <a:pt x="707" y="479"/>
                  <a:pt x="707" y="479"/>
                </a:cubicBezTo>
                <a:cubicBezTo>
                  <a:pt x="707" y="480"/>
                  <a:pt x="707" y="480"/>
                  <a:pt x="707" y="480"/>
                </a:cubicBezTo>
                <a:cubicBezTo>
                  <a:pt x="707" y="480"/>
                  <a:pt x="707" y="480"/>
                  <a:pt x="707" y="480"/>
                </a:cubicBezTo>
                <a:cubicBezTo>
                  <a:pt x="707" y="481"/>
                  <a:pt x="707" y="481"/>
                  <a:pt x="707" y="481"/>
                </a:cubicBezTo>
                <a:cubicBezTo>
                  <a:pt x="707" y="481"/>
                  <a:pt x="707" y="481"/>
                  <a:pt x="707" y="481"/>
                </a:cubicBezTo>
                <a:cubicBezTo>
                  <a:pt x="708" y="481"/>
                  <a:pt x="708" y="481"/>
                  <a:pt x="708" y="480"/>
                </a:cubicBezTo>
                <a:cubicBezTo>
                  <a:pt x="709" y="481"/>
                  <a:pt x="709" y="481"/>
                  <a:pt x="708" y="482"/>
                </a:cubicBezTo>
                <a:cubicBezTo>
                  <a:pt x="708" y="482"/>
                  <a:pt x="708" y="482"/>
                  <a:pt x="708" y="482"/>
                </a:cubicBezTo>
                <a:cubicBezTo>
                  <a:pt x="708" y="482"/>
                  <a:pt x="708" y="482"/>
                  <a:pt x="708" y="482"/>
                </a:cubicBezTo>
                <a:cubicBezTo>
                  <a:pt x="709" y="482"/>
                  <a:pt x="709" y="482"/>
                  <a:pt x="709" y="481"/>
                </a:cubicBezTo>
                <a:cubicBezTo>
                  <a:pt x="709" y="481"/>
                  <a:pt x="709" y="479"/>
                  <a:pt x="709" y="479"/>
                </a:cubicBezTo>
                <a:cubicBezTo>
                  <a:pt x="709" y="479"/>
                  <a:pt x="709" y="479"/>
                  <a:pt x="709" y="479"/>
                </a:cubicBezTo>
                <a:cubicBezTo>
                  <a:pt x="709" y="480"/>
                  <a:pt x="709" y="481"/>
                  <a:pt x="710" y="481"/>
                </a:cubicBezTo>
                <a:cubicBezTo>
                  <a:pt x="710" y="481"/>
                  <a:pt x="710" y="481"/>
                  <a:pt x="710" y="482"/>
                </a:cubicBezTo>
                <a:cubicBezTo>
                  <a:pt x="710" y="481"/>
                  <a:pt x="709" y="481"/>
                  <a:pt x="709" y="481"/>
                </a:cubicBezTo>
                <a:cubicBezTo>
                  <a:pt x="709" y="482"/>
                  <a:pt x="709" y="482"/>
                  <a:pt x="709" y="482"/>
                </a:cubicBezTo>
                <a:cubicBezTo>
                  <a:pt x="710" y="482"/>
                  <a:pt x="710" y="482"/>
                  <a:pt x="710" y="483"/>
                </a:cubicBezTo>
                <a:cubicBezTo>
                  <a:pt x="710" y="483"/>
                  <a:pt x="710" y="484"/>
                  <a:pt x="710" y="484"/>
                </a:cubicBezTo>
                <a:cubicBezTo>
                  <a:pt x="710" y="484"/>
                  <a:pt x="711" y="485"/>
                  <a:pt x="710" y="486"/>
                </a:cubicBezTo>
                <a:cubicBezTo>
                  <a:pt x="710" y="486"/>
                  <a:pt x="710" y="486"/>
                  <a:pt x="711" y="486"/>
                </a:cubicBezTo>
                <a:cubicBezTo>
                  <a:pt x="711" y="486"/>
                  <a:pt x="711" y="486"/>
                  <a:pt x="711" y="486"/>
                </a:cubicBezTo>
                <a:cubicBezTo>
                  <a:pt x="711" y="486"/>
                  <a:pt x="712" y="486"/>
                  <a:pt x="712" y="487"/>
                </a:cubicBezTo>
                <a:cubicBezTo>
                  <a:pt x="712" y="487"/>
                  <a:pt x="712" y="487"/>
                  <a:pt x="712" y="487"/>
                </a:cubicBezTo>
                <a:cubicBezTo>
                  <a:pt x="713" y="487"/>
                  <a:pt x="713" y="486"/>
                  <a:pt x="712" y="486"/>
                </a:cubicBezTo>
                <a:cubicBezTo>
                  <a:pt x="713" y="486"/>
                  <a:pt x="713" y="486"/>
                  <a:pt x="713" y="486"/>
                </a:cubicBezTo>
                <a:cubicBezTo>
                  <a:pt x="713" y="487"/>
                  <a:pt x="714" y="487"/>
                  <a:pt x="714" y="487"/>
                </a:cubicBezTo>
                <a:cubicBezTo>
                  <a:pt x="714" y="486"/>
                  <a:pt x="714" y="486"/>
                  <a:pt x="714" y="486"/>
                </a:cubicBezTo>
                <a:cubicBezTo>
                  <a:pt x="714" y="485"/>
                  <a:pt x="714" y="485"/>
                  <a:pt x="714" y="485"/>
                </a:cubicBezTo>
                <a:cubicBezTo>
                  <a:pt x="714" y="485"/>
                  <a:pt x="714" y="485"/>
                  <a:pt x="714" y="485"/>
                </a:cubicBezTo>
                <a:cubicBezTo>
                  <a:pt x="714" y="484"/>
                  <a:pt x="714" y="484"/>
                  <a:pt x="714" y="484"/>
                </a:cubicBezTo>
                <a:cubicBezTo>
                  <a:pt x="714" y="485"/>
                  <a:pt x="714" y="484"/>
                  <a:pt x="715" y="484"/>
                </a:cubicBezTo>
                <a:cubicBezTo>
                  <a:pt x="715" y="484"/>
                  <a:pt x="715" y="484"/>
                  <a:pt x="714" y="484"/>
                </a:cubicBezTo>
                <a:close/>
                <a:moveTo>
                  <a:pt x="698" y="471"/>
                </a:moveTo>
                <a:cubicBezTo>
                  <a:pt x="698" y="471"/>
                  <a:pt x="698" y="471"/>
                  <a:pt x="699" y="470"/>
                </a:cubicBezTo>
                <a:cubicBezTo>
                  <a:pt x="699" y="470"/>
                  <a:pt x="698" y="470"/>
                  <a:pt x="698" y="470"/>
                </a:cubicBezTo>
                <a:cubicBezTo>
                  <a:pt x="698" y="470"/>
                  <a:pt x="698" y="470"/>
                  <a:pt x="698" y="471"/>
                </a:cubicBezTo>
                <a:cubicBezTo>
                  <a:pt x="698" y="471"/>
                  <a:pt x="697" y="471"/>
                  <a:pt x="698" y="471"/>
                </a:cubicBezTo>
                <a:close/>
                <a:moveTo>
                  <a:pt x="659" y="405"/>
                </a:moveTo>
                <a:cubicBezTo>
                  <a:pt x="659" y="405"/>
                  <a:pt x="660" y="405"/>
                  <a:pt x="659" y="405"/>
                </a:cubicBezTo>
                <a:cubicBezTo>
                  <a:pt x="659" y="404"/>
                  <a:pt x="659" y="404"/>
                  <a:pt x="659" y="404"/>
                </a:cubicBezTo>
                <a:cubicBezTo>
                  <a:pt x="659" y="404"/>
                  <a:pt x="659" y="404"/>
                  <a:pt x="659" y="404"/>
                </a:cubicBezTo>
                <a:cubicBezTo>
                  <a:pt x="659" y="405"/>
                  <a:pt x="659" y="405"/>
                  <a:pt x="659" y="405"/>
                </a:cubicBezTo>
                <a:close/>
                <a:moveTo>
                  <a:pt x="702" y="453"/>
                </a:moveTo>
                <a:cubicBezTo>
                  <a:pt x="702" y="453"/>
                  <a:pt x="703" y="453"/>
                  <a:pt x="703" y="452"/>
                </a:cubicBezTo>
                <a:cubicBezTo>
                  <a:pt x="702" y="452"/>
                  <a:pt x="702" y="452"/>
                  <a:pt x="702" y="452"/>
                </a:cubicBezTo>
                <a:cubicBezTo>
                  <a:pt x="702" y="452"/>
                  <a:pt x="702" y="452"/>
                  <a:pt x="702" y="452"/>
                </a:cubicBezTo>
                <a:cubicBezTo>
                  <a:pt x="702" y="453"/>
                  <a:pt x="702" y="453"/>
                  <a:pt x="702" y="453"/>
                </a:cubicBezTo>
                <a:close/>
                <a:moveTo>
                  <a:pt x="703" y="454"/>
                </a:moveTo>
                <a:cubicBezTo>
                  <a:pt x="703" y="455"/>
                  <a:pt x="703" y="455"/>
                  <a:pt x="703" y="455"/>
                </a:cubicBezTo>
                <a:cubicBezTo>
                  <a:pt x="703" y="455"/>
                  <a:pt x="703" y="455"/>
                  <a:pt x="703" y="455"/>
                </a:cubicBezTo>
                <a:cubicBezTo>
                  <a:pt x="703" y="454"/>
                  <a:pt x="703" y="454"/>
                  <a:pt x="703" y="454"/>
                </a:cubicBezTo>
                <a:cubicBezTo>
                  <a:pt x="703" y="454"/>
                  <a:pt x="703" y="454"/>
                  <a:pt x="703" y="454"/>
                </a:cubicBezTo>
                <a:close/>
                <a:moveTo>
                  <a:pt x="694" y="466"/>
                </a:moveTo>
                <a:cubicBezTo>
                  <a:pt x="694" y="466"/>
                  <a:pt x="694" y="466"/>
                  <a:pt x="694" y="466"/>
                </a:cubicBezTo>
                <a:cubicBezTo>
                  <a:pt x="694" y="466"/>
                  <a:pt x="694" y="466"/>
                  <a:pt x="694" y="466"/>
                </a:cubicBezTo>
                <a:cubicBezTo>
                  <a:pt x="695" y="466"/>
                  <a:pt x="695" y="465"/>
                  <a:pt x="695" y="465"/>
                </a:cubicBezTo>
                <a:cubicBezTo>
                  <a:pt x="695" y="465"/>
                  <a:pt x="694" y="465"/>
                  <a:pt x="694" y="465"/>
                </a:cubicBezTo>
                <a:cubicBezTo>
                  <a:pt x="694" y="465"/>
                  <a:pt x="695" y="465"/>
                  <a:pt x="694" y="466"/>
                </a:cubicBezTo>
                <a:close/>
                <a:moveTo>
                  <a:pt x="692" y="447"/>
                </a:moveTo>
                <a:cubicBezTo>
                  <a:pt x="692" y="446"/>
                  <a:pt x="691" y="446"/>
                  <a:pt x="691" y="446"/>
                </a:cubicBezTo>
                <a:cubicBezTo>
                  <a:pt x="691" y="446"/>
                  <a:pt x="691" y="447"/>
                  <a:pt x="691" y="447"/>
                </a:cubicBezTo>
                <a:cubicBezTo>
                  <a:pt x="692" y="447"/>
                  <a:pt x="692" y="447"/>
                  <a:pt x="692" y="447"/>
                </a:cubicBezTo>
                <a:close/>
                <a:moveTo>
                  <a:pt x="696" y="471"/>
                </a:moveTo>
                <a:cubicBezTo>
                  <a:pt x="696" y="471"/>
                  <a:pt x="696" y="471"/>
                  <a:pt x="696" y="471"/>
                </a:cubicBezTo>
                <a:cubicBezTo>
                  <a:pt x="696" y="471"/>
                  <a:pt x="696" y="471"/>
                  <a:pt x="696" y="471"/>
                </a:cubicBezTo>
                <a:cubicBezTo>
                  <a:pt x="696" y="471"/>
                  <a:pt x="696" y="470"/>
                  <a:pt x="696" y="471"/>
                </a:cubicBezTo>
                <a:cubicBezTo>
                  <a:pt x="696" y="471"/>
                  <a:pt x="696" y="471"/>
                  <a:pt x="696" y="471"/>
                </a:cubicBezTo>
                <a:cubicBezTo>
                  <a:pt x="696" y="471"/>
                  <a:pt x="696" y="471"/>
                  <a:pt x="696" y="471"/>
                </a:cubicBezTo>
                <a:close/>
                <a:moveTo>
                  <a:pt x="706" y="446"/>
                </a:moveTo>
                <a:cubicBezTo>
                  <a:pt x="706" y="447"/>
                  <a:pt x="706" y="447"/>
                  <a:pt x="707" y="447"/>
                </a:cubicBezTo>
                <a:cubicBezTo>
                  <a:pt x="707" y="447"/>
                  <a:pt x="707" y="447"/>
                  <a:pt x="707" y="447"/>
                </a:cubicBezTo>
                <a:cubicBezTo>
                  <a:pt x="707" y="447"/>
                  <a:pt x="707" y="446"/>
                  <a:pt x="706" y="446"/>
                </a:cubicBezTo>
                <a:cubicBezTo>
                  <a:pt x="706" y="446"/>
                  <a:pt x="706" y="446"/>
                  <a:pt x="706" y="446"/>
                </a:cubicBezTo>
                <a:close/>
                <a:moveTo>
                  <a:pt x="708" y="445"/>
                </a:moveTo>
                <a:cubicBezTo>
                  <a:pt x="708" y="445"/>
                  <a:pt x="708" y="445"/>
                  <a:pt x="707" y="445"/>
                </a:cubicBezTo>
                <a:cubicBezTo>
                  <a:pt x="707" y="445"/>
                  <a:pt x="707" y="445"/>
                  <a:pt x="707" y="445"/>
                </a:cubicBezTo>
                <a:cubicBezTo>
                  <a:pt x="707" y="445"/>
                  <a:pt x="708" y="445"/>
                  <a:pt x="708" y="445"/>
                </a:cubicBezTo>
                <a:close/>
                <a:moveTo>
                  <a:pt x="695" y="454"/>
                </a:moveTo>
                <a:cubicBezTo>
                  <a:pt x="695" y="454"/>
                  <a:pt x="695" y="454"/>
                  <a:pt x="695" y="454"/>
                </a:cubicBezTo>
                <a:cubicBezTo>
                  <a:pt x="695" y="454"/>
                  <a:pt x="695" y="454"/>
                  <a:pt x="694" y="454"/>
                </a:cubicBezTo>
                <a:cubicBezTo>
                  <a:pt x="695" y="454"/>
                  <a:pt x="695" y="455"/>
                  <a:pt x="695" y="454"/>
                </a:cubicBezTo>
                <a:close/>
                <a:moveTo>
                  <a:pt x="697" y="459"/>
                </a:moveTo>
                <a:cubicBezTo>
                  <a:pt x="698" y="459"/>
                  <a:pt x="698" y="459"/>
                  <a:pt x="697" y="459"/>
                </a:cubicBezTo>
                <a:cubicBezTo>
                  <a:pt x="697" y="459"/>
                  <a:pt x="697" y="459"/>
                  <a:pt x="697" y="459"/>
                </a:cubicBezTo>
                <a:close/>
                <a:moveTo>
                  <a:pt x="707" y="446"/>
                </a:moveTo>
                <a:cubicBezTo>
                  <a:pt x="707" y="446"/>
                  <a:pt x="707" y="446"/>
                  <a:pt x="707" y="446"/>
                </a:cubicBezTo>
                <a:cubicBezTo>
                  <a:pt x="707" y="446"/>
                  <a:pt x="707" y="446"/>
                  <a:pt x="707" y="446"/>
                </a:cubicBezTo>
                <a:cubicBezTo>
                  <a:pt x="707" y="446"/>
                  <a:pt x="707" y="446"/>
                  <a:pt x="707" y="446"/>
                </a:cubicBezTo>
                <a:cubicBezTo>
                  <a:pt x="707" y="446"/>
                  <a:pt x="707" y="446"/>
                  <a:pt x="707" y="446"/>
                </a:cubicBezTo>
                <a:close/>
                <a:moveTo>
                  <a:pt x="702" y="451"/>
                </a:moveTo>
                <a:cubicBezTo>
                  <a:pt x="702" y="451"/>
                  <a:pt x="702" y="451"/>
                  <a:pt x="702" y="451"/>
                </a:cubicBezTo>
                <a:cubicBezTo>
                  <a:pt x="702" y="451"/>
                  <a:pt x="702" y="451"/>
                  <a:pt x="702" y="452"/>
                </a:cubicBezTo>
                <a:cubicBezTo>
                  <a:pt x="702" y="452"/>
                  <a:pt x="702" y="452"/>
                  <a:pt x="702" y="451"/>
                </a:cubicBezTo>
                <a:close/>
                <a:moveTo>
                  <a:pt x="709" y="445"/>
                </a:moveTo>
                <a:cubicBezTo>
                  <a:pt x="709" y="445"/>
                  <a:pt x="709" y="445"/>
                  <a:pt x="709" y="445"/>
                </a:cubicBezTo>
                <a:cubicBezTo>
                  <a:pt x="709" y="445"/>
                  <a:pt x="708" y="445"/>
                  <a:pt x="708" y="445"/>
                </a:cubicBezTo>
                <a:cubicBezTo>
                  <a:pt x="708" y="445"/>
                  <a:pt x="708" y="445"/>
                  <a:pt x="709" y="445"/>
                </a:cubicBezTo>
                <a:close/>
                <a:moveTo>
                  <a:pt x="701" y="474"/>
                </a:moveTo>
                <a:cubicBezTo>
                  <a:pt x="701" y="474"/>
                  <a:pt x="701" y="474"/>
                  <a:pt x="701" y="474"/>
                </a:cubicBezTo>
                <a:cubicBezTo>
                  <a:pt x="701" y="474"/>
                  <a:pt x="701" y="474"/>
                  <a:pt x="701" y="474"/>
                </a:cubicBezTo>
                <a:cubicBezTo>
                  <a:pt x="701" y="474"/>
                  <a:pt x="701" y="474"/>
                  <a:pt x="701" y="474"/>
                </a:cubicBezTo>
                <a:cubicBezTo>
                  <a:pt x="701" y="474"/>
                  <a:pt x="701" y="474"/>
                  <a:pt x="701" y="474"/>
                </a:cubicBezTo>
                <a:close/>
                <a:moveTo>
                  <a:pt x="660" y="417"/>
                </a:moveTo>
                <a:cubicBezTo>
                  <a:pt x="660" y="417"/>
                  <a:pt x="660" y="417"/>
                  <a:pt x="660" y="418"/>
                </a:cubicBezTo>
                <a:cubicBezTo>
                  <a:pt x="660" y="418"/>
                  <a:pt x="660" y="418"/>
                  <a:pt x="660" y="418"/>
                </a:cubicBezTo>
                <a:cubicBezTo>
                  <a:pt x="660" y="418"/>
                  <a:pt x="660" y="418"/>
                  <a:pt x="660" y="418"/>
                </a:cubicBezTo>
                <a:cubicBezTo>
                  <a:pt x="660" y="417"/>
                  <a:pt x="660" y="417"/>
                  <a:pt x="660" y="417"/>
                </a:cubicBezTo>
                <a:close/>
                <a:moveTo>
                  <a:pt x="700" y="467"/>
                </a:moveTo>
                <a:cubicBezTo>
                  <a:pt x="700" y="468"/>
                  <a:pt x="700" y="468"/>
                  <a:pt x="699" y="468"/>
                </a:cubicBezTo>
                <a:cubicBezTo>
                  <a:pt x="700" y="468"/>
                  <a:pt x="700" y="468"/>
                  <a:pt x="700" y="467"/>
                </a:cubicBezTo>
                <a:close/>
                <a:moveTo>
                  <a:pt x="691" y="420"/>
                </a:moveTo>
                <a:cubicBezTo>
                  <a:pt x="691" y="420"/>
                  <a:pt x="691" y="420"/>
                  <a:pt x="691" y="420"/>
                </a:cubicBezTo>
                <a:cubicBezTo>
                  <a:pt x="691" y="420"/>
                  <a:pt x="691" y="420"/>
                  <a:pt x="691" y="420"/>
                </a:cubicBezTo>
                <a:cubicBezTo>
                  <a:pt x="691" y="419"/>
                  <a:pt x="690" y="418"/>
                  <a:pt x="689" y="418"/>
                </a:cubicBezTo>
                <a:cubicBezTo>
                  <a:pt x="689" y="417"/>
                  <a:pt x="689" y="416"/>
                  <a:pt x="689" y="415"/>
                </a:cubicBezTo>
                <a:cubicBezTo>
                  <a:pt x="689" y="415"/>
                  <a:pt x="689" y="415"/>
                  <a:pt x="688" y="414"/>
                </a:cubicBezTo>
                <a:cubicBezTo>
                  <a:pt x="687" y="414"/>
                  <a:pt x="687" y="413"/>
                  <a:pt x="687" y="412"/>
                </a:cubicBezTo>
                <a:cubicBezTo>
                  <a:pt x="687" y="412"/>
                  <a:pt x="687" y="411"/>
                  <a:pt x="687" y="411"/>
                </a:cubicBezTo>
                <a:cubicBezTo>
                  <a:pt x="686" y="411"/>
                  <a:pt x="686" y="410"/>
                  <a:pt x="686" y="410"/>
                </a:cubicBezTo>
                <a:cubicBezTo>
                  <a:pt x="686" y="409"/>
                  <a:pt x="686" y="409"/>
                  <a:pt x="685" y="409"/>
                </a:cubicBezTo>
                <a:cubicBezTo>
                  <a:pt x="685" y="409"/>
                  <a:pt x="686" y="410"/>
                  <a:pt x="685" y="410"/>
                </a:cubicBezTo>
                <a:cubicBezTo>
                  <a:pt x="685" y="410"/>
                  <a:pt x="685" y="410"/>
                  <a:pt x="686" y="410"/>
                </a:cubicBezTo>
                <a:cubicBezTo>
                  <a:pt x="686" y="411"/>
                  <a:pt x="686" y="411"/>
                  <a:pt x="686" y="411"/>
                </a:cubicBezTo>
                <a:cubicBezTo>
                  <a:pt x="686" y="411"/>
                  <a:pt x="685" y="411"/>
                  <a:pt x="685" y="411"/>
                </a:cubicBezTo>
                <a:cubicBezTo>
                  <a:pt x="685" y="411"/>
                  <a:pt x="685" y="411"/>
                  <a:pt x="685" y="412"/>
                </a:cubicBezTo>
                <a:cubicBezTo>
                  <a:pt x="685" y="412"/>
                  <a:pt x="685" y="412"/>
                  <a:pt x="685" y="412"/>
                </a:cubicBezTo>
                <a:cubicBezTo>
                  <a:pt x="686" y="412"/>
                  <a:pt x="686" y="413"/>
                  <a:pt x="685" y="413"/>
                </a:cubicBezTo>
                <a:cubicBezTo>
                  <a:pt x="685" y="414"/>
                  <a:pt x="685" y="414"/>
                  <a:pt x="685" y="414"/>
                </a:cubicBezTo>
                <a:cubicBezTo>
                  <a:pt x="685" y="414"/>
                  <a:pt x="685" y="414"/>
                  <a:pt x="685" y="414"/>
                </a:cubicBezTo>
                <a:cubicBezTo>
                  <a:pt x="686" y="414"/>
                  <a:pt x="686" y="413"/>
                  <a:pt x="686" y="414"/>
                </a:cubicBezTo>
                <a:cubicBezTo>
                  <a:pt x="687" y="415"/>
                  <a:pt x="687" y="416"/>
                  <a:pt x="688" y="418"/>
                </a:cubicBezTo>
                <a:cubicBezTo>
                  <a:pt x="688" y="418"/>
                  <a:pt x="688" y="418"/>
                  <a:pt x="689" y="419"/>
                </a:cubicBezTo>
                <a:cubicBezTo>
                  <a:pt x="689" y="419"/>
                  <a:pt x="689" y="419"/>
                  <a:pt x="689" y="419"/>
                </a:cubicBezTo>
                <a:cubicBezTo>
                  <a:pt x="690" y="419"/>
                  <a:pt x="690" y="419"/>
                  <a:pt x="690" y="420"/>
                </a:cubicBezTo>
                <a:cubicBezTo>
                  <a:pt x="689" y="421"/>
                  <a:pt x="690" y="421"/>
                  <a:pt x="690" y="422"/>
                </a:cubicBezTo>
                <a:cubicBezTo>
                  <a:pt x="690" y="422"/>
                  <a:pt x="690" y="422"/>
                  <a:pt x="690" y="423"/>
                </a:cubicBezTo>
                <a:cubicBezTo>
                  <a:pt x="690" y="422"/>
                  <a:pt x="690" y="422"/>
                  <a:pt x="690" y="422"/>
                </a:cubicBezTo>
                <a:cubicBezTo>
                  <a:pt x="689" y="423"/>
                  <a:pt x="689" y="422"/>
                  <a:pt x="689" y="422"/>
                </a:cubicBezTo>
                <a:cubicBezTo>
                  <a:pt x="688" y="422"/>
                  <a:pt x="688" y="422"/>
                  <a:pt x="688" y="423"/>
                </a:cubicBezTo>
                <a:cubicBezTo>
                  <a:pt x="688" y="423"/>
                  <a:pt x="688" y="423"/>
                  <a:pt x="688" y="423"/>
                </a:cubicBezTo>
                <a:cubicBezTo>
                  <a:pt x="688" y="423"/>
                  <a:pt x="688" y="423"/>
                  <a:pt x="688" y="423"/>
                </a:cubicBezTo>
                <a:cubicBezTo>
                  <a:pt x="689" y="423"/>
                  <a:pt x="689" y="423"/>
                  <a:pt x="689" y="424"/>
                </a:cubicBezTo>
                <a:cubicBezTo>
                  <a:pt x="689" y="424"/>
                  <a:pt x="689" y="424"/>
                  <a:pt x="690" y="424"/>
                </a:cubicBezTo>
                <a:cubicBezTo>
                  <a:pt x="690" y="424"/>
                  <a:pt x="690" y="424"/>
                  <a:pt x="690" y="424"/>
                </a:cubicBezTo>
                <a:cubicBezTo>
                  <a:pt x="691" y="425"/>
                  <a:pt x="691" y="425"/>
                  <a:pt x="690" y="426"/>
                </a:cubicBezTo>
                <a:cubicBezTo>
                  <a:pt x="690" y="426"/>
                  <a:pt x="690" y="426"/>
                  <a:pt x="689" y="426"/>
                </a:cubicBezTo>
                <a:cubicBezTo>
                  <a:pt x="689" y="427"/>
                  <a:pt x="689" y="427"/>
                  <a:pt x="689" y="426"/>
                </a:cubicBezTo>
                <a:cubicBezTo>
                  <a:pt x="689" y="426"/>
                  <a:pt x="688" y="426"/>
                  <a:pt x="688" y="425"/>
                </a:cubicBezTo>
                <a:cubicBezTo>
                  <a:pt x="688" y="425"/>
                  <a:pt x="688" y="426"/>
                  <a:pt x="688" y="426"/>
                </a:cubicBezTo>
                <a:cubicBezTo>
                  <a:pt x="688" y="426"/>
                  <a:pt x="688" y="426"/>
                  <a:pt x="688" y="426"/>
                </a:cubicBezTo>
                <a:cubicBezTo>
                  <a:pt x="687" y="425"/>
                  <a:pt x="687" y="425"/>
                  <a:pt x="687" y="425"/>
                </a:cubicBezTo>
                <a:cubicBezTo>
                  <a:pt x="687" y="425"/>
                  <a:pt x="687" y="425"/>
                  <a:pt x="687" y="425"/>
                </a:cubicBezTo>
                <a:cubicBezTo>
                  <a:pt x="687" y="425"/>
                  <a:pt x="687" y="425"/>
                  <a:pt x="687" y="425"/>
                </a:cubicBezTo>
                <a:cubicBezTo>
                  <a:pt x="687" y="426"/>
                  <a:pt x="687" y="426"/>
                  <a:pt x="687" y="427"/>
                </a:cubicBezTo>
                <a:cubicBezTo>
                  <a:pt x="688" y="427"/>
                  <a:pt x="688" y="427"/>
                  <a:pt x="688" y="428"/>
                </a:cubicBezTo>
                <a:cubicBezTo>
                  <a:pt x="688" y="428"/>
                  <a:pt x="688" y="428"/>
                  <a:pt x="687" y="428"/>
                </a:cubicBezTo>
                <a:cubicBezTo>
                  <a:pt x="687" y="427"/>
                  <a:pt x="687" y="428"/>
                  <a:pt x="687" y="428"/>
                </a:cubicBezTo>
                <a:cubicBezTo>
                  <a:pt x="687" y="428"/>
                  <a:pt x="687" y="429"/>
                  <a:pt x="687" y="429"/>
                </a:cubicBezTo>
                <a:cubicBezTo>
                  <a:pt x="687" y="429"/>
                  <a:pt x="687" y="429"/>
                  <a:pt x="686" y="429"/>
                </a:cubicBezTo>
                <a:cubicBezTo>
                  <a:pt x="686" y="430"/>
                  <a:pt x="686" y="429"/>
                  <a:pt x="686" y="429"/>
                </a:cubicBezTo>
                <a:cubicBezTo>
                  <a:pt x="685" y="430"/>
                  <a:pt x="685" y="429"/>
                  <a:pt x="685" y="429"/>
                </a:cubicBezTo>
                <a:cubicBezTo>
                  <a:pt x="685" y="429"/>
                  <a:pt x="686" y="428"/>
                  <a:pt x="685" y="428"/>
                </a:cubicBezTo>
                <a:cubicBezTo>
                  <a:pt x="685" y="429"/>
                  <a:pt x="685" y="429"/>
                  <a:pt x="685" y="430"/>
                </a:cubicBezTo>
                <a:cubicBezTo>
                  <a:pt x="685" y="430"/>
                  <a:pt x="685" y="430"/>
                  <a:pt x="685" y="430"/>
                </a:cubicBezTo>
                <a:cubicBezTo>
                  <a:pt x="685" y="430"/>
                  <a:pt x="685" y="431"/>
                  <a:pt x="684" y="431"/>
                </a:cubicBezTo>
                <a:cubicBezTo>
                  <a:pt x="684" y="431"/>
                  <a:pt x="684" y="431"/>
                  <a:pt x="684" y="431"/>
                </a:cubicBezTo>
                <a:cubicBezTo>
                  <a:pt x="684" y="432"/>
                  <a:pt x="684" y="432"/>
                  <a:pt x="684" y="432"/>
                </a:cubicBezTo>
                <a:cubicBezTo>
                  <a:pt x="683" y="432"/>
                  <a:pt x="683" y="432"/>
                  <a:pt x="683" y="433"/>
                </a:cubicBezTo>
                <a:cubicBezTo>
                  <a:pt x="683" y="433"/>
                  <a:pt x="683" y="433"/>
                  <a:pt x="683" y="433"/>
                </a:cubicBezTo>
                <a:cubicBezTo>
                  <a:pt x="682" y="433"/>
                  <a:pt x="682" y="433"/>
                  <a:pt x="681" y="433"/>
                </a:cubicBezTo>
                <a:cubicBezTo>
                  <a:pt x="681" y="432"/>
                  <a:pt x="681" y="432"/>
                  <a:pt x="681" y="431"/>
                </a:cubicBezTo>
                <a:cubicBezTo>
                  <a:pt x="681" y="431"/>
                  <a:pt x="681" y="431"/>
                  <a:pt x="681" y="431"/>
                </a:cubicBezTo>
                <a:cubicBezTo>
                  <a:pt x="681" y="430"/>
                  <a:pt x="681" y="430"/>
                  <a:pt x="681" y="429"/>
                </a:cubicBezTo>
                <a:cubicBezTo>
                  <a:pt x="681" y="429"/>
                  <a:pt x="681" y="428"/>
                  <a:pt x="681" y="428"/>
                </a:cubicBezTo>
                <a:cubicBezTo>
                  <a:pt x="681" y="428"/>
                  <a:pt x="681" y="428"/>
                  <a:pt x="681" y="428"/>
                </a:cubicBezTo>
                <a:cubicBezTo>
                  <a:pt x="682" y="428"/>
                  <a:pt x="682" y="428"/>
                  <a:pt x="682" y="428"/>
                </a:cubicBezTo>
                <a:cubicBezTo>
                  <a:pt x="682" y="428"/>
                  <a:pt x="682" y="428"/>
                  <a:pt x="682" y="428"/>
                </a:cubicBezTo>
                <a:cubicBezTo>
                  <a:pt x="681" y="427"/>
                  <a:pt x="681" y="427"/>
                  <a:pt x="682" y="427"/>
                </a:cubicBezTo>
                <a:cubicBezTo>
                  <a:pt x="682" y="427"/>
                  <a:pt x="682" y="427"/>
                  <a:pt x="682" y="426"/>
                </a:cubicBezTo>
                <a:cubicBezTo>
                  <a:pt x="683" y="426"/>
                  <a:pt x="683" y="426"/>
                  <a:pt x="683" y="426"/>
                </a:cubicBezTo>
                <a:cubicBezTo>
                  <a:pt x="683" y="426"/>
                  <a:pt x="683" y="426"/>
                  <a:pt x="682" y="426"/>
                </a:cubicBezTo>
                <a:cubicBezTo>
                  <a:pt x="682" y="426"/>
                  <a:pt x="682" y="425"/>
                  <a:pt x="682" y="425"/>
                </a:cubicBezTo>
                <a:cubicBezTo>
                  <a:pt x="682" y="424"/>
                  <a:pt x="682" y="424"/>
                  <a:pt x="682" y="425"/>
                </a:cubicBezTo>
                <a:cubicBezTo>
                  <a:pt x="683" y="425"/>
                  <a:pt x="683" y="425"/>
                  <a:pt x="684" y="425"/>
                </a:cubicBezTo>
                <a:cubicBezTo>
                  <a:pt x="684" y="425"/>
                  <a:pt x="684" y="425"/>
                  <a:pt x="684" y="426"/>
                </a:cubicBezTo>
                <a:cubicBezTo>
                  <a:pt x="684" y="426"/>
                  <a:pt x="684" y="426"/>
                  <a:pt x="685" y="426"/>
                </a:cubicBezTo>
                <a:cubicBezTo>
                  <a:pt x="685" y="426"/>
                  <a:pt x="685" y="425"/>
                  <a:pt x="684" y="425"/>
                </a:cubicBezTo>
                <a:cubicBezTo>
                  <a:pt x="684" y="425"/>
                  <a:pt x="684" y="425"/>
                  <a:pt x="683" y="425"/>
                </a:cubicBezTo>
                <a:cubicBezTo>
                  <a:pt x="683" y="425"/>
                  <a:pt x="683" y="425"/>
                  <a:pt x="683" y="425"/>
                </a:cubicBezTo>
                <a:cubicBezTo>
                  <a:pt x="683" y="424"/>
                  <a:pt x="683" y="424"/>
                  <a:pt x="683" y="424"/>
                </a:cubicBezTo>
                <a:cubicBezTo>
                  <a:pt x="682" y="424"/>
                  <a:pt x="682" y="423"/>
                  <a:pt x="682" y="423"/>
                </a:cubicBezTo>
                <a:cubicBezTo>
                  <a:pt x="682" y="423"/>
                  <a:pt x="682" y="423"/>
                  <a:pt x="682" y="422"/>
                </a:cubicBezTo>
                <a:cubicBezTo>
                  <a:pt x="682" y="421"/>
                  <a:pt x="681" y="421"/>
                  <a:pt x="681" y="420"/>
                </a:cubicBezTo>
                <a:cubicBezTo>
                  <a:pt x="680" y="419"/>
                  <a:pt x="680" y="419"/>
                  <a:pt x="680" y="418"/>
                </a:cubicBezTo>
                <a:cubicBezTo>
                  <a:pt x="680" y="418"/>
                  <a:pt x="680" y="418"/>
                  <a:pt x="680" y="418"/>
                </a:cubicBezTo>
                <a:cubicBezTo>
                  <a:pt x="679" y="417"/>
                  <a:pt x="681" y="415"/>
                  <a:pt x="680" y="414"/>
                </a:cubicBezTo>
                <a:cubicBezTo>
                  <a:pt x="679" y="412"/>
                  <a:pt x="680" y="411"/>
                  <a:pt x="679" y="410"/>
                </a:cubicBezTo>
                <a:cubicBezTo>
                  <a:pt x="679" y="409"/>
                  <a:pt x="679" y="409"/>
                  <a:pt x="679" y="409"/>
                </a:cubicBezTo>
                <a:cubicBezTo>
                  <a:pt x="679" y="408"/>
                  <a:pt x="679" y="408"/>
                  <a:pt x="679" y="407"/>
                </a:cubicBezTo>
                <a:cubicBezTo>
                  <a:pt x="679" y="408"/>
                  <a:pt x="679" y="408"/>
                  <a:pt x="679" y="408"/>
                </a:cubicBezTo>
                <a:cubicBezTo>
                  <a:pt x="679" y="408"/>
                  <a:pt x="679" y="407"/>
                  <a:pt x="679" y="407"/>
                </a:cubicBezTo>
                <a:cubicBezTo>
                  <a:pt x="678" y="407"/>
                  <a:pt x="678" y="406"/>
                  <a:pt x="678" y="406"/>
                </a:cubicBezTo>
                <a:cubicBezTo>
                  <a:pt x="678" y="405"/>
                  <a:pt x="677" y="405"/>
                  <a:pt x="678" y="405"/>
                </a:cubicBezTo>
                <a:cubicBezTo>
                  <a:pt x="678" y="405"/>
                  <a:pt x="678" y="405"/>
                  <a:pt x="678" y="404"/>
                </a:cubicBezTo>
                <a:cubicBezTo>
                  <a:pt x="678" y="405"/>
                  <a:pt x="677" y="405"/>
                  <a:pt x="677" y="404"/>
                </a:cubicBezTo>
                <a:cubicBezTo>
                  <a:pt x="677" y="403"/>
                  <a:pt x="677" y="402"/>
                  <a:pt x="677" y="401"/>
                </a:cubicBezTo>
                <a:cubicBezTo>
                  <a:pt x="677" y="401"/>
                  <a:pt x="677" y="401"/>
                  <a:pt x="677" y="401"/>
                </a:cubicBezTo>
                <a:cubicBezTo>
                  <a:pt x="677" y="401"/>
                  <a:pt x="677" y="401"/>
                  <a:pt x="677" y="401"/>
                </a:cubicBezTo>
                <a:cubicBezTo>
                  <a:pt x="678" y="402"/>
                  <a:pt x="678" y="402"/>
                  <a:pt x="679" y="403"/>
                </a:cubicBezTo>
                <a:cubicBezTo>
                  <a:pt x="679" y="403"/>
                  <a:pt x="679" y="404"/>
                  <a:pt x="680" y="404"/>
                </a:cubicBezTo>
                <a:cubicBezTo>
                  <a:pt x="680" y="405"/>
                  <a:pt x="680" y="405"/>
                  <a:pt x="680" y="406"/>
                </a:cubicBezTo>
                <a:cubicBezTo>
                  <a:pt x="680" y="407"/>
                  <a:pt x="680" y="407"/>
                  <a:pt x="681" y="407"/>
                </a:cubicBezTo>
                <a:cubicBezTo>
                  <a:pt x="681" y="406"/>
                  <a:pt x="681" y="406"/>
                  <a:pt x="682" y="406"/>
                </a:cubicBezTo>
                <a:cubicBezTo>
                  <a:pt x="682" y="406"/>
                  <a:pt x="682" y="406"/>
                  <a:pt x="682" y="406"/>
                </a:cubicBezTo>
                <a:cubicBezTo>
                  <a:pt x="683" y="407"/>
                  <a:pt x="683" y="406"/>
                  <a:pt x="684" y="407"/>
                </a:cubicBezTo>
                <a:cubicBezTo>
                  <a:pt x="684" y="407"/>
                  <a:pt x="685" y="407"/>
                  <a:pt x="686" y="407"/>
                </a:cubicBezTo>
                <a:cubicBezTo>
                  <a:pt x="686" y="407"/>
                  <a:pt x="686" y="407"/>
                  <a:pt x="687" y="407"/>
                </a:cubicBezTo>
                <a:cubicBezTo>
                  <a:pt x="687" y="407"/>
                  <a:pt x="687" y="407"/>
                  <a:pt x="686" y="408"/>
                </a:cubicBezTo>
                <a:cubicBezTo>
                  <a:pt x="686" y="408"/>
                  <a:pt x="686" y="408"/>
                  <a:pt x="687" y="409"/>
                </a:cubicBezTo>
                <a:cubicBezTo>
                  <a:pt x="687" y="409"/>
                  <a:pt x="688" y="410"/>
                  <a:pt x="688" y="411"/>
                </a:cubicBezTo>
                <a:cubicBezTo>
                  <a:pt x="688" y="411"/>
                  <a:pt x="688" y="411"/>
                  <a:pt x="688" y="411"/>
                </a:cubicBezTo>
                <a:cubicBezTo>
                  <a:pt x="689" y="412"/>
                  <a:pt x="689" y="412"/>
                  <a:pt x="689" y="413"/>
                </a:cubicBezTo>
                <a:cubicBezTo>
                  <a:pt x="689" y="414"/>
                  <a:pt x="690" y="414"/>
                  <a:pt x="690" y="414"/>
                </a:cubicBezTo>
                <a:cubicBezTo>
                  <a:pt x="690" y="415"/>
                  <a:pt x="690" y="415"/>
                  <a:pt x="690" y="415"/>
                </a:cubicBezTo>
                <a:cubicBezTo>
                  <a:pt x="690" y="416"/>
                  <a:pt x="690" y="416"/>
                  <a:pt x="690" y="416"/>
                </a:cubicBezTo>
                <a:cubicBezTo>
                  <a:pt x="690" y="417"/>
                  <a:pt x="690" y="417"/>
                  <a:pt x="690" y="417"/>
                </a:cubicBezTo>
                <a:cubicBezTo>
                  <a:pt x="690" y="418"/>
                  <a:pt x="690" y="418"/>
                  <a:pt x="691" y="419"/>
                </a:cubicBezTo>
                <a:cubicBezTo>
                  <a:pt x="691" y="419"/>
                  <a:pt x="691" y="420"/>
                  <a:pt x="691" y="420"/>
                </a:cubicBezTo>
                <a:close/>
                <a:moveTo>
                  <a:pt x="687" y="415"/>
                </a:moveTo>
                <a:cubicBezTo>
                  <a:pt x="687" y="416"/>
                  <a:pt x="687" y="416"/>
                  <a:pt x="688" y="416"/>
                </a:cubicBezTo>
                <a:cubicBezTo>
                  <a:pt x="688" y="416"/>
                  <a:pt x="688" y="415"/>
                  <a:pt x="688" y="415"/>
                </a:cubicBezTo>
                <a:cubicBezTo>
                  <a:pt x="687" y="415"/>
                  <a:pt x="687" y="414"/>
                  <a:pt x="687" y="414"/>
                </a:cubicBezTo>
                <a:cubicBezTo>
                  <a:pt x="687" y="414"/>
                  <a:pt x="687" y="414"/>
                  <a:pt x="686" y="413"/>
                </a:cubicBezTo>
                <a:cubicBezTo>
                  <a:pt x="687" y="414"/>
                  <a:pt x="687" y="414"/>
                  <a:pt x="687" y="414"/>
                </a:cubicBezTo>
                <a:cubicBezTo>
                  <a:pt x="686" y="415"/>
                  <a:pt x="687" y="415"/>
                  <a:pt x="687" y="415"/>
                </a:cubicBezTo>
                <a:close/>
                <a:moveTo>
                  <a:pt x="686" y="412"/>
                </a:moveTo>
                <a:cubicBezTo>
                  <a:pt x="686" y="412"/>
                  <a:pt x="686" y="412"/>
                  <a:pt x="686" y="412"/>
                </a:cubicBezTo>
                <a:cubicBezTo>
                  <a:pt x="686" y="412"/>
                  <a:pt x="686" y="412"/>
                  <a:pt x="685" y="412"/>
                </a:cubicBezTo>
                <a:cubicBezTo>
                  <a:pt x="686" y="412"/>
                  <a:pt x="686" y="412"/>
                  <a:pt x="686" y="412"/>
                </a:cubicBezTo>
                <a:cubicBezTo>
                  <a:pt x="686" y="412"/>
                  <a:pt x="686" y="412"/>
                  <a:pt x="686" y="413"/>
                </a:cubicBezTo>
                <a:cubicBezTo>
                  <a:pt x="686" y="413"/>
                  <a:pt x="686" y="412"/>
                  <a:pt x="686" y="412"/>
                </a:cubicBezTo>
                <a:close/>
                <a:moveTo>
                  <a:pt x="686" y="413"/>
                </a:moveTo>
                <a:cubicBezTo>
                  <a:pt x="687" y="413"/>
                  <a:pt x="687" y="413"/>
                  <a:pt x="686" y="413"/>
                </a:cubicBezTo>
                <a:cubicBezTo>
                  <a:pt x="686" y="413"/>
                  <a:pt x="686" y="413"/>
                  <a:pt x="686" y="413"/>
                </a:cubicBezTo>
                <a:cubicBezTo>
                  <a:pt x="686" y="413"/>
                  <a:pt x="686" y="413"/>
                  <a:pt x="686" y="413"/>
                </a:cubicBezTo>
                <a:close/>
                <a:moveTo>
                  <a:pt x="721" y="475"/>
                </a:moveTo>
                <a:cubicBezTo>
                  <a:pt x="721" y="475"/>
                  <a:pt x="721" y="475"/>
                  <a:pt x="721" y="475"/>
                </a:cubicBezTo>
                <a:cubicBezTo>
                  <a:pt x="720" y="475"/>
                  <a:pt x="720" y="475"/>
                  <a:pt x="720" y="476"/>
                </a:cubicBezTo>
                <a:cubicBezTo>
                  <a:pt x="720" y="476"/>
                  <a:pt x="720" y="476"/>
                  <a:pt x="720" y="476"/>
                </a:cubicBezTo>
                <a:cubicBezTo>
                  <a:pt x="720" y="477"/>
                  <a:pt x="720" y="477"/>
                  <a:pt x="720" y="478"/>
                </a:cubicBezTo>
                <a:cubicBezTo>
                  <a:pt x="720" y="478"/>
                  <a:pt x="719" y="478"/>
                  <a:pt x="719" y="479"/>
                </a:cubicBezTo>
                <a:cubicBezTo>
                  <a:pt x="719" y="479"/>
                  <a:pt x="719" y="480"/>
                  <a:pt x="720" y="480"/>
                </a:cubicBezTo>
                <a:cubicBezTo>
                  <a:pt x="720" y="480"/>
                  <a:pt x="720" y="480"/>
                  <a:pt x="720" y="480"/>
                </a:cubicBezTo>
                <a:cubicBezTo>
                  <a:pt x="720" y="480"/>
                  <a:pt x="720" y="480"/>
                  <a:pt x="720" y="480"/>
                </a:cubicBezTo>
                <a:cubicBezTo>
                  <a:pt x="720" y="480"/>
                  <a:pt x="720" y="479"/>
                  <a:pt x="721" y="479"/>
                </a:cubicBezTo>
                <a:cubicBezTo>
                  <a:pt x="721" y="479"/>
                  <a:pt x="721" y="479"/>
                  <a:pt x="721" y="479"/>
                </a:cubicBezTo>
                <a:cubicBezTo>
                  <a:pt x="721" y="480"/>
                  <a:pt x="722" y="480"/>
                  <a:pt x="722" y="480"/>
                </a:cubicBezTo>
                <a:cubicBezTo>
                  <a:pt x="722" y="479"/>
                  <a:pt x="723" y="479"/>
                  <a:pt x="723" y="479"/>
                </a:cubicBezTo>
                <a:cubicBezTo>
                  <a:pt x="723" y="479"/>
                  <a:pt x="722" y="479"/>
                  <a:pt x="722" y="479"/>
                </a:cubicBezTo>
                <a:cubicBezTo>
                  <a:pt x="722" y="479"/>
                  <a:pt x="723" y="478"/>
                  <a:pt x="723" y="478"/>
                </a:cubicBezTo>
                <a:cubicBezTo>
                  <a:pt x="723" y="478"/>
                  <a:pt x="722" y="478"/>
                  <a:pt x="722" y="478"/>
                </a:cubicBezTo>
                <a:cubicBezTo>
                  <a:pt x="722" y="477"/>
                  <a:pt x="722" y="477"/>
                  <a:pt x="722" y="477"/>
                </a:cubicBezTo>
                <a:cubicBezTo>
                  <a:pt x="722" y="476"/>
                  <a:pt x="722" y="476"/>
                  <a:pt x="722" y="476"/>
                </a:cubicBezTo>
                <a:cubicBezTo>
                  <a:pt x="722" y="476"/>
                  <a:pt x="722" y="476"/>
                  <a:pt x="722" y="476"/>
                </a:cubicBezTo>
                <a:cubicBezTo>
                  <a:pt x="722" y="476"/>
                  <a:pt x="721" y="476"/>
                  <a:pt x="721" y="475"/>
                </a:cubicBezTo>
                <a:cubicBezTo>
                  <a:pt x="721" y="475"/>
                  <a:pt x="721" y="475"/>
                  <a:pt x="721" y="475"/>
                </a:cubicBezTo>
                <a:close/>
                <a:moveTo>
                  <a:pt x="722" y="483"/>
                </a:moveTo>
                <a:cubicBezTo>
                  <a:pt x="722" y="483"/>
                  <a:pt x="723" y="483"/>
                  <a:pt x="723" y="483"/>
                </a:cubicBezTo>
                <a:cubicBezTo>
                  <a:pt x="723" y="483"/>
                  <a:pt x="723" y="483"/>
                  <a:pt x="723" y="483"/>
                </a:cubicBezTo>
                <a:cubicBezTo>
                  <a:pt x="723" y="483"/>
                  <a:pt x="723" y="483"/>
                  <a:pt x="724" y="483"/>
                </a:cubicBezTo>
                <a:cubicBezTo>
                  <a:pt x="724" y="483"/>
                  <a:pt x="724" y="483"/>
                  <a:pt x="724" y="483"/>
                </a:cubicBezTo>
                <a:cubicBezTo>
                  <a:pt x="724" y="483"/>
                  <a:pt x="724" y="483"/>
                  <a:pt x="724" y="483"/>
                </a:cubicBezTo>
                <a:cubicBezTo>
                  <a:pt x="724" y="483"/>
                  <a:pt x="724" y="483"/>
                  <a:pt x="724" y="483"/>
                </a:cubicBezTo>
                <a:cubicBezTo>
                  <a:pt x="724" y="482"/>
                  <a:pt x="724" y="482"/>
                  <a:pt x="724" y="482"/>
                </a:cubicBezTo>
                <a:cubicBezTo>
                  <a:pt x="724" y="481"/>
                  <a:pt x="724" y="481"/>
                  <a:pt x="724" y="481"/>
                </a:cubicBezTo>
                <a:cubicBezTo>
                  <a:pt x="724" y="481"/>
                  <a:pt x="724" y="481"/>
                  <a:pt x="724" y="481"/>
                </a:cubicBezTo>
                <a:cubicBezTo>
                  <a:pt x="724" y="481"/>
                  <a:pt x="724" y="481"/>
                  <a:pt x="723" y="481"/>
                </a:cubicBezTo>
                <a:cubicBezTo>
                  <a:pt x="723" y="481"/>
                  <a:pt x="723" y="481"/>
                  <a:pt x="723" y="481"/>
                </a:cubicBezTo>
                <a:cubicBezTo>
                  <a:pt x="723" y="481"/>
                  <a:pt x="723" y="481"/>
                  <a:pt x="723" y="481"/>
                </a:cubicBezTo>
                <a:cubicBezTo>
                  <a:pt x="723" y="481"/>
                  <a:pt x="722" y="481"/>
                  <a:pt x="722" y="481"/>
                </a:cubicBezTo>
                <a:cubicBezTo>
                  <a:pt x="722" y="481"/>
                  <a:pt x="722" y="481"/>
                  <a:pt x="722" y="482"/>
                </a:cubicBezTo>
                <a:cubicBezTo>
                  <a:pt x="722" y="482"/>
                  <a:pt x="722" y="482"/>
                  <a:pt x="722" y="482"/>
                </a:cubicBezTo>
                <a:cubicBezTo>
                  <a:pt x="722" y="482"/>
                  <a:pt x="722" y="482"/>
                  <a:pt x="722" y="483"/>
                </a:cubicBezTo>
                <a:close/>
                <a:moveTo>
                  <a:pt x="740" y="458"/>
                </a:moveTo>
                <a:cubicBezTo>
                  <a:pt x="740" y="458"/>
                  <a:pt x="739" y="455"/>
                  <a:pt x="739" y="455"/>
                </a:cubicBezTo>
                <a:cubicBezTo>
                  <a:pt x="738" y="455"/>
                  <a:pt x="738" y="455"/>
                  <a:pt x="738" y="455"/>
                </a:cubicBezTo>
                <a:cubicBezTo>
                  <a:pt x="736" y="455"/>
                  <a:pt x="736" y="455"/>
                  <a:pt x="736" y="455"/>
                </a:cubicBezTo>
                <a:cubicBezTo>
                  <a:pt x="735" y="454"/>
                  <a:pt x="735" y="454"/>
                  <a:pt x="735" y="454"/>
                </a:cubicBezTo>
                <a:cubicBezTo>
                  <a:pt x="734" y="452"/>
                  <a:pt x="734" y="452"/>
                  <a:pt x="734" y="452"/>
                </a:cubicBezTo>
                <a:cubicBezTo>
                  <a:pt x="734" y="452"/>
                  <a:pt x="733" y="451"/>
                  <a:pt x="733" y="451"/>
                </a:cubicBezTo>
                <a:cubicBezTo>
                  <a:pt x="732" y="451"/>
                  <a:pt x="730" y="449"/>
                  <a:pt x="730" y="449"/>
                </a:cubicBezTo>
                <a:cubicBezTo>
                  <a:pt x="728" y="448"/>
                  <a:pt x="728" y="448"/>
                  <a:pt x="728" y="448"/>
                </a:cubicBezTo>
                <a:cubicBezTo>
                  <a:pt x="726" y="448"/>
                  <a:pt x="726" y="448"/>
                  <a:pt x="726" y="448"/>
                </a:cubicBezTo>
                <a:cubicBezTo>
                  <a:pt x="726" y="448"/>
                  <a:pt x="720" y="443"/>
                  <a:pt x="720" y="443"/>
                </a:cubicBezTo>
                <a:cubicBezTo>
                  <a:pt x="720" y="443"/>
                  <a:pt x="716" y="443"/>
                  <a:pt x="716" y="443"/>
                </a:cubicBezTo>
                <a:cubicBezTo>
                  <a:pt x="716" y="439"/>
                  <a:pt x="716" y="439"/>
                  <a:pt x="716" y="439"/>
                </a:cubicBezTo>
                <a:cubicBezTo>
                  <a:pt x="713" y="437"/>
                  <a:pt x="713" y="437"/>
                  <a:pt x="713" y="437"/>
                </a:cubicBezTo>
                <a:cubicBezTo>
                  <a:pt x="713" y="435"/>
                  <a:pt x="713" y="435"/>
                  <a:pt x="713" y="435"/>
                </a:cubicBezTo>
                <a:cubicBezTo>
                  <a:pt x="714" y="434"/>
                  <a:pt x="714" y="434"/>
                  <a:pt x="714" y="434"/>
                </a:cubicBezTo>
                <a:cubicBezTo>
                  <a:pt x="714" y="432"/>
                  <a:pt x="714" y="432"/>
                  <a:pt x="714" y="432"/>
                </a:cubicBezTo>
                <a:cubicBezTo>
                  <a:pt x="710" y="432"/>
                  <a:pt x="710" y="432"/>
                  <a:pt x="710" y="432"/>
                </a:cubicBezTo>
                <a:cubicBezTo>
                  <a:pt x="710" y="432"/>
                  <a:pt x="710" y="430"/>
                  <a:pt x="710" y="430"/>
                </a:cubicBezTo>
                <a:cubicBezTo>
                  <a:pt x="711" y="430"/>
                  <a:pt x="711" y="429"/>
                  <a:pt x="711" y="429"/>
                </a:cubicBezTo>
                <a:cubicBezTo>
                  <a:pt x="696" y="401"/>
                  <a:pt x="696" y="401"/>
                  <a:pt x="696" y="401"/>
                </a:cubicBezTo>
                <a:cubicBezTo>
                  <a:pt x="697" y="399"/>
                  <a:pt x="697" y="399"/>
                  <a:pt x="697" y="399"/>
                </a:cubicBezTo>
                <a:cubicBezTo>
                  <a:pt x="691" y="392"/>
                  <a:pt x="691" y="392"/>
                  <a:pt x="691" y="392"/>
                </a:cubicBezTo>
                <a:cubicBezTo>
                  <a:pt x="686" y="389"/>
                  <a:pt x="686" y="389"/>
                  <a:pt x="686" y="389"/>
                </a:cubicBezTo>
                <a:cubicBezTo>
                  <a:pt x="685" y="388"/>
                  <a:pt x="685" y="388"/>
                  <a:pt x="685" y="388"/>
                </a:cubicBezTo>
                <a:cubicBezTo>
                  <a:pt x="684" y="386"/>
                  <a:pt x="684" y="386"/>
                  <a:pt x="684" y="386"/>
                </a:cubicBezTo>
                <a:cubicBezTo>
                  <a:pt x="684" y="384"/>
                  <a:pt x="684" y="384"/>
                  <a:pt x="684" y="384"/>
                </a:cubicBezTo>
                <a:cubicBezTo>
                  <a:pt x="680" y="380"/>
                  <a:pt x="680" y="380"/>
                  <a:pt x="680" y="380"/>
                </a:cubicBezTo>
                <a:cubicBezTo>
                  <a:pt x="680" y="379"/>
                  <a:pt x="680" y="379"/>
                  <a:pt x="680" y="379"/>
                </a:cubicBezTo>
                <a:cubicBezTo>
                  <a:pt x="676" y="377"/>
                  <a:pt x="676" y="377"/>
                  <a:pt x="676" y="377"/>
                </a:cubicBezTo>
                <a:cubicBezTo>
                  <a:pt x="676" y="375"/>
                  <a:pt x="676" y="375"/>
                  <a:pt x="676" y="375"/>
                </a:cubicBezTo>
                <a:cubicBezTo>
                  <a:pt x="675" y="375"/>
                  <a:pt x="675" y="375"/>
                  <a:pt x="675" y="375"/>
                </a:cubicBezTo>
                <a:cubicBezTo>
                  <a:pt x="675" y="373"/>
                  <a:pt x="675" y="373"/>
                  <a:pt x="675" y="373"/>
                </a:cubicBezTo>
                <a:cubicBezTo>
                  <a:pt x="675" y="373"/>
                  <a:pt x="675" y="373"/>
                  <a:pt x="675" y="373"/>
                </a:cubicBezTo>
                <a:cubicBezTo>
                  <a:pt x="675" y="371"/>
                  <a:pt x="675" y="371"/>
                  <a:pt x="675" y="371"/>
                </a:cubicBezTo>
                <a:cubicBezTo>
                  <a:pt x="670" y="365"/>
                  <a:pt x="670" y="365"/>
                  <a:pt x="670" y="365"/>
                </a:cubicBezTo>
                <a:cubicBezTo>
                  <a:pt x="669" y="365"/>
                  <a:pt x="669" y="365"/>
                  <a:pt x="669" y="365"/>
                </a:cubicBezTo>
                <a:cubicBezTo>
                  <a:pt x="662" y="369"/>
                  <a:pt x="662" y="369"/>
                  <a:pt x="662" y="369"/>
                </a:cubicBezTo>
                <a:cubicBezTo>
                  <a:pt x="658" y="370"/>
                  <a:pt x="658" y="370"/>
                  <a:pt x="658" y="370"/>
                </a:cubicBezTo>
                <a:cubicBezTo>
                  <a:pt x="659" y="370"/>
                  <a:pt x="659" y="370"/>
                  <a:pt x="659" y="370"/>
                </a:cubicBezTo>
                <a:cubicBezTo>
                  <a:pt x="660" y="371"/>
                  <a:pt x="660" y="371"/>
                  <a:pt x="660" y="371"/>
                </a:cubicBezTo>
                <a:cubicBezTo>
                  <a:pt x="660" y="371"/>
                  <a:pt x="660" y="372"/>
                  <a:pt x="660" y="372"/>
                </a:cubicBezTo>
                <a:cubicBezTo>
                  <a:pt x="660" y="372"/>
                  <a:pt x="659" y="374"/>
                  <a:pt x="659" y="374"/>
                </a:cubicBezTo>
                <a:cubicBezTo>
                  <a:pt x="657" y="374"/>
                  <a:pt x="657" y="374"/>
                  <a:pt x="657" y="374"/>
                </a:cubicBezTo>
                <a:cubicBezTo>
                  <a:pt x="657" y="378"/>
                  <a:pt x="657" y="378"/>
                  <a:pt x="657" y="378"/>
                </a:cubicBezTo>
                <a:cubicBezTo>
                  <a:pt x="656" y="381"/>
                  <a:pt x="656" y="381"/>
                  <a:pt x="656" y="381"/>
                </a:cubicBezTo>
                <a:cubicBezTo>
                  <a:pt x="652" y="381"/>
                  <a:pt x="652" y="381"/>
                  <a:pt x="652" y="381"/>
                </a:cubicBezTo>
                <a:cubicBezTo>
                  <a:pt x="643" y="388"/>
                  <a:pt x="643" y="388"/>
                  <a:pt x="643" y="388"/>
                </a:cubicBezTo>
                <a:cubicBezTo>
                  <a:pt x="642" y="379"/>
                  <a:pt x="642" y="379"/>
                  <a:pt x="642" y="379"/>
                </a:cubicBezTo>
                <a:cubicBezTo>
                  <a:pt x="629" y="365"/>
                  <a:pt x="629" y="365"/>
                  <a:pt x="629" y="365"/>
                </a:cubicBezTo>
                <a:cubicBezTo>
                  <a:pt x="629" y="364"/>
                  <a:pt x="629" y="364"/>
                  <a:pt x="629" y="364"/>
                </a:cubicBezTo>
                <a:cubicBezTo>
                  <a:pt x="628" y="362"/>
                  <a:pt x="628" y="362"/>
                  <a:pt x="628" y="362"/>
                </a:cubicBezTo>
                <a:cubicBezTo>
                  <a:pt x="624" y="360"/>
                  <a:pt x="624" y="360"/>
                  <a:pt x="624" y="360"/>
                </a:cubicBezTo>
                <a:cubicBezTo>
                  <a:pt x="622" y="358"/>
                  <a:pt x="622" y="358"/>
                  <a:pt x="622" y="358"/>
                </a:cubicBezTo>
                <a:cubicBezTo>
                  <a:pt x="622" y="358"/>
                  <a:pt x="622" y="356"/>
                  <a:pt x="622" y="356"/>
                </a:cubicBezTo>
                <a:cubicBezTo>
                  <a:pt x="622" y="356"/>
                  <a:pt x="623" y="353"/>
                  <a:pt x="623" y="353"/>
                </a:cubicBezTo>
                <a:cubicBezTo>
                  <a:pt x="623" y="353"/>
                  <a:pt x="623" y="351"/>
                  <a:pt x="623" y="351"/>
                </a:cubicBezTo>
                <a:cubicBezTo>
                  <a:pt x="615" y="351"/>
                  <a:pt x="615" y="351"/>
                  <a:pt x="615" y="351"/>
                </a:cubicBezTo>
                <a:cubicBezTo>
                  <a:pt x="612" y="355"/>
                  <a:pt x="612" y="355"/>
                  <a:pt x="612" y="355"/>
                </a:cubicBezTo>
                <a:cubicBezTo>
                  <a:pt x="612" y="355"/>
                  <a:pt x="606" y="351"/>
                  <a:pt x="606" y="352"/>
                </a:cubicBezTo>
                <a:cubicBezTo>
                  <a:pt x="606" y="352"/>
                  <a:pt x="605" y="354"/>
                  <a:pt x="605" y="354"/>
                </a:cubicBezTo>
                <a:cubicBezTo>
                  <a:pt x="599" y="352"/>
                  <a:pt x="599" y="352"/>
                  <a:pt x="599" y="352"/>
                </a:cubicBezTo>
                <a:cubicBezTo>
                  <a:pt x="599" y="64"/>
                  <a:pt x="599" y="64"/>
                  <a:pt x="599" y="64"/>
                </a:cubicBezTo>
                <a:cubicBezTo>
                  <a:pt x="598" y="64"/>
                  <a:pt x="598" y="64"/>
                  <a:pt x="598" y="64"/>
                </a:cubicBezTo>
                <a:cubicBezTo>
                  <a:pt x="597" y="64"/>
                  <a:pt x="597" y="63"/>
                  <a:pt x="597" y="64"/>
                </a:cubicBezTo>
                <a:cubicBezTo>
                  <a:pt x="596" y="64"/>
                  <a:pt x="596" y="65"/>
                  <a:pt x="595" y="65"/>
                </a:cubicBezTo>
                <a:cubicBezTo>
                  <a:pt x="595" y="65"/>
                  <a:pt x="594" y="65"/>
                  <a:pt x="594" y="64"/>
                </a:cubicBezTo>
                <a:cubicBezTo>
                  <a:pt x="593" y="63"/>
                  <a:pt x="592" y="63"/>
                  <a:pt x="591" y="62"/>
                </a:cubicBezTo>
                <a:cubicBezTo>
                  <a:pt x="591" y="62"/>
                  <a:pt x="591" y="61"/>
                  <a:pt x="590" y="60"/>
                </a:cubicBezTo>
                <a:cubicBezTo>
                  <a:pt x="590" y="61"/>
                  <a:pt x="589" y="61"/>
                  <a:pt x="588" y="61"/>
                </a:cubicBezTo>
                <a:cubicBezTo>
                  <a:pt x="589" y="61"/>
                  <a:pt x="589" y="60"/>
                  <a:pt x="590" y="60"/>
                </a:cubicBezTo>
                <a:cubicBezTo>
                  <a:pt x="588" y="60"/>
                  <a:pt x="587" y="59"/>
                  <a:pt x="586" y="59"/>
                </a:cubicBezTo>
                <a:cubicBezTo>
                  <a:pt x="586" y="59"/>
                  <a:pt x="585" y="59"/>
                  <a:pt x="585" y="59"/>
                </a:cubicBezTo>
                <a:cubicBezTo>
                  <a:pt x="585" y="58"/>
                  <a:pt x="585" y="58"/>
                  <a:pt x="585" y="58"/>
                </a:cubicBezTo>
                <a:cubicBezTo>
                  <a:pt x="586" y="58"/>
                  <a:pt x="585" y="57"/>
                  <a:pt x="584" y="57"/>
                </a:cubicBezTo>
                <a:cubicBezTo>
                  <a:pt x="584" y="57"/>
                  <a:pt x="583" y="57"/>
                  <a:pt x="583" y="57"/>
                </a:cubicBezTo>
                <a:cubicBezTo>
                  <a:pt x="583" y="57"/>
                  <a:pt x="583" y="56"/>
                  <a:pt x="583" y="56"/>
                </a:cubicBezTo>
                <a:cubicBezTo>
                  <a:pt x="583" y="56"/>
                  <a:pt x="582" y="56"/>
                  <a:pt x="582" y="55"/>
                </a:cubicBezTo>
                <a:cubicBezTo>
                  <a:pt x="581" y="55"/>
                  <a:pt x="581" y="54"/>
                  <a:pt x="581" y="54"/>
                </a:cubicBezTo>
                <a:cubicBezTo>
                  <a:pt x="581" y="54"/>
                  <a:pt x="580" y="54"/>
                  <a:pt x="580" y="54"/>
                </a:cubicBezTo>
                <a:cubicBezTo>
                  <a:pt x="579" y="53"/>
                  <a:pt x="579" y="53"/>
                  <a:pt x="579" y="53"/>
                </a:cubicBezTo>
                <a:cubicBezTo>
                  <a:pt x="579" y="52"/>
                  <a:pt x="579" y="52"/>
                  <a:pt x="579" y="51"/>
                </a:cubicBezTo>
                <a:cubicBezTo>
                  <a:pt x="579" y="51"/>
                  <a:pt x="579" y="51"/>
                  <a:pt x="578" y="51"/>
                </a:cubicBezTo>
                <a:cubicBezTo>
                  <a:pt x="578" y="51"/>
                  <a:pt x="577" y="50"/>
                  <a:pt x="576" y="50"/>
                </a:cubicBezTo>
                <a:cubicBezTo>
                  <a:pt x="576" y="49"/>
                  <a:pt x="576" y="49"/>
                  <a:pt x="575" y="49"/>
                </a:cubicBezTo>
                <a:cubicBezTo>
                  <a:pt x="574" y="49"/>
                  <a:pt x="573" y="49"/>
                  <a:pt x="573" y="48"/>
                </a:cubicBezTo>
                <a:cubicBezTo>
                  <a:pt x="572" y="48"/>
                  <a:pt x="572" y="48"/>
                  <a:pt x="572" y="48"/>
                </a:cubicBezTo>
                <a:cubicBezTo>
                  <a:pt x="571" y="48"/>
                  <a:pt x="571" y="48"/>
                  <a:pt x="571" y="48"/>
                </a:cubicBezTo>
                <a:cubicBezTo>
                  <a:pt x="570" y="48"/>
                  <a:pt x="570" y="48"/>
                  <a:pt x="570" y="48"/>
                </a:cubicBezTo>
                <a:cubicBezTo>
                  <a:pt x="569" y="49"/>
                  <a:pt x="568" y="48"/>
                  <a:pt x="568" y="48"/>
                </a:cubicBezTo>
                <a:cubicBezTo>
                  <a:pt x="567" y="48"/>
                  <a:pt x="566" y="49"/>
                  <a:pt x="565" y="48"/>
                </a:cubicBezTo>
                <a:cubicBezTo>
                  <a:pt x="565" y="48"/>
                  <a:pt x="565" y="47"/>
                  <a:pt x="565" y="46"/>
                </a:cubicBezTo>
                <a:cubicBezTo>
                  <a:pt x="565" y="46"/>
                  <a:pt x="564" y="46"/>
                  <a:pt x="564" y="47"/>
                </a:cubicBezTo>
                <a:cubicBezTo>
                  <a:pt x="564" y="47"/>
                  <a:pt x="564" y="48"/>
                  <a:pt x="564" y="48"/>
                </a:cubicBezTo>
                <a:cubicBezTo>
                  <a:pt x="564" y="48"/>
                  <a:pt x="563" y="48"/>
                  <a:pt x="563" y="49"/>
                </a:cubicBezTo>
                <a:cubicBezTo>
                  <a:pt x="562" y="49"/>
                  <a:pt x="561" y="49"/>
                  <a:pt x="561" y="49"/>
                </a:cubicBezTo>
                <a:cubicBezTo>
                  <a:pt x="560" y="49"/>
                  <a:pt x="560" y="50"/>
                  <a:pt x="559" y="50"/>
                </a:cubicBezTo>
                <a:cubicBezTo>
                  <a:pt x="558" y="50"/>
                  <a:pt x="557" y="50"/>
                  <a:pt x="557" y="51"/>
                </a:cubicBezTo>
                <a:cubicBezTo>
                  <a:pt x="556" y="51"/>
                  <a:pt x="556" y="52"/>
                  <a:pt x="555" y="52"/>
                </a:cubicBezTo>
                <a:cubicBezTo>
                  <a:pt x="555" y="52"/>
                  <a:pt x="555" y="51"/>
                  <a:pt x="555" y="51"/>
                </a:cubicBezTo>
                <a:cubicBezTo>
                  <a:pt x="554" y="51"/>
                  <a:pt x="554" y="51"/>
                  <a:pt x="554" y="52"/>
                </a:cubicBezTo>
                <a:cubicBezTo>
                  <a:pt x="552" y="52"/>
                  <a:pt x="551" y="52"/>
                  <a:pt x="549" y="53"/>
                </a:cubicBezTo>
                <a:cubicBezTo>
                  <a:pt x="549" y="53"/>
                  <a:pt x="548" y="53"/>
                  <a:pt x="548" y="53"/>
                </a:cubicBezTo>
                <a:cubicBezTo>
                  <a:pt x="548" y="53"/>
                  <a:pt x="548" y="52"/>
                  <a:pt x="548" y="52"/>
                </a:cubicBezTo>
                <a:cubicBezTo>
                  <a:pt x="546" y="52"/>
                  <a:pt x="545" y="52"/>
                  <a:pt x="543" y="51"/>
                </a:cubicBezTo>
                <a:cubicBezTo>
                  <a:pt x="543" y="51"/>
                  <a:pt x="543" y="50"/>
                  <a:pt x="542" y="50"/>
                </a:cubicBezTo>
                <a:cubicBezTo>
                  <a:pt x="541" y="50"/>
                  <a:pt x="541" y="50"/>
                  <a:pt x="540" y="50"/>
                </a:cubicBezTo>
                <a:cubicBezTo>
                  <a:pt x="540" y="49"/>
                  <a:pt x="540" y="49"/>
                  <a:pt x="540" y="49"/>
                </a:cubicBezTo>
                <a:cubicBezTo>
                  <a:pt x="539" y="48"/>
                  <a:pt x="539" y="48"/>
                  <a:pt x="538" y="47"/>
                </a:cubicBezTo>
                <a:cubicBezTo>
                  <a:pt x="538" y="47"/>
                  <a:pt x="538" y="47"/>
                  <a:pt x="538" y="47"/>
                </a:cubicBezTo>
                <a:cubicBezTo>
                  <a:pt x="538" y="47"/>
                  <a:pt x="538" y="47"/>
                  <a:pt x="537" y="47"/>
                </a:cubicBezTo>
                <a:cubicBezTo>
                  <a:pt x="536" y="48"/>
                  <a:pt x="535" y="48"/>
                  <a:pt x="534" y="49"/>
                </a:cubicBezTo>
                <a:cubicBezTo>
                  <a:pt x="534" y="48"/>
                  <a:pt x="535" y="48"/>
                  <a:pt x="535" y="48"/>
                </a:cubicBezTo>
                <a:cubicBezTo>
                  <a:pt x="535" y="48"/>
                  <a:pt x="535" y="48"/>
                  <a:pt x="536" y="47"/>
                </a:cubicBezTo>
                <a:cubicBezTo>
                  <a:pt x="536" y="47"/>
                  <a:pt x="535" y="47"/>
                  <a:pt x="535" y="47"/>
                </a:cubicBezTo>
                <a:cubicBezTo>
                  <a:pt x="533" y="45"/>
                  <a:pt x="532" y="45"/>
                  <a:pt x="530" y="45"/>
                </a:cubicBezTo>
                <a:cubicBezTo>
                  <a:pt x="528" y="45"/>
                  <a:pt x="526" y="45"/>
                  <a:pt x="523" y="45"/>
                </a:cubicBezTo>
                <a:cubicBezTo>
                  <a:pt x="522" y="46"/>
                  <a:pt x="521" y="46"/>
                  <a:pt x="520" y="46"/>
                </a:cubicBezTo>
                <a:cubicBezTo>
                  <a:pt x="519" y="46"/>
                  <a:pt x="519" y="45"/>
                  <a:pt x="518" y="45"/>
                </a:cubicBezTo>
                <a:cubicBezTo>
                  <a:pt x="518" y="46"/>
                  <a:pt x="518" y="47"/>
                  <a:pt x="518" y="48"/>
                </a:cubicBezTo>
                <a:cubicBezTo>
                  <a:pt x="518" y="48"/>
                  <a:pt x="518" y="47"/>
                  <a:pt x="518" y="46"/>
                </a:cubicBezTo>
                <a:cubicBezTo>
                  <a:pt x="518" y="45"/>
                  <a:pt x="517" y="45"/>
                  <a:pt x="516" y="45"/>
                </a:cubicBezTo>
                <a:cubicBezTo>
                  <a:pt x="515" y="45"/>
                  <a:pt x="514" y="45"/>
                  <a:pt x="514" y="44"/>
                </a:cubicBezTo>
                <a:cubicBezTo>
                  <a:pt x="513" y="44"/>
                  <a:pt x="512" y="43"/>
                  <a:pt x="510" y="43"/>
                </a:cubicBezTo>
                <a:cubicBezTo>
                  <a:pt x="510" y="43"/>
                  <a:pt x="509" y="44"/>
                  <a:pt x="509" y="44"/>
                </a:cubicBezTo>
                <a:cubicBezTo>
                  <a:pt x="508" y="46"/>
                  <a:pt x="507" y="47"/>
                  <a:pt x="505" y="49"/>
                </a:cubicBezTo>
                <a:cubicBezTo>
                  <a:pt x="504" y="50"/>
                  <a:pt x="503" y="51"/>
                  <a:pt x="502" y="52"/>
                </a:cubicBezTo>
                <a:cubicBezTo>
                  <a:pt x="502" y="52"/>
                  <a:pt x="501" y="53"/>
                  <a:pt x="500" y="54"/>
                </a:cubicBezTo>
                <a:cubicBezTo>
                  <a:pt x="499" y="55"/>
                  <a:pt x="500" y="57"/>
                  <a:pt x="500" y="59"/>
                </a:cubicBezTo>
                <a:cubicBezTo>
                  <a:pt x="500" y="60"/>
                  <a:pt x="500" y="61"/>
                  <a:pt x="501" y="62"/>
                </a:cubicBezTo>
                <a:cubicBezTo>
                  <a:pt x="501" y="65"/>
                  <a:pt x="502" y="67"/>
                  <a:pt x="503" y="70"/>
                </a:cubicBezTo>
                <a:cubicBezTo>
                  <a:pt x="503" y="70"/>
                  <a:pt x="504" y="71"/>
                  <a:pt x="504" y="72"/>
                </a:cubicBezTo>
                <a:cubicBezTo>
                  <a:pt x="504" y="72"/>
                  <a:pt x="504" y="72"/>
                  <a:pt x="504" y="73"/>
                </a:cubicBezTo>
                <a:cubicBezTo>
                  <a:pt x="504" y="73"/>
                  <a:pt x="505" y="73"/>
                  <a:pt x="505" y="74"/>
                </a:cubicBezTo>
                <a:cubicBezTo>
                  <a:pt x="505" y="74"/>
                  <a:pt x="505" y="74"/>
                  <a:pt x="504" y="73"/>
                </a:cubicBezTo>
                <a:cubicBezTo>
                  <a:pt x="504" y="73"/>
                  <a:pt x="504" y="73"/>
                  <a:pt x="504" y="72"/>
                </a:cubicBezTo>
                <a:cubicBezTo>
                  <a:pt x="504" y="72"/>
                  <a:pt x="503" y="71"/>
                  <a:pt x="503" y="71"/>
                </a:cubicBezTo>
                <a:cubicBezTo>
                  <a:pt x="502" y="70"/>
                  <a:pt x="502" y="70"/>
                  <a:pt x="502" y="69"/>
                </a:cubicBezTo>
                <a:cubicBezTo>
                  <a:pt x="502" y="68"/>
                  <a:pt x="501" y="68"/>
                  <a:pt x="501" y="67"/>
                </a:cubicBezTo>
                <a:cubicBezTo>
                  <a:pt x="500" y="63"/>
                  <a:pt x="499" y="60"/>
                  <a:pt x="499" y="56"/>
                </a:cubicBezTo>
                <a:cubicBezTo>
                  <a:pt x="499" y="55"/>
                  <a:pt x="500" y="53"/>
                  <a:pt x="500" y="51"/>
                </a:cubicBezTo>
                <a:cubicBezTo>
                  <a:pt x="501" y="50"/>
                  <a:pt x="502" y="48"/>
                  <a:pt x="502" y="47"/>
                </a:cubicBezTo>
                <a:cubicBezTo>
                  <a:pt x="503" y="46"/>
                  <a:pt x="503" y="44"/>
                  <a:pt x="504" y="44"/>
                </a:cubicBezTo>
                <a:cubicBezTo>
                  <a:pt x="504" y="43"/>
                  <a:pt x="505" y="43"/>
                  <a:pt x="505" y="43"/>
                </a:cubicBezTo>
                <a:cubicBezTo>
                  <a:pt x="505" y="42"/>
                  <a:pt x="506" y="41"/>
                  <a:pt x="506" y="40"/>
                </a:cubicBezTo>
                <a:cubicBezTo>
                  <a:pt x="506" y="40"/>
                  <a:pt x="506" y="39"/>
                  <a:pt x="505" y="39"/>
                </a:cubicBezTo>
                <a:cubicBezTo>
                  <a:pt x="505" y="40"/>
                  <a:pt x="505" y="40"/>
                  <a:pt x="504" y="40"/>
                </a:cubicBezTo>
                <a:cubicBezTo>
                  <a:pt x="504" y="40"/>
                  <a:pt x="504" y="40"/>
                  <a:pt x="503" y="40"/>
                </a:cubicBezTo>
                <a:cubicBezTo>
                  <a:pt x="503" y="40"/>
                  <a:pt x="502" y="40"/>
                  <a:pt x="502" y="40"/>
                </a:cubicBezTo>
                <a:cubicBezTo>
                  <a:pt x="502" y="40"/>
                  <a:pt x="503" y="39"/>
                  <a:pt x="503" y="39"/>
                </a:cubicBezTo>
                <a:cubicBezTo>
                  <a:pt x="503" y="38"/>
                  <a:pt x="503" y="38"/>
                  <a:pt x="503" y="38"/>
                </a:cubicBezTo>
                <a:cubicBezTo>
                  <a:pt x="503" y="37"/>
                  <a:pt x="503" y="37"/>
                  <a:pt x="502" y="37"/>
                </a:cubicBezTo>
                <a:cubicBezTo>
                  <a:pt x="502" y="37"/>
                  <a:pt x="502" y="37"/>
                  <a:pt x="501" y="37"/>
                </a:cubicBezTo>
                <a:cubicBezTo>
                  <a:pt x="501" y="36"/>
                  <a:pt x="500" y="36"/>
                  <a:pt x="500" y="36"/>
                </a:cubicBezTo>
                <a:cubicBezTo>
                  <a:pt x="499" y="36"/>
                  <a:pt x="499" y="36"/>
                  <a:pt x="498" y="37"/>
                </a:cubicBezTo>
                <a:cubicBezTo>
                  <a:pt x="498" y="37"/>
                  <a:pt x="498" y="37"/>
                  <a:pt x="497" y="37"/>
                </a:cubicBezTo>
                <a:cubicBezTo>
                  <a:pt x="497" y="38"/>
                  <a:pt x="497" y="39"/>
                  <a:pt x="497" y="41"/>
                </a:cubicBezTo>
                <a:cubicBezTo>
                  <a:pt x="497" y="42"/>
                  <a:pt x="496" y="43"/>
                  <a:pt x="496" y="44"/>
                </a:cubicBezTo>
                <a:cubicBezTo>
                  <a:pt x="496" y="45"/>
                  <a:pt x="496" y="46"/>
                  <a:pt x="495" y="47"/>
                </a:cubicBezTo>
                <a:cubicBezTo>
                  <a:pt x="494" y="48"/>
                  <a:pt x="494" y="48"/>
                  <a:pt x="493" y="49"/>
                </a:cubicBezTo>
                <a:cubicBezTo>
                  <a:pt x="493" y="49"/>
                  <a:pt x="493" y="50"/>
                  <a:pt x="492" y="50"/>
                </a:cubicBezTo>
                <a:cubicBezTo>
                  <a:pt x="492" y="50"/>
                  <a:pt x="491" y="50"/>
                  <a:pt x="491" y="50"/>
                </a:cubicBezTo>
                <a:cubicBezTo>
                  <a:pt x="491" y="50"/>
                  <a:pt x="491" y="50"/>
                  <a:pt x="491" y="50"/>
                </a:cubicBezTo>
                <a:cubicBezTo>
                  <a:pt x="492" y="49"/>
                  <a:pt x="493" y="48"/>
                  <a:pt x="493" y="47"/>
                </a:cubicBezTo>
                <a:cubicBezTo>
                  <a:pt x="494" y="46"/>
                  <a:pt x="495" y="45"/>
                  <a:pt x="495" y="44"/>
                </a:cubicBezTo>
                <a:cubicBezTo>
                  <a:pt x="495" y="43"/>
                  <a:pt x="496" y="42"/>
                  <a:pt x="496" y="41"/>
                </a:cubicBezTo>
                <a:cubicBezTo>
                  <a:pt x="496" y="40"/>
                  <a:pt x="495" y="39"/>
                  <a:pt x="496" y="39"/>
                </a:cubicBezTo>
                <a:cubicBezTo>
                  <a:pt x="496" y="38"/>
                  <a:pt x="496" y="38"/>
                  <a:pt x="496" y="38"/>
                </a:cubicBezTo>
                <a:cubicBezTo>
                  <a:pt x="496" y="37"/>
                  <a:pt x="496" y="36"/>
                  <a:pt x="496" y="36"/>
                </a:cubicBezTo>
                <a:cubicBezTo>
                  <a:pt x="496" y="35"/>
                  <a:pt x="496" y="35"/>
                  <a:pt x="496" y="35"/>
                </a:cubicBezTo>
                <a:cubicBezTo>
                  <a:pt x="496" y="35"/>
                  <a:pt x="496" y="35"/>
                  <a:pt x="496" y="35"/>
                </a:cubicBezTo>
                <a:cubicBezTo>
                  <a:pt x="495" y="34"/>
                  <a:pt x="495" y="34"/>
                  <a:pt x="494" y="33"/>
                </a:cubicBezTo>
                <a:cubicBezTo>
                  <a:pt x="492" y="33"/>
                  <a:pt x="489" y="32"/>
                  <a:pt x="487" y="33"/>
                </a:cubicBezTo>
                <a:cubicBezTo>
                  <a:pt x="486" y="33"/>
                  <a:pt x="486" y="33"/>
                  <a:pt x="485" y="32"/>
                </a:cubicBezTo>
                <a:cubicBezTo>
                  <a:pt x="485" y="32"/>
                  <a:pt x="485" y="32"/>
                  <a:pt x="485" y="32"/>
                </a:cubicBezTo>
                <a:cubicBezTo>
                  <a:pt x="485" y="32"/>
                  <a:pt x="485" y="32"/>
                  <a:pt x="484" y="32"/>
                </a:cubicBezTo>
                <a:cubicBezTo>
                  <a:pt x="484" y="33"/>
                  <a:pt x="483" y="33"/>
                  <a:pt x="483" y="34"/>
                </a:cubicBezTo>
                <a:cubicBezTo>
                  <a:pt x="483" y="34"/>
                  <a:pt x="482" y="35"/>
                  <a:pt x="482" y="35"/>
                </a:cubicBezTo>
                <a:cubicBezTo>
                  <a:pt x="481" y="35"/>
                  <a:pt x="481" y="35"/>
                  <a:pt x="480" y="35"/>
                </a:cubicBezTo>
                <a:cubicBezTo>
                  <a:pt x="479" y="36"/>
                  <a:pt x="478" y="37"/>
                  <a:pt x="477" y="37"/>
                </a:cubicBezTo>
                <a:cubicBezTo>
                  <a:pt x="476" y="38"/>
                  <a:pt x="475" y="38"/>
                  <a:pt x="475" y="39"/>
                </a:cubicBezTo>
                <a:cubicBezTo>
                  <a:pt x="474" y="39"/>
                  <a:pt x="474" y="40"/>
                  <a:pt x="474" y="40"/>
                </a:cubicBezTo>
                <a:cubicBezTo>
                  <a:pt x="474" y="41"/>
                  <a:pt x="474" y="41"/>
                  <a:pt x="473" y="42"/>
                </a:cubicBezTo>
                <a:cubicBezTo>
                  <a:pt x="473" y="42"/>
                  <a:pt x="472" y="42"/>
                  <a:pt x="472" y="41"/>
                </a:cubicBezTo>
                <a:cubicBezTo>
                  <a:pt x="472" y="41"/>
                  <a:pt x="472" y="40"/>
                  <a:pt x="472" y="40"/>
                </a:cubicBezTo>
                <a:cubicBezTo>
                  <a:pt x="472" y="40"/>
                  <a:pt x="473" y="39"/>
                  <a:pt x="473" y="39"/>
                </a:cubicBezTo>
                <a:cubicBezTo>
                  <a:pt x="473" y="38"/>
                  <a:pt x="473" y="38"/>
                  <a:pt x="473" y="37"/>
                </a:cubicBezTo>
                <a:cubicBezTo>
                  <a:pt x="473" y="37"/>
                  <a:pt x="474" y="36"/>
                  <a:pt x="474" y="36"/>
                </a:cubicBezTo>
                <a:cubicBezTo>
                  <a:pt x="475" y="35"/>
                  <a:pt x="474" y="34"/>
                  <a:pt x="474" y="34"/>
                </a:cubicBezTo>
                <a:cubicBezTo>
                  <a:pt x="475" y="34"/>
                  <a:pt x="475" y="34"/>
                  <a:pt x="476" y="33"/>
                </a:cubicBezTo>
                <a:cubicBezTo>
                  <a:pt x="476" y="33"/>
                  <a:pt x="476" y="33"/>
                  <a:pt x="475" y="32"/>
                </a:cubicBezTo>
                <a:cubicBezTo>
                  <a:pt x="475" y="32"/>
                  <a:pt x="475" y="32"/>
                  <a:pt x="475" y="32"/>
                </a:cubicBezTo>
                <a:cubicBezTo>
                  <a:pt x="474" y="33"/>
                  <a:pt x="474" y="33"/>
                  <a:pt x="473" y="33"/>
                </a:cubicBezTo>
                <a:cubicBezTo>
                  <a:pt x="473" y="34"/>
                  <a:pt x="472" y="34"/>
                  <a:pt x="472" y="34"/>
                </a:cubicBezTo>
                <a:cubicBezTo>
                  <a:pt x="471" y="34"/>
                  <a:pt x="470" y="35"/>
                  <a:pt x="470" y="36"/>
                </a:cubicBezTo>
                <a:cubicBezTo>
                  <a:pt x="470" y="36"/>
                  <a:pt x="470" y="36"/>
                  <a:pt x="470" y="37"/>
                </a:cubicBezTo>
                <a:cubicBezTo>
                  <a:pt x="469" y="37"/>
                  <a:pt x="469" y="37"/>
                  <a:pt x="468" y="37"/>
                </a:cubicBezTo>
                <a:cubicBezTo>
                  <a:pt x="468" y="37"/>
                  <a:pt x="468" y="37"/>
                  <a:pt x="468" y="37"/>
                </a:cubicBezTo>
                <a:cubicBezTo>
                  <a:pt x="468" y="37"/>
                  <a:pt x="467" y="37"/>
                  <a:pt x="467" y="37"/>
                </a:cubicBezTo>
                <a:cubicBezTo>
                  <a:pt x="466" y="36"/>
                  <a:pt x="466" y="36"/>
                  <a:pt x="465" y="36"/>
                </a:cubicBezTo>
                <a:cubicBezTo>
                  <a:pt x="464" y="35"/>
                  <a:pt x="463" y="35"/>
                  <a:pt x="462" y="35"/>
                </a:cubicBezTo>
                <a:cubicBezTo>
                  <a:pt x="461" y="35"/>
                  <a:pt x="460" y="35"/>
                  <a:pt x="458" y="35"/>
                </a:cubicBezTo>
                <a:cubicBezTo>
                  <a:pt x="458" y="34"/>
                  <a:pt x="459" y="34"/>
                  <a:pt x="459" y="34"/>
                </a:cubicBezTo>
                <a:cubicBezTo>
                  <a:pt x="460" y="33"/>
                  <a:pt x="461" y="32"/>
                  <a:pt x="460" y="31"/>
                </a:cubicBezTo>
                <a:cubicBezTo>
                  <a:pt x="460" y="30"/>
                  <a:pt x="459" y="30"/>
                  <a:pt x="458" y="30"/>
                </a:cubicBezTo>
                <a:cubicBezTo>
                  <a:pt x="457" y="30"/>
                  <a:pt x="456" y="31"/>
                  <a:pt x="455" y="31"/>
                </a:cubicBezTo>
                <a:cubicBezTo>
                  <a:pt x="453" y="31"/>
                  <a:pt x="452" y="31"/>
                  <a:pt x="450" y="30"/>
                </a:cubicBezTo>
                <a:cubicBezTo>
                  <a:pt x="451" y="30"/>
                  <a:pt x="452" y="30"/>
                  <a:pt x="453" y="30"/>
                </a:cubicBezTo>
                <a:cubicBezTo>
                  <a:pt x="454" y="30"/>
                  <a:pt x="454" y="30"/>
                  <a:pt x="455" y="30"/>
                </a:cubicBezTo>
                <a:cubicBezTo>
                  <a:pt x="456" y="30"/>
                  <a:pt x="456" y="30"/>
                  <a:pt x="456" y="29"/>
                </a:cubicBezTo>
                <a:cubicBezTo>
                  <a:pt x="455" y="29"/>
                  <a:pt x="455" y="29"/>
                  <a:pt x="454" y="29"/>
                </a:cubicBezTo>
                <a:cubicBezTo>
                  <a:pt x="454" y="28"/>
                  <a:pt x="454" y="28"/>
                  <a:pt x="453" y="28"/>
                </a:cubicBezTo>
                <a:cubicBezTo>
                  <a:pt x="452" y="28"/>
                  <a:pt x="451" y="27"/>
                  <a:pt x="451" y="26"/>
                </a:cubicBezTo>
                <a:cubicBezTo>
                  <a:pt x="451" y="26"/>
                  <a:pt x="452" y="25"/>
                  <a:pt x="452" y="24"/>
                </a:cubicBezTo>
                <a:cubicBezTo>
                  <a:pt x="453" y="23"/>
                  <a:pt x="453" y="22"/>
                  <a:pt x="454" y="21"/>
                </a:cubicBezTo>
                <a:cubicBezTo>
                  <a:pt x="454" y="21"/>
                  <a:pt x="455" y="20"/>
                  <a:pt x="454" y="20"/>
                </a:cubicBezTo>
                <a:cubicBezTo>
                  <a:pt x="454" y="20"/>
                  <a:pt x="454" y="20"/>
                  <a:pt x="454" y="20"/>
                </a:cubicBezTo>
                <a:cubicBezTo>
                  <a:pt x="452" y="19"/>
                  <a:pt x="450" y="18"/>
                  <a:pt x="448" y="18"/>
                </a:cubicBezTo>
                <a:cubicBezTo>
                  <a:pt x="449" y="18"/>
                  <a:pt x="449" y="19"/>
                  <a:pt x="448" y="20"/>
                </a:cubicBezTo>
                <a:cubicBezTo>
                  <a:pt x="448" y="20"/>
                  <a:pt x="447" y="19"/>
                  <a:pt x="448" y="18"/>
                </a:cubicBezTo>
                <a:cubicBezTo>
                  <a:pt x="447" y="19"/>
                  <a:pt x="446" y="18"/>
                  <a:pt x="445" y="17"/>
                </a:cubicBezTo>
                <a:cubicBezTo>
                  <a:pt x="444" y="16"/>
                  <a:pt x="443" y="16"/>
                  <a:pt x="441" y="16"/>
                </a:cubicBezTo>
                <a:cubicBezTo>
                  <a:pt x="441" y="16"/>
                  <a:pt x="440" y="17"/>
                  <a:pt x="439" y="17"/>
                </a:cubicBezTo>
                <a:cubicBezTo>
                  <a:pt x="437" y="18"/>
                  <a:pt x="434" y="17"/>
                  <a:pt x="432" y="18"/>
                </a:cubicBezTo>
                <a:cubicBezTo>
                  <a:pt x="433" y="19"/>
                  <a:pt x="432" y="20"/>
                  <a:pt x="431" y="21"/>
                </a:cubicBezTo>
                <a:cubicBezTo>
                  <a:pt x="430" y="21"/>
                  <a:pt x="430" y="21"/>
                  <a:pt x="430" y="22"/>
                </a:cubicBezTo>
                <a:cubicBezTo>
                  <a:pt x="429" y="22"/>
                  <a:pt x="429" y="22"/>
                  <a:pt x="429" y="22"/>
                </a:cubicBezTo>
                <a:cubicBezTo>
                  <a:pt x="429" y="22"/>
                  <a:pt x="429" y="22"/>
                  <a:pt x="429" y="22"/>
                </a:cubicBezTo>
                <a:cubicBezTo>
                  <a:pt x="429" y="21"/>
                  <a:pt x="428" y="21"/>
                  <a:pt x="427" y="22"/>
                </a:cubicBezTo>
                <a:cubicBezTo>
                  <a:pt x="427" y="22"/>
                  <a:pt x="427" y="23"/>
                  <a:pt x="426" y="24"/>
                </a:cubicBezTo>
                <a:cubicBezTo>
                  <a:pt x="426" y="24"/>
                  <a:pt x="425" y="24"/>
                  <a:pt x="425" y="24"/>
                </a:cubicBezTo>
                <a:cubicBezTo>
                  <a:pt x="424" y="24"/>
                  <a:pt x="424" y="23"/>
                  <a:pt x="425" y="23"/>
                </a:cubicBezTo>
                <a:cubicBezTo>
                  <a:pt x="424" y="23"/>
                  <a:pt x="424" y="23"/>
                  <a:pt x="423" y="22"/>
                </a:cubicBezTo>
                <a:cubicBezTo>
                  <a:pt x="423" y="22"/>
                  <a:pt x="424" y="22"/>
                  <a:pt x="424" y="21"/>
                </a:cubicBezTo>
                <a:cubicBezTo>
                  <a:pt x="424" y="21"/>
                  <a:pt x="425" y="21"/>
                  <a:pt x="424" y="20"/>
                </a:cubicBezTo>
                <a:cubicBezTo>
                  <a:pt x="424" y="20"/>
                  <a:pt x="424" y="20"/>
                  <a:pt x="424" y="20"/>
                </a:cubicBezTo>
                <a:cubicBezTo>
                  <a:pt x="423" y="19"/>
                  <a:pt x="423" y="18"/>
                  <a:pt x="424" y="18"/>
                </a:cubicBezTo>
                <a:cubicBezTo>
                  <a:pt x="423" y="18"/>
                  <a:pt x="423" y="18"/>
                  <a:pt x="423" y="17"/>
                </a:cubicBezTo>
                <a:cubicBezTo>
                  <a:pt x="423" y="17"/>
                  <a:pt x="424" y="16"/>
                  <a:pt x="424" y="15"/>
                </a:cubicBezTo>
                <a:cubicBezTo>
                  <a:pt x="424" y="14"/>
                  <a:pt x="424" y="12"/>
                  <a:pt x="423" y="12"/>
                </a:cubicBezTo>
                <a:cubicBezTo>
                  <a:pt x="423" y="12"/>
                  <a:pt x="423" y="12"/>
                  <a:pt x="423" y="11"/>
                </a:cubicBezTo>
                <a:cubicBezTo>
                  <a:pt x="422" y="11"/>
                  <a:pt x="422" y="11"/>
                  <a:pt x="422" y="11"/>
                </a:cubicBezTo>
                <a:cubicBezTo>
                  <a:pt x="422" y="10"/>
                  <a:pt x="421" y="10"/>
                  <a:pt x="420" y="9"/>
                </a:cubicBezTo>
                <a:cubicBezTo>
                  <a:pt x="419" y="9"/>
                  <a:pt x="418" y="8"/>
                  <a:pt x="418" y="8"/>
                </a:cubicBezTo>
                <a:cubicBezTo>
                  <a:pt x="418" y="7"/>
                  <a:pt x="417" y="8"/>
                  <a:pt x="418" y="8"/>
                </a:cubicBezTo>
                <a:cubicBezTo>
                  <a:pt x="418" y="9"/>
                  <a:pt x="418" y="9"/>
                  <a:pt x="418" y="9"/>
                </a:cubicBezTo>
                <a:cubicBezTo>
                  <a:pt x="419" y="10"/>
                  <a:pt x="419" y="10"/>
                  <a:pt x="418" y="11"/>
                </a:cubicBezTo>
                <a:cubicBezTo>
                  <a:pt x="418" y="11"/>
                  <a:pt x="417" y="10"/>
                  <a:pt x="417" y="10"/>
                </a:cubicBezTo>
                <a:cubicBezTo>
                  <a:pt x="417" y="9"/>
                  <a:pt x="416" y="9"/>
                  <a:pt x="416" y="9"/>
                </a:cubicBezTo>
                <a:cubicBezTo>
                  <a:pt x="416" y="9"/>
                  <a:pt x="415" y="9"/>
                  <a:pt x="415" y="10"/>
                </a:cubicBezTo>
                <a:cubicBezTo>
                  <a:pt x="416" y="10"/>
                  <a:pt x="416" y="10"/>
                  <a:pt x="416" y="11"/>
                </a:cubicBezTo>
                <a:cubicBezTo>
                  <a:pt x="416" y="11"/>
                  <a:pt x="417" y="12"/>
                  <a:pt x="417" y="12"/>
                </a:cubicBezTo>
                <a:cubicBezTo>
                  <a:pt x="417" y="13"/>
                  <a:pt x="416" y="14"/>
                  <a:pt x="415" y="14"/>
                </a:cubicBezTo>
                <a:cubicBezTo>
                  <a:pt x="416" y="13"/>
                  <a:pt x="415" y="13"/>
                  <a:pt x="415" y="12"/>
                </a:cubicBezTo>
                <a:cubicBezTo>
                  <a:pt x="414" y="13"/>
                  <a:pt x="413" y="14"/>
                  <a:pt x="413" y="16"/>
                </a:cubicBezTo>
                <a:cubicBezTo>
                  <a:pt x="412" y="17"/>
                  <a:pt x="412" y="17"/>
                  <a:pt x="412" y="18"/>
                </a:cubicBezTo>
                <a:cubicBezTo>
                  <a:pt x="412" y="19"/>
                  <a:pt x="411" y="19"/>
                  <a:pt x="411" y="20"/>
                </a:cubicBezTo>
                <a:cubicBezTo>
                  <a:pt x="410" y="20"/>
                  <a:pt x="410" y="20"/>
                  <a:pt x="409" y="19"/>
                </a:cubicBezTo>
                <a:cubicBezTo>
                  <a:pt x="408" y="19"/>
                  <a:pt x="408" y="20"/>
                  <a:pt x="407" y="20"/>
                </a:cubicBezTo>
                <a:cubicBezTo>
                  <a:pt x="407" y="20"/>
                  <a:pt x="406" y="21"/>
                  <a:pt x="406" y="20"/>
                </a:cubicBezTo>
                <a:cubicBezTo>
                  <a:pt x="406" y="20"/>
                  <a:pt x="406" y="20"/>
                  <a:pt x="406" y="20"/>
                </a:cubicBezTo>
                <a:cubicBezTo>
                  <a:pt x="406" y="19"/>
                  <a:pt x="407" y="19"/>
                  <a:pt x="407" y="19"/>
                </a:cubicBezTo>
                <a:cubicBezTo>
                  <a:pt x="406" y="19"/>
                  <a:pt x="406" y="19"/>
                  <a:pt x="406" y="19"/>
                </a:cubicBezTo>
                <a:cubicBezTo>
                  <a:pt x="405" y="19"/>
                  <a:pt x="404" y="19"/>
                  <a:pt x="404" y="18"/>
                </a:cubicBezTo>
                <a:cubicBezTo>
                  <a:pt x="404" y="18"/>
                  <a:pt x="404" y="18"/>
                  <a:pt x="404" y="18"/>
                </a:cubicBezTo>
                <a:cubicBezTo>
                  <a:pt x="404" y="18"/>
                  <a:pt x="404" y="18"/>
                  <a:pt x="404" y="18"/>
                </a:cubicBezTo>
                <a:cubicBezTo>
                  <a:pt x="404" y="18"/>
                  <a:pt x="404" y="18"/>
                  <a:pt x="405" y="18"/>
                </a:cubicBezTo>
                <a:cubicBezTo>
                  <a:pt x="405" y="18"/>
                  <a:pt x="406" y="18"/>
                  <a:pt x="406" y="17"/>
                </a:cubicBezTo>
                <a:cubicBezTo>
                  <a:pt x="406" y="17"/>
                  <a:pt x="406" y="17"/>
                  <a:pt x="406" y="17"/>
                </a:cubicBezTo>
                <a:cubicBezTo>
                  <a:pt x="406" y="17"/>
                  <a:pt x="406" y="17"/>
                  <a:pt x="406" y="17"/>
                </a:cubicBezTo>
                <a:cubicBezTo>
                  <a:pt x="406" y="16"/>
                  <a:pt x="405" y="17"/>
                  <a:pt x="405" y="17"/>
                </a:cubicBezTo>
                <a:cubicBezTo>
                  <a:pt x="405" y="17"/>
                  <a:pt x="404" y="16"/>
                  <a:pt x="404" y="16"/>
                </a:cubicBezTo>
                <a:cubicBezTo>
                  <a:pt x="404" y="16"/>
                  <a:pt x="404" y="16"/>
                  <a:pt x="404" y="16"/>
                </a:cubicBezTo>
                <a:cubicBezTo>
                  <a:pt x="405" y="16"/>
                  <a:pt x="405" y="16"/>
                  <a:pt x="405" y="16"/>
                </a:cubicBezTo>
                <a:cubicBezTo>
                  <a:pt x="406" y="16"/>
                  <a:pt x="406" y="15"/>
                  <a:pt x="406" y="15"/>
                </a:cubicBezTo>
                <a:cubicBezTo>
                  <a:pt x="406" y="15"/>
                  <a:pt x="407" y="15"/>
                  <a:pt x="408" y="14"/>
                </a:cubicBezTo>
                <a:cubicBezTo>
                  <a:pt x="408" y="14"/>
                  <a:pt x="409" y="14"/>
                  <a:pt x="409" y="14"/>
                </a:cubicBezTo>
                <a:cubicBezTo>
                  <a:pt x="409" y="13"/>
                  <a:pt x="409" y="13"/>
                  <a:pt x="409" y="13"/>
                </a:cubicBezTo>
                <a:cubicBezTo>
                  <a:pt x="410" y="12"/>
                  <a:pt x="410" y="12"/>
                  <a:pt x="410" y="12"/>
                </a:cubicBezTo>
                <a:cubicBezTo>
                  <a:pt x="410" y="12"/>
                  <a:pt x="411" y="11"/>
                  <a:pt x="411" y="11"/>
                </a:cubicBezTo>
                <a:cubicBezTo>
                  <a:pt x="411" y="10"/>
                  <a:pt x="412" y="10"/>
                  <a:pt x="412" y="10"/>
                </a:cubicBezTo>
                <a:cubicBezTo>
                  <a:pt x="412" y="10"/>
                  <a:pt x="412" y="10"/>
                  <a:pt x="412" y="9"/>
                </a:cubicBezTo>
                <a:cubicBezTo>
                  <a:pt x="412" y="9"/>
                  <a:pt x="412" y="9"/>
                  <a:pt x="412" y="9"/>
                </a:cubicBezTo>
                <a:cubicBezTo>
                  <a:pt x="412" y="9"/>
                  <a:pt x="411" y="8"/>
                  <a:pt x="411" y="7"/>
                </a:cubicBezTo>
                <a:cubicBezTo>
                  <a:pt x="411" y="7"/>
                  <a:pt x="411" y="7"/>
                  <a:pt x="411" y="7"/>
                </a:cubicBezTo>
                <a:cubicBezTo>
                  <a:pt x="411" y="6"/>
                  <a:pt x="411" y="6"/>
                  <a:pt x="411" y="6"/>
                </a:cubicBezTo>
                <a:cubicBezTo>
                  <a:pt x="410" y="6"/>
                  <a:pt x="410" y="6"/>
                  <a:pt x="410" y="6"/>
                </a:cubicBezTo>
                <a:cubicBezTo>
                  <a:pt x="409" y="5"/>
                  <a:pt x="408" y="5"/>
                  <a:pt x="407" y="5"/>
                </a:cubicBezTo>
                <a:cubicBezTo>
                  <a:pt x="407" y="5"/>
                  <a:pt x="407" y="5"/>
                  <a:pt x="406" y="6"/>
                </a:cubicBezTo>
                <a:cubicBezTo>
                  <a:pt x="406" y="6"/>
                  <a:pt x="405" y="6"/>
                  <a:pt x="405" y="6"/>
                </a:cubicBezTo>
                <a:cubicBezTo>
                  <a:pt x="405" y="5"/>
                  <a:pt x="405" y="5"/>
                  <a:pt x="405" y="5"/>
                </a:cubicBezTo>
                <a:cubicBezTo>
                  <a:pt x="406" y="5"/>
                  <a:pt x="405" y="4"/>
                  <a:pt x="405" y="4"/>
                </a:cubicBezTo>
                <a:cubicBezTo>
                  <a:pt x="405" y="4"/>
                  <a:pt x="404" y="3"/>
                  <a:pt x="404" y="3"/>
                </a:cubicBezTo>
                <a:cubicBezTo>
                  <a:pt x="404" y="3"/>
                  <a:pt x="404" y="3"/>
                  <a:pt x="404" y="3"/>
                </a:cubicBezTo>
                <a:cubicBezTo>
                  <a:pt x="403" y="2"/>
                  <a:pt x="403" y="2"/>
                  <a:pt x="403" y="2"/>
                </a:cubicBezTo>
                <a:cubicBezTo>
                  <a:pt x="402" y="2"/>
                  <a:pt x="401" y="2"/>
                  <a:pt x="400" y="2"/>
                </a:cubicBezTo>
                <a:cubicBezTo>
                  <a:pt x="399" y="2"/>
                  <a:pt x="399" y="1"/>
                  <a:pt x="398" y="1"/>
                </a:cubicBezTo>
                <a:cubicBezTo>
                  <a:pt x="398" y="1"/>
                  <a:pt x="397" y="0"/>
                  <a:pt x="398" y="0"/>
                </a:cubicBezTo>
                <a:cubicBezTo>
                  <a:pt x="394" y="3"/>
                  <a:pt x="393" y="7"/>
                  <a:pt x="390" y="11"/>
                </a:cubicBezTo>
                <a:cubicBezTo>
                  <a:pt x="388" y="14"/>
                  <a:pt x="385" y="18"/>
                  <a:pt x="380" y="19"/>
                </a:cubicBezTo>
                <a:cubicBezTo>
                  <a:pt x="379" y="19"/>
                  <a:pt x="378" y="19"/>
                  <a:pt x="376" y="20"/>
                </a:cubicBezTo>
                <a:cubicBezTo>
                  <a:pt x="376" y="20"/>
                  <a:pt x="375" y="21"/>
                  <a:pt x="375" y="21"/>
                </a:cubicBezTo>
                <a:cubicBezTo>
                  <a:pt x="375" y="21"/>
                  <a:pt x="374" y="21"/>
                  <a:pt x="374" y="21"/>
                </a:cubicBezTo>
                <a:cubicBezTo>
                  <a:pt x="373" y="20"/>
                  <a:pt x="372" y="22"/>
                  <a:pt x="371" y="22"/>
                </a:cubicBezTo>
                <a:cubicBezTo>
                  <a:pt x="370" y="22"/>
                  <a:pt x="369" y="21"/>
                  <a:pt x="368" y="21"/>
                </a:cubicBezTo>
                <a:cubicBezTo>
                  <a:pt x="368" y="21"/>
                  <a:pt x="368" y="22"/>
                  <a:pt x="367" y="22"/>
                </a:cubicBezTo>
                <a:cubicBezTo>
                  <a:pt x="367" y="22"/>
                  <a:pt x="366" y="22"/>
                  <a:pt x="366" y="22"/>
                </a:cubicBezTo>
                <a:cubicBezTo>
                  <a:pt x="365" y="22"/>
                  <a:pt x="364" y="22"/>
                  <a:pt x="364" y="23"/>
                </a:cubicBezTo>
                <a:cubicBezTo>
                  <a:pt x="364" y="23"/>
                  <a:pt x="364" y="24"/>
                  <a:pt x="365" y="24"/>
                </a:cubicBezTo>
                <a:cubicBezTo>
                  <a:pt x="365" y="25"/>
                  <a:pt x="365" y="25"/>
                  <a:pt x="365" y="26"/>
                </a:cubicBezTo>
                <a:cubicBezTo>
                  <a:pt x="364" y="25"/>
                  <a:pt x="363" y="24"/>
                  <a:pt x="363" y="23"/>
                </a:cubicBezTo>
                <a:cubicBezTo>
                  <a:pt x="363" y="22"/>
                  <a:pt x="363" y="21"/>
                  <a:pt x="362" y="21"/>
                </a:cubicBezTo>
                <a:cubicBezTo>
                  <a:pt x="364" y="21"/>
                  <a:pt x="365" y="20"/>
                  <a:pt x="365" y="19"/>
                </a:cubicBezTo>
                <a:cubicBezTo>
                  <a:pt x="364" y="19"/>
                  <a:pt x="362" y="19"/>
                  <a:pt x="360" y="20"/>
                </a:cubicBezTo>
                <a:cubicBezTo>
                  <a:pt x="359" y="21"/>
                  <a:pt x="358" y="23"/>
                  <a:pt x="356" y="24"/>
                </a:cubicBezTo>
                <a:cubicBezTo>
                  <a:pt x="356" y="24"/>
                  <a:pt x="355" y="25"/>
                  <a:pt x="355" y="26"/>
                </a:cubicBezTo>
                <a:cubicBezTo>
                  <a:pt x="354" y="26"/>
                  <a:pt x="354" y="26"/>
                  <a:pt x="354" y="27"/>
                </a:cubicBezTo>
                <a:cubicBezTo>
                  <a:pt x="354" y="27"/>
                  <a:pt x="354" y="28"/>
                  <a:pt x="354" y="28"/>
                </a:cubicBezTo>
                <a:cubicBezTo>
                  <a:pt x="354" y="28"/>
                  <a:pt x="355" y="28"/>
                  <a:pt x="356" y="29"/>
                </a:cubicBezTo>
                <a:cubicBezTo>
                  <a:pt x="356" y="30"/>
                  <a:pt x="356" y="31"/>
                  <a:pt x="357" y="32"/>
                </a:cubicBezTo>
                <a:cubicBezTo>
                  <a:pt x="357" y="32"/>
                  <a:pt x="358" y="33"/>
                  <a:pt x="359" y="33"/>
                </a:cubicBezTo>
                <a:cubicBezTo>
                  <a:pt x="359" y="33"/>
                  <a:pt x="360" y="33"/>
                  <a:pt x="360" y="32"/>
                </a:cubicBezTo>
                <a:cubicBezTo>
                  <a:pt x="361" y="32"/>
                  <a:pt x="362" y="32"/>
                  <a:pt x="364" y="32"/>
                </a:cubicBezTo>
                <a:cubicBezTo>
                  <a:pt x="363" y="33"/>
                  <a:pt x="362" y="33"/>
                  <a:pt x="361" y="33"/>
                </a:cubicBezTo>
                <a:cubicBezTo>
                  <a:pt x="360" y="33"/>
                  <a:pt x="360" y="33"/>
                  <a:pt x="359" y="34"/>
                </a:cubicBezTo>
                <a:cubicBezTo>
                  <a:pt x="359" y="34"/>
                  <a:pt x="358" y="34"/>
                  <a:pt x="357" y="34"/>
                </a:cubicBezTo>
                <a:cubicBezTo>
                  <a:pt x="357" y="34"/>
                  <a:pt x="356" y="35"/>
                  <a:pt x="356" y="36"/>
                </a:cubicBezTo>
                <a:cubicBezTo>
                  <a:pt x="356" y="37"/>
                  <a:pt x="356" y="38"/>
                  <a:pt x="356" y="39"/>
                </a:cubicBezTo>
                <a:cubicBezTo>
                  <a:pt x="357" y="40"/>
                  <a:pt x="357" y="41"/>
                  <a:pt x="356" y="42"/>
                </a:cubicBezTo>
                <a:cubicBezTo>
                  <a:pt x="355" y="41"/>
                  <a:pt x="355" y="39"/>
                  <a:pt x="355" y="37"/>
                </a:cubicBezTo>
                <a:cubicBezTo>
                  <a:pt x="354" y="38"/>
                  <a:pt x="353" y="39"/>
                  <a:pt x="352" y="39"/>
                </a:cubicBezTo>
                <a:cubicBezTo>
                  <a:pt x="354" y="37"/>
                  <a:pt x="355" y="35"/>
                  <a:pt x="355" y="33"/>
                </a:cubicBezTo>
                <a:cubicBezTo>
                  <a:pt x="355" y="33"/>
                  <a:pt x="354" y="34"/>
                  <a:pt x="353" y="33"/>
                </a:cubicBezTo>
                <a:cubicBezTo>
                  <a:pt x="354" y="33"/>
                  <a:pt x="354" y="33"/>
                  <a:pt x="355" y="32"/>
                </a:cubicBezTo>
                <a:cubicBezTo>
                  <a:pt x="356" y="31"/>
                  <a:pt x="356" y="30"/>
                  <a:pt x="355" y="30"/>
                </a:cubicBezTo>
                <a:cubicBezTo>
                  <a:pt x="354" y="30"/>
                  <a:pt x="354" y="30"/>
                  <a:pt x="354" y="30"/>
                </a:cubicBezTo>
                <a:cubicBezTo>
                  <a:pt x="353" y="30"/>
                  <a:pt x="353" y="30"/>
                  <a:pt x="352" y="30"/>
                </a:cubicBezTo>
                <a:cubicBezTo>
                  <a:pt x="352" y="30"/>
                  <a:pt x="352" y="30"/>
                  <a:pt x="351" y="30"/>
                </a:cubicBezTo>
                <a:cubicBezTo>
                  <a:pt x="349" y="32"/>
                  <a:pt x="347" y="36"/>
                  <a:pt x="345" y="38"/>
                </a:cubicBezTo>
                <a:cubicBezTo>
                  <a:pt x="343" y="39"/>
                  <a:pt x="342" y="39"/>
                  <a:pt x="340" y="40"/>
                </a:cubicBezTo>
                <a:cubicBezTo>
                  <a:pt x="339" y="41"/>
                  <a:pt x="338" y="42"/>
                  <a:pt x="336" y="43"/>
                </a:cubicBezTo>
                <a:cubicBezTo>
                  <a:pt x="335" y="43"/>
                  <a:pt x="333" y="42"/>
                  <a:pt x="333" y="43"/>
                </a:cubicBezTo>
                <a:cubicBezTo>
                  <a:pt x="332" y="44"/>
                  <a:pt x="332" y="45"/>
                  <a:pt x="331" y="44"/>
                </a:cubicBezTo>
                <a:cubicBezTo>
                  <a:pt x="330" y="44"/>
                  <a:pt x="330" y="44"/>
                  <a:pt x="330" y="43"/>
                </a:cubicBezTo>
                <a:cubicBezTo>
                  <a:pt x="331" y="43"/>
                  <a:pt x="331" y="42"/>
                  <a:pt x="332" y="42"/>
                </a:cubicBezTo>
                <a:cubicBezTo>
                  <a:pt x="332" y="42"/>
                  <a:pt x="332" y="42"/>
                  <a:pt x="332" y="42"/>
                </a:cubicBezTo>
                <a:cubicBezTo>
                  <a:pt x="333" y="42"/>
                  <a:pt x="333" y="42"/>
                  <a:pt x="333" y="42"/>
                </a:cubicBezTo>
                <a:cubicBezTo>
                  <a:pt x="332" y="42"/>
                  <a:pt x="330" y="41"/>
                  <a:pt x="330" y="40"/>
                </a:cubicBezTo>
                <a:cubicBezTo>
                  <a:pt x="329" y="43"/>
                  <a:pt x="327" y="45"/>
                  <a:pt x="325" y="46"/>
                </a:cubicBezTo>
                <a:cubicBezTo>
                  <a:pt x="325" y="47"/>
                  <a:pt x="324" y="48"/>
                  <a:pt x="324" y="49"/>
                </a:cubicBezTo>
                <a:cubicBezTo>
                  <a:pt x="324" y="49"/>
                  <a:pt x="325" y="49"/>
                  <a:pt x="325" y="50"/>
                </a:cubicBezTo>
                <a:cubicBezTo>
                  <a:pt x="327" y="51"/>
                  <a:pt x="328" y="52"/>
                  <a:pt x="329" y="54"/>
                </a:cubicBezTo>
                <a:cubicBezTo>
                  <a:pt x="327" y="53"/>
                  <a:pt x="326" y="51"/>
                  <a:pt x="324" y="50"/>
                </a:cubicBezTo>
                <a:cubicBezTo>
                  <a:pt x="324" y="50"/>
                  <a:pt x="324" y="50"/>
                  <a:pt x="324" y="50"/>
                </a:cubicBezTo>
                <a:cubicBezTo>
                  <a:pt x="323" y="50"/>
                  <a:pt x="323" y="50"/>
                  <a:pt x="323" y="50"/>
                </a:cubicBezTo>
                <a:cubicBezTo>
                  <a:pt x="323" y="52"/>
                  <a:pt x="321" y="54"/>
                  <a:pt x="320" y="56"/>
                </a:cubicBezTo>
                <a:cubicBezTo>
                  <a:pt x="320" y="56"/>
                  <a:pt x="320" y="56"/>
                  <a:pt x="319" y="57"/>
                </a:cubicBezTo>
                <a:cubicBezTo>
                  <a:pt x="319" y="57"/>
                  <a:pt x="319" y="58"/>
                  <a:pt x="318" y="58"/>
                </a:cubicBezTo>
                <a:cubicBezTo>
                  <a:pt x="318" y="59"/>
                  <a:pt x="317" y="60"/>
                  <a:pt x="316" y="60"/>
                </a:cubicBezTo>
                <a:cubicBezTo>
                  <a:pt x="316" y="61"/>
                  <a:pt x="316" y="61"/>
                  <a:pt x="315" y="61"/>
                </a:cubicBezTo>
                <a:cubicBezTo>
                  <a:pt x="315" y="61"/>
                  <a:pt x="315" y="61"/>
                  <a:pt x="316" y="62"/>
                </a:cubicBezTo>
                <a:cubicBezTo>
                  <a:pt x="316" y="62"/>
                  <a:pt x="316" y="62"/>
                  <a:pt x="316" y="62"/>
                </a:cubicBezTo>
                <a:cubicBezTo>
                  <a:pt x="316" y="62"/>
                  <a:pt x="316" y="62"/>
                  <a:pt x="317" y="63"/>
                </a:cubicBezTo>
                <a:cubicBezTo>
                  <a:pt x="317" y="63"/>
                  <a:pt x="316" y="64"/>
                  <a:pt x="316" y="64"/>
                </a:cubicBezTo>
                <a:cubicBezTo>
                  <a:pt x="316" y="64"/>
                  <a:pt x="316" y="64"/>
                  <a:pt x="316" y="64"/>
                </a:cubicBezTo>
                <a:cubicBezTo>
                  <a:pt x="316" y="64"/>
                  <a:pt x="316" y="64"/>
                  <a:pt x="316" y="64"/>
                </a:cubicBezTo>
                <a:cubicBezTo>
                  <a:pt x="316" y="64"/>
                  <a:pt x="316" y="64"/>
                  <a:pt x="316" y="65"/>
                </a:cubicBezTo>
                <a:cubicBezTo>
                  <a:pt x="316" y="65"/>
                  <a:pt x="316" y="65"/>
                  <a:pt x="316" y="65"/>
                </a:cubicBezTo>
                <a:cubicBezTo>
                  <a:pt x="316" y="65"/>
                  <a:pt x="315" y="65"/>
                  <a:pt x="315" y="65"/>
                </a:cubicBezTo>
                <a:cubicBezTo>
                  <a:pt x="315" y="65"/>
                  <a:pt x="315" y="65"/>
                  <a:pt x="315" y="66"/>
                </a:cubicBezTo>
                <a:cubicBezTo>
                  <a:pt x="315" y="66"/>
                  <a:pt x="315" y="66"/>
                  <a:pt x="315" y="67"/>
                </a:cubicBezTo>
                <a:cubicBezTo>
                  <a:pt x="315" y="67"/>
                  <a:pt x="315" y="67"/>
                  <a:pt x="315" y="67"/>
                </a:cubicBezTo>
                <a:cubicBezTo>
                  <a:pt x="315" y="67"/>
                  <a:pt x="315" y="67"/>
                  <a:pt x="315" y="68"/>
                </a:cubicBezTo>
                <a:cubicBezTo>
                  <a:pt x="316" y="68"/>
                  <a:pt x="315" y="69"/>
                  <a:pt x="315" y="69"/>
                </a:cubicBezTo>
                <a:cubicBezTo>
                  <a:pt x="316" y="70"/>
                  <a:pt x="316" y="70"/>
                  <a:pt x="316" y="70"/>
                </a:cubicBezTo>
                <a:cubicBezTo>
                  <a:pt x="315" y="70"/>
                  <a:pt x="315" y="70"/>
                  <a:pt x="315" y="71"/>
                </a:cubicBezTo>
                <a:cubicBezTo>
                  <a:pt x="315" y="71"/>
                  <a:pt x="315" y="71"/>
                  <a:pt x="315" y="71"/>
                </a:cubicBezTo>
                <a:cubicBezTo>
                  <a:pt x="315" y="71"/>
                  <a:pt x="315" y="71"/>
                  <a:pt x="315" y="71"/>
                </a:cubicBezTo>
                <a:cubicBezTo>
                  <a:pt x="315" y="71"/>
                  <a:pt x="315" y="71"/>
                  <a:pt x="315" y="71"/>
                </a:cubicBezTo>
                <a:cubicBezTo>
                  <a:pt x="315" y="71"/>
                  <a:pt x="315" y="72"/>
                  <a:pt x="315" y="72"/>
                </a:cubicBezTo>
                <a:cubicBezTo>
                  <a:pt x="315" y="73"/>
                  <a:pt x="314" y="75"/>
                  <a:pt x="314" y="76"/>
                </a:cubicBezTo>
                <a:cubicBezTo>
                  <a:pt x="313" y="77"/>
                  <a:pt x="313" y="78"/>
                  <a:pt x="312" y="79"/>
                </a:cubicBezTo>
                <a:cubicBezTo>
                  <a:pt x="310" y="82"/>
                  <a:pt x="308" y="85"/>
                  <a:pt x="305" y="87"/>
                </a:cubicBezTo>
                <a:cubicBezTo>
                  <a:pt x="302" y="89"/>
                  <a:pt x="299" y="91"/>
                  <a:pt x="295" y="91"/>
                </a:cubicBezTo>
                <a:cubicBezTo>
                  <a:pt x="296" y="92"/>
                  <a:pt x="296" y="92"/>
                  <a:pt x="296" y="93"/>
                </a:cubicBezTo>
                <a:cubicBezTo>
                  <a:pt x="293" y="91"/>
                  <a:pt x="290" y="92"/>
                  <a:pt x="287" y="93"/>
                </a:cubicBezTo>
                <a:cubicBezTo>
                  <a:pt x="283" y="94"/>
                  <a:pt x="279" y="94"/>
                  <a:pt x="275" y="93"/>
                </a:cubicBezTo>
                <a:cubicBezTo>
                  <a:pt x="275" y="92"/>
                  <a:pt x="274" y="92"/>
                  <a:pt x="274" y="93"/>
                </a:cubicBezTo>
                <a:cubicBezTo>
                  <a:pt x="274" y="93"/>
                  <a:pt x="274" y="93"/>
                  <a:pt x="274" y="94"/>
                </a:cubicBezTo>
                <a:cubicBezTo>
                  <a:pt x="275" y="97"/>
                  <a:pt x="275" y="100"/>
                  <a:pt x="274" y="103"/>
                </a:cubicBezTo>
                <a:cubicBezTo>
                  <a:pt x="273" y="106"/>
                  <a:pt x="272" y="109"/>
                  <a:pt x="270" y="111"/>
                </a:cubicBezTo>
                <a:cubicBezTo>
                  <a:pt x="270" y="111"/>
                  <a:pt x="269" y="111"/>
                  <a:pt x="268" y="112"/>
                </a:cubicBezTo>
                <a:cubicBezTo>
                  <a:pt x="271" y="111"/>
                  <a:pt x="273" y="112"/>
                  <a:pt x="275" y="114"/>
                </a:cubicBezTo>
                <a:cubicBezTo>
                  <a:pt x="276" y="116"/>
                  <a:pt x="277" y="119"/>
                  <a:pt x="279" y="120"/>
                </a:cubicBezTo>
                <a:cubicBezTo>
                  <a:pt x="280" y="121"/>
                  <a:pt x="281" y="121"/>
                  <a:pt x="283" y="121"/>
                </a:cubicBezTo>
                <a:cubicBezTo>
                  <a:pt x="285" y="122"/>
                  <a:pt x="287" y="124"/>
                  <a:pt x="289" y="126"/>
                </a:cubicBezTo>
                <a:cubicBezTo>
                  <a:pt x="290" y="127"/>
                  <a:pt x="292" y="129"/>
                  <a:pt x="294" y="130"/>
                </a:cubicBezTo>
                <a:cubicBezTo>
                  <a:pt x="294" y="131"/>
                  <a:pt x="295" y="131"/>
                  <a:pt x="295" y="131"/>
                </a:cubicBezTo>
                <a:cubicBezTo>
                  <a:pt x="296" y="132"/>
                  <a:pt x="296" y="132"/>
                  <a:pt x="296" y="133"/>
                </a:cubicBezTo>
                <a:cubicBezTo>
                  <a:pt x="297" y="134"/>
                  <a:pt x="300" y="134"/>
                  <a:pt x="301" y="136"/>
                </a:cubicBezTo>
                <a:cubicBezTo>
                  <a:pt x="302" y="137"/>
                  <a:pt x="302" y="139"/>
                  <a:pt x="303" y="140"/>
                </a:cubicBezTo>
                <a:cubicBezTo>
                  <a:pt x="304" y="140"/>
                  <a:pt x="304" y="140"/>
                  <a:pt x="304" y="140"/>
                </a:cubicBezTo>
                <a:cubicBezTo>
                  <a:pt x="304" y="141"/>
                  <a:pt x="303" y="141"/>
                  <a:pt x="303" y="142"/>
                </a:cubicBezTo>
                <a:cubicBezTo>
                  <a:pt x="303" y="142"/>
                  <a:pt x="304" y="143"/>
                  <a:pt x="304" y="143"/>
                </a:cubicBezTo>
                <a:cubicBezTo>
                  <a:pt x="305" y="143"/>
                  <a:pt x="306" y="143"/>
                  <a:pt x="306" y="144"/>
                </a:cubicBezTo>
                <a:cubicBezTo>
                  <a:pt x="306" y="144"/>
                  <a:pt x="306" y="144"/>
                  <a:pt x="305" y="145"/>
                </a:cubicBezTo>
                <a:cubicBezTo>
                  <a:pt x="305" y="146"/>
                  <a:pt x="306" y="148"/>
                  <a:pt x="306" y="149"/>
                </a:cubicBezTo>
                <a:cubicBezTo>
                  <a:pt x="306" y="149"/>
                  <a:pt x="306" y="150"/>
                  <a:pt x="306" y="150"/>
                </a:cubicBezTo>
                <a:cubicBezTo>
                  <a:pt x="306" y="151"/>
                  <a:pt x="306" y="151"/>
                  <a:pt x="306" y="151"/>
                </a:cubicBezTo>
                <a:cubicBezTo>
                  <a:pt x="306" y="151"/>
                  <a:pt x="306" y="151"/>
                  <a:pt x="307" y="151"/>
                </a:cubicBezTo>
                <a:cubicBezTo>
                  <a:pt x="307" y="151"/>
                  <a:pt x="308" y="152"/>
                  <a:pt x="308" y="152"/>
                </a:cubicBezTo>
                <a:cubicBezTo>
                  <a:pt x="309" y="152"/>
                  <a:pt x="309" y="152"/>
                  <a:pt x="309" y="152"/>
                </a:cubicBezTo>
                <a:cubicBezTo>
                  <a:pt x="310" y="153"/>
                  <a:pt x="309" y="153"/>
                  <a:pt x="309" y="153"/>
                </a:cubicBezTo>
                <a:cubicBezTo>
                  <a:pt x="309" y="153"/>
                  <a:pt x="309" y="153"/>
                  <a:pt x="308" y="153"/>
                </a:cubicBezTo>
                <a:cubicBezTo>
                  <a:pt x="308" y="153"/>
                  <a:pt x="307" y="153"/>
                  <a:pt x="307" y="153"/>
                </a:cubicBezTo>
                <a:cubicBezTo>
                  <a:pt x="307" y="153"/>
                  <a:pt x="307" y="154"/>
                  <a:pt x="307" y="154"/>
                </a:cubicBezTo>
                <a:cubicBezTo>
                  <a:pt x="308" y="154"/>
                  <a:pt x="308" y="154"/>
                  <a:pt x="309" y="154"/>
                </a:cubicBezTo>
                <a:cubicBezTo>
                  <a:pt x="309" y="155"/>
                  <a:pt x="310" y="154"/>
                  <a:pt x="311" y="155"/>
                </a:cubicBezTo>
                <a:cubicBezTo>
                  <a:pt x="312" y="155"/>
                  <a:pt x="313" y="156"/>
                  <a:pt x="313" y="156"/>
                </a:cubicBezTo>
                <a:cubicBezTo>
                  <a:pt x="314" y="156"/>
                  <a:pt x="314" y="156"/>
                  <a:pt x="315" y="156"/>
                </a:cubicBezTo>
                <a:cubicBezTo>
                  <a:pt x="315" y="156"/>
                  <a:pt x="315" y="156"/>
                  <a:pt x="316" y="156"/>
                </a:cubicBezTo>
                <a:cubicBezTo>
                  <a:pt x="316" y="156"/>
                  <a:pt x="317" y="156"/>
                  <a:pt x="317" y="156"/>
                </a:cubicBezTo>
                <a:cubicBezTo>
                  <a:pt x="318" y="155"/>
                  <a:pt x="319" y="155"/>
                  <a:pt x="319" y="156"/>
                </a:cubicBezTo>
                <a:cubicBezTo>
                  <a:pt x="320" y="156"/>
                  <a:pt x="320" y="157"/>
                  <a:pt x="321" y="157"/>
                </a:cubicBezTo>
                <a:cubicBezTo>
                  <a:pt x="321" y="156"/>
                  <a:pt x="322" y="156"/>
                  <a:pt x="322" y="155"/>
                </a:cubicBezTo>
                <a:cubicBezTo>
                  <a:pt x="323" y="155"/>
                  <a:pt x="323" y="154"/>
                  <a:pt x="323" y="153"/>
                </a:cubicBezTo>
                <a:cubicBezTo>
                  <a:pt x="322" y="152"/>
                  <a:pt x="321" y="153"/>
                  <a:pt x="320" y="152"/>
                </a:cubicBezTo>
                <a:cubicBezTo>
                  <a:pt x="320" y="151"/>
                  <a:pt x="321" y="151"/>
                  <a:pt x="322" y="150"/>
                </a:cubicBezTo>
                <a:cubicBezTo>
                  <a:pt x="322" y="151"/>
                  <a:pt x="321" y="151"/>
                  <a:pt x="321" y="152"/>
                </a:cubicBezTo>
                <a:cubicBezTo>
                  <a:pt x="321" y="152"/>
                  <a:pt x="321" y="152"/>
                  <a:pt x="322" y="152"/>
                </a:cubicBezTo>
                <a:cubicBezTo>
                  <a:pt x="322" y="152"/>
                  <a:pt x="323" y="152"/>
                  <a:pt x="324" y="153"/>
                </a:cubicBezTo>
                <a:cubicBezTo>
                  <a:pt x="324" y="154"/>
                  <a:pt x="323" y="154"/>
                  <a:pt x="323" y="155"/>
                </a:cubicBezTo>
                <a:cubicBezTo>
                  <a:pt x="322" y="156"/>
                  <a:pt x="322" y="157"/>
                  <a:pt x="323" y="158"/>
                </a:cubicBezTo>
                <a:cubicBezTo>
                  <a:pt x="325" y="158"/>
                  <a:pt x="328" y="156"/>
                  <a:pt x="330" y="156"/>
                </a:cubicBezTo>
                <a:cubicBezTo>
                  <a:pt x="331" y="156"/>
                  <a:pt x="332" y="156"/>
                  <a:pt x="332" y="157"/>
                </a:cubicBezTo>
                <a:cubicBezTo>
                  <a:pt x="333" y="157"/>
                  <a:pt x="334" y="157"/>
                  <a:pt x="334" y="158"/>
                </a:cubicBezTo>
                <a:cubicBezTo>
                  <a:pt x="335" y="159"/>
                  <a:pt x="335" y="160"/>
                  <a:pt x="334" y="160"/>
                </a:cubicBezTo>
                <a:cubicBezTo>
                  <a:pt x="333" y="160"/>
                  <a:pt x="333" y="159"/>
                  <a:pt x="333" y="159"/>
                </a:cubicBezTo>
                <a:cubicBezTo>
                  <a:pt x="332" y="160"/>
                  <a:pt x="332" y="161"/>
                  <a:pt x="331" y="162"/>
                </a:cubicBezTo>
                <a:cubicBezTo>
                  <a:pt x="331" y="163"/>
                  <a:pt x="331" y="164"/>
                  <a:pt x="331" y="165"/>
                </a:cubicBezTo>
                <a:cubicBezTo>
                  <a:pt x="330" y="165"/>
                  <a:pt x="330" y="166"/>
                  <a:pt x="330" y="166"/>
                </a:cubicBezTo>
                <a:cubicBezTo>
                  <a:pt x="330" y="166"/>
                  <a:pt x="331" y="167"/>
                  <a:pt x="331" y="167"/>
                </a:cubicBezTo>
                <a:cubicBezTo>
                  <a:pt x="332" y="169"/>
                  <a:pt x="333" y="170"/>
                  <a:pt x="335" y="170"/>
                </a:cubicBezTo>
                <a:cubicBezTo>
                  <a:pt x="335" y="170"/>
                  <a:pt x="334" y="170"/>
                  <a:pt x="334" y="171"/>
                </a:cubicBezTo>
                <a:cubicBezTo>
                  <a:pt x="335" y="171"/>
                  <a:pt x="335" y="171"/>
                  <a:pt x="336" y="171"/>
                </a:cubicBezTo>
                <a:cubicBezTo>
                  <a:pt x="336" y="172"/>
                  <a:pt x="336" y="172"/>
                  <a:pt x="335" y="173"/>
                </a:cubicBezTo>
                <a:cubicBezTo>
                  <a:pt x="336" y="173"/>
                  <a:pt x="336" y="173"/>
                  <a:pt x="337" y="173"/>
                </a:cubicBezTo>
                <a:cubicBezTo>
                  <a:pt x="337" y="173"/>
                  <a:pt x="338" y="172"/>
                  <a:pt x="338" y="171"/>
                </a:cubicBezTo>
                <a:cubicBezTo>
                  <a:pt x="338" y="170"/>
                  <a:pt x="339" y="169"/>
                  <a:pt x="341" y="169"/>
                </a:cubicBezTo>
                <a:cubicBezTo>
                  <a:pt x="341" y="169"/>
                  <a:pt x="342" y="169"/>
                  <a:pt x="342" y="168"/>
                </a:cubicBezTo>
                <a:cubicBezTo>
                  <a:pt x="343" y="168"/>
                  <a:pt x="343" y="168"/>
                  <a:pt x="343" y="168"/>
                </a:cubicBezTo>
                <a:cubicBezTo>
                  <a:pt x="343" y="168"/>
                  <a:pt x="344" y="169"/>
                  <a:pt x="344" y="169"/>
                </a:cubicBezTo>
                <a:cubicBezTo>
                  <a:pt x="345" y="170"/>
                  <a:pt x="347" y="170"/>
                  <a:pt x="348" y="170"/>
                </a:cubicBezTo>
                <a:cubicBezTo>
                  <a:pt x="349" y="170"/>
                  <a:pt x="351" y="169"/>
                  <a:pt x="352" y="168"/>
                </a:cubicBezTo>
                <a:cubicBezTo>
                  <a:pt x="353" y="168"/>
                  <a:pt x="355" y="168"/>
                  <a:pt x="355" y="169"/>
                </a:cubicBezTo>
                <a:cubicBezTo>
                  <a:pt x="355" y="169"/>
                  <a:pt x="356" y="168"/>
                  <a:pt x="356" y="168"/>
                </a:cubicBezTo>
                <a:cubicBezTo>
                  <a:pt x="357" y="168"/>
                  <a:pt x="358" y="168"/>
                  <a:pt x="358" y="168"/>
                </a:cubicBezTo>
                <a:cubicBezTo>
                  <a:pt x="358" y="169"/>
                  <a:pt x="358" y="170"/>
                  <a:pt x="357" y="169"/>
                </a:cubicBezTo>
                <a:cubicBezTo>
                  <a:pt x="357" y="169"/>
                  <a:pt x="357" y="169"/>
                  <a:pt x="357" y="169"/>
                </a:cubicBezTo>
                <a:cubicBezTo>
                  <a:pt x="356" y="169"/>
                  <a:pt x="356" y="170"/>
                  <a:pt x="356" y="170"/>
                </a:cubicBezTo>
                <a:cubicBezTo>
                  <a:pt x="355" y="171"/>
                  <a:pt x="355" y="171"/>
                  <a:pt x="354" y="170"/>
                </a:cubicBezTo>
                <a:cubicBezTo>
                  <a:pt x="354" y="170"/>
                  <a:pt x="354" y="169"/>
                  <a:pt x="354" y="169"/>
                </a:cubicBezTo>
                <a:cubicBezTo>
                  <a:pt x="352" y="169"/>
                  <a:pt x="351" y="170"/>
                  <a:pt x="351" y="171"/>
                </a:cubicBezTo>
                <a:cubicBezTo>
                  <a:pt x="352" y="172"/>
                  <a:pt x="352" y="173"/>
                  <a:pt x="352" y="174"/>
                </a:cubicBezTo>
                <a:cubicBezTo>
                  <a:pt x="352" y="175"/>
                  <a:pt x="351" y="176"/>
                  <a:pt x="351" y="177"/>
                </a:cubicBezTo>
                <a:cubicBezTo>
                  <a:pt x="350" y="177"/>
                  <a:pt x="350" y="177"/>
                  <a:pt x="349" y="178"/>
                </a:cubicBezTo>
                <a:cubicBezTo>
                  <a:pt x="347" y="178"/>
                  <a:pt x="344" y="178"/>
                  <a:pt x="343" y="176"/>
                </a:cubicBezTo>
                <a:cubicBezTo>
                  <a:pt x="342" y="175"/>
                  <a:pt x="341" y="173"/>
                  <a:pt x="339" y="173"/>
                </a:cubicBezTo>
                <a:cubicBezTo>
                  <a:pt x="338" y="173"/>
                  <a:pt x="337" y="174"/>
                  <a:pt x="336" y="174"/>
                </a:cubicBezTo>
                <a:cubicBezTo>
                  <a:pt x="336" y="175"/>
                  <a:pt x="335" y="175"/>
                  <a:pt x="334" y="175"/>
                </a:cubicBezTo>
                <a:cubicBezTo>
                  <a:pt x="332" y="175"/>
                  <a:pt x="332" y="174"/>
                  <a:pt x="331" y="173"/>
                </a:cubicBezTo>
                <a:cubicBezTo>
                  <a:pt x="330" y="172"/>
                  <a:pt x="330" y="172"/>
                  <a:pt x="330" y="172"/>
                </a:cubicBezTo>
                <a:cubicBezTo>
                  <a:pt x="330" y="172"/>
                  <a:pt x="330" y="171"/>
                  <a:pt x="330" y="171"/>
                </a:cubicBezTo>
                <a:cubicBezTo>
                  <a:pt x="329" y="170"/>
                  <a:pt x="329" y="170"/>
                  <a:pt x="328" y="169"/>
                </a:cubicBezTo>
                <a:cubicBezTo>
                  <a:pt x="328" y="169"/>
                  <a:pt x="328" y="169"/>
                  <a:pt x="327" y="169"/>
                </a:cubicBezTo>
                <a:cubicBezTo>
                  <a:pt x="327" y="168"/>
                  <a:pt x="327" y="168"/>
                  <a:pt x="327" y="167"/>
                </a:cubicBezTo>
                <a:cubicBezTo>
                  <a:pt x="328" y="167"/>
                  <a:pt x="328" y="166"/>
                  <a:pt x="328" y="166"/>
                </a:cubicBezTo>
                <a:cubicBezTo>
                  <a:pt x="329" y="166"/>
                  <a:pt x="329" y="165"/>
                  <a:pt x="329" y="165"/>
                </a:cubicBezTo>
                <a:cubicBezTo>
                  <a:pt x="328" y="164"/>
                  <a:pt x="328" y="164"/>
                  <a:pt x="327" y="164"/>
                </a:cubicBezTo>
                <a:cubicBezTo>
                  <a:pt x="327" y="164"/>
                  <a:pt x="327" y="163"/>
                  <a:pt x="326" y="163"/>
                </a:cubicBezTo>
                <a:cubicBezTo>
                  <a:pt x="326" y="162"/>
                  <a:pt x="325" y="161"/>
                  <a:pt x="325" y="160"/>
                </a:cubicBezTo>
                <a:cubicBezTo>
                  <a:pt x="325" y="160"/>
                  <a:pt x="325" y="159"/>
                  <a:pt x="324" y="159"/>
                </a:cubicBezTo>
                <a:cubicBezTo>
                  <a:pt x="324" y="159"/>
                  <a:pt x="324" y="159"/>
                  <a:pt x="324" y="159"/>
                </a:cubicBezTo>
                <a:cubicBezTo>
                  <a:pt x="324" y="159"/>
                  <a:pt x="323" y="159"/>
                  <a:pt x="323" y="159"/>
                </a:cubicBezTo>
                <a:cubicBezTo>
                  <a:pt x="322" y="159"/>
                  <a:pt x="322" y="159"/>
                  <a:pt x="322" y="159"/>
                </a:cubicBezTo>
                <a:cubicBezTo>
                  <a:pt x="322" y="159"/>
                  <a:pt x="322" y="160"/>
                  <a:pt x="322" y="160"/>
                </a:cubicBezTo>
                <a:cubicBezTo>
                  <a:pt x="322" y="160"/>
                  <a:pt x="321" y="161"/>
                  <a:pt x="321" y="161"/>
                </a:cubicBezTo>
                <a:cubicBezTo>
                  <a:pt x="321" y="161"/>
                  <a:pt x="321" y="162"/>
                  <a:pt x="321" y="162"/>
                </a:cubicBezTo>
                <a:cubicBezTo>
                  <a:pt x="321" y="162"/>
                  <a:pt x="321" y="162"/>
                  <a:pt x="321" y="163"/>
                </a:cubicBezTo>
                <a:cubicBezTo>
                  <a:pt x="321" y="163"/>
                  <a:pt x="322" y="164"/>
                  <a:pt x="322" y="164"/>
                </a:cubicBezTo>
                <a:cubicBezTo>
                  <a:pt x="322" y="165"/>
                  <a:pt x="322" y="165"/>
                  <a:pt x="322" y="165"/>
                </a:cubicBezTo>
                <a:cubicBezTo>
                  <a:pt x="323" y="165"/>
                  <a:pt x="323" y="166"/>
                  <a:pt x="323" y="166"/>
                </a:cubicBezTo>
                <a:cubicBezTo>
                  <a:pt x="324" y="166"/>
                  <a:pt x="326" y="167"/>
                  <a:pt x="326" y="168"/>
                </a:cubicBezTo>
                <a:cubicBezTo>
                  <a:pt x="327" y="168"/>
                  <a:pt x="327" y="169"/>
                  <a:pt x="328" y="170"/>
                </a:cubicBezTo>
                <a:cubicBezTo>
                  <a:pt x="328" y="170"/>
                  <a:pt x="329" y="171"/>
                  <a:pt x="329" y="171"/>
                </a:cubicBezTo>
                <a:cubicBezTo>
                  <a:pt x="329" y="172"/>
                  <a:pt x="330" y="173"/>
                  <a:pt x="330" y="173"/>
                </a:cubicBezTo>
                <a:cubicBezTo>
                  <a:pt x="330" y="174"/>
                  <a:pt x="330" y="175"/>
                  <a:pt x="330" y="176"/>
                </a:cubicBezTo>
                <a:cubicBezTo>
                  <a:pt x="330" y="176"/>
                  <a:pt x="330" y="178"/>
                  <a:pt x="330" y="178"/>
                </a:cubicBezTo>
                <a:cubicBezTo>
                  <a:pt x="331" y="178"/>
                  <a:pt x="331" y="177"/>
                  <a:pt x="332" y="177"/>
                </a:cubicBezTo>
                <a:cubicBezTo>
                  <a:pt x="332" y="177"/>
                  <a:pt x="333" y="176"/>
                  <a:pt x="334" y="177"/>
                </a:cubicBezTo>
                <a:cubicBezTo>
                  <a:pt x="337" y="177"/>
                  <a:pt x="340" y="179"/>
                  <a:pt x="341" y="181"/>
                </a:cubicBezTo>
                <a:cubicBezTo>
                  <a:pt x="341" y="181"/>
                  <a:pt x="341" y="182"/>
                  <a:pt x="341" y="182"/>
                </a:cubicBezTo>
                <a:cubicBezTo>
                  <a:pt x="341" y="182"/>
                  <a:pt x="341" y="182"/>
                  <a:pt x="341" y="183"/>
                </a:cubicBezTo>
                <a:cubicBezTo>
                  <a:pt x="341" y="183"/>
                  <a:pt x="341" y="184"/>
                  <a:pt x="340" y="185"/>
                </a:cubicBezTo>
                <a:cubicBezTo>
                  <a:pt x="339" y="185"/>
                  <a:pt x="340" y="184"/>
                  <a:pt x="340" y="183"/>
                </a:cubicBezTo>
                <a:cubicBezTo>
                  <a:pt x="340" y="183"/>
                  <a:pt x="340" y="182"/>
                  <a:pt x="340" y="182"/>
                </a:cubicBezTo>
                <a:cubicBezTo>
                  <a:pt x="340" y="183"/>
                  <a:pt x="339" y="183"/>
                  <a:pt x="338" y="183"/>
                </a:cubicBezTo>
                <a:cubicBezTo>
                  <a:pt x="338" y="182"/>
                  <a:pt x="338" y="182"/>
                  <a:pt x="337" y="182"/>
                </a:cubicBezTo>
                <a:cubicBezTo>
                  <a:pt x="337" y="181"/>
                  <a:pt x="336" y="181"/>
                  <a:pt x="336" y="181"/>
                </a:cubicBezTo>
                <a:cubicBezTo>
                  <a:pt x="335" y="181"/>
                  <a:pt x="335" y="182"/>
                  <a:pt x="335" y="182"/>
                </a:cubicBezTo>
                <a:cubicBezTo>
                  <a:pt x="333" y="185"/>
                  <a:pt x="332" y="187"/>
                  <a:pt x="331" y="190"/>
                </a:cubicBezTo>
                <a:cubicBezTo>
                  <a:pt x="330" y="190"/>
                  <a:pt x="330" y="190"/>
                  <a:pt x="330" y="190"/>
                </a:cubicBezTo>
                <a:cubicBezTo>
                  <a:pt x="330" y="189"/>
                  <a:pt x="330" y="189"/>
                  <a:pt x="330" y="189"/>
                </a:cubicBezTo>
                <a:cubicBezTo>
                  <a:pt x="329" y="189"/>
                  <a:pt x="329" y="187"/>
                  <a:pt x="328" y="187"/>
                </a:cubicBezTo>
                <a:cubicBezTo>
                  <a:pt x="327" y="187"/>
                  <a:pt x="326" y="188"/>
                  <a:pt x="324" y="188"/>
                </a:cubicBezTo>
                <a:cubicBezTo>
                  <a:pt x="323" y="189"/>
                  <a:pt x="321" y="187"/>
                  <a:pt x="320" y="188"/>
                </a:cubicBezTo>
                <a:cubicBezTo>
                  <a:pt x="320" y="188"/>
                  <a:pt x="320" y="187"/>
                  <a:pt x="319" y="187"/>
                </a:cubicBezTo>
                <a:cubicBezTo>
                  <a:pt x="318" y="187"/>
                  <a:pt x="318" y="187"/>
                  <a:pt x="317" y="187"/>
                </a:cubicBezTo>
                <a:cubicBezTo>
                  <a:pt x="316" y="187"/>
                  <a:pt x="315" y="187"/>
                  <a:pt x="313" y="187"/>
                </a:cubicBezTo>
                <a:cubicBezTo>
                  <a:pt x="311" y="187"/>
                  <a:pt x="308" y="187"/>
                  <a:pt x="305" y="188"/>
                </a:cubicBezTo>
                <a:cubicBezTo>
                  <a:pt x="305" y="187"/>
                  <a:pt x="305" y="187"/>
                  <a:pt x="305" y="186"/>
                </a:cubicBezTo>
                <a:cubicBezTo>
                  <a:pt x="305" y="186"/>
                  <a:pt x="305" y="185"/>
                  <a:pt x="305" y="184"/>
                </a:cubicBezTo>
                <a:cubicBezTo>
                  <a:pt x="304" y="184"/>
                  <a:pt x="304" y="183"/>
                  <a:pt x="303" y="183"/>
                </a:cubicBezTo>
                <a:cubicBezTo>
                  <a:pt x="303" y="184"/>
                  <a:pt x="302" y="184"/>
                  <a:pt x="302" y="183"/>
                </a:cubicBezTo>
                <a:cubicBezTo>
                  <a:pt x="302" y="182"/>
                  <a:pt x="304" y="182"/>
                  <a:pt x="304" y="182"/>
                </a:cubicBezTo>
                <a:cubicBezTo>
                  <a:pt x="305" y="181"/>
                  <a:pt x="305" y="179"/>
                  <a:pt x="305" y="178"/>
                </a:cubicBezTo>
                <a:cubicBezTo>
                  <a:pt x="305" y="177"/>
                  <a:pt x="305" y="175"/>
                  <a:pt x="307" y="174"/>
                </a:cubicBezTo>
                <a:cubicBezTo>
                  <a:pt x="306" y="174"/>
                  <a:pt x="306" y="173"/>
                  <a:pt x="306" y="172"/>
                </a:cubicBezTo>
                <a:cubicBezTo>
                  <a:pt x="305" y="171"/>
                  <a:pt x="305" y="171"/>
                  <a:pt x="304" y="171"/>
                </a:cubicBezTo>
                <a:cubicBezTo>
                  <a:pt x="305" y="171"/>
                  <a:pt x="305" y="171"/>
                  <a:pt x="306" y="170"/>
                </a:cubicBezTo>
                <a:cubicBezTo>
                  <a:pt x="304" y="170"/>
                  <a:pt x="302" y="170"/>
                  <a:pt x="300" y="170"/>
                </a:cubicBezTo>
                <a:cubicBezTo>
                  <a:pt x="298" y="170"/>
                  <a:pt x="297" y="171"/>
                  <a:pt x="295" y="171"/>
                </a:cubicBezTo>
                <a:cubicBezTo>
                  <a:pt x="294" y="172"/>
                  <a:pt x="293" y="173"/>
                  <a:pt x="292" y="174"/>
                </a:cubicBezTo>
                <a:cubicBezTo>
                  <a:pt x="291" y="175"/>
                  <a:pt x="291" y="175"/>
                  <a:pt x="291" y="176"/>
                </a:cubicBezTo>
                <a:cubicBezTo>
                  <a:pt x="290" y="176"/>
                  <a:pt x="290" y="176"/>
                  <a:pt x="290" y="177"/>
                </a:cubicBezTo>
                <a:cubicBezTo>
                  <a:pt x="290" y="177"/>
                  <a:pt x="290" y="177"/>
                  <a:pt x="289" y="177"/>
                </a:cubicBezTo>
                <a:cubicBezTo>
                  <a:pt x="289" y="177"/>
                  <a:pt x="289" y="176"/>
                  <a:pt x="289" y="175"/>
                </a:cubicBezTo>
                <a:cubicBezTo>
                  <a:pt x="288" y="176"/>
                  <a:pt x="288" y="176"/>
                  <a:pt x="287" y="176"/>
                </a:cubicBezTo>
                <a:cubicBezTo>
                  <a:pt x="288" y="175"/>
                  <a:pt x="288" y="175"/>
                  <a:pt x="288" y="175"/>
                </a:cubicBezTo>
                <a:cubicBezTo>
                  <a:pt x="288" y="174"/>
                  <a:pt x="287" y="174"/>
                  <a:pt x="287" y="175"/>
                </a:cubicBezTo>
                <a:cubicBezTo>
                  <a:pt x="286" y="175"/>
                  <a:pt x="285" y="177"/>
                  <a:pt x="283" y="177"/>
                </a:cubicBezTo>
                <a:cubicBezTo>
                  <a:pt x="282" y="177"/>
                  <a:pt x="282" y="177"/>
                  <a:pt x="281" y="178"/>
                </a:cubicBezTo>
                <a:cubicBezTo>
                  <a:pt x="281" y="178"/>
                  <a:pt x="281" y="178"/>
                  <a:pt x="281" y="179"/>
                </a:cubicBezTo>
                <a:cubicBezTo>
                  <a:pt x="281" y="179"/>
                  <a:pt x="280" y="179"/>
                  <a:pt x="280" y="180"/>
                </a:cubicBezTo>
                <a:cubicBezTo>
                  <a:pt x="279" y="180"/>
                  <a:pt x="279" y="180"/>
                  <a:pt x="279" y="181"/>
                </a:cubicBezTo>
                <a:cubicBezTo>
                  <a:pt x="279" y="181"/>
                  <a:pt x="279" y="182"/>
                  <a:pt x="279" y="182"/>
                </a:cubicBezTo>
                <a:cubicBezTo>
                  <a:pt x="279" y="182"/>
                  <a:pt x="279" y="182"/>
                  <a:pt x="279" y="182"/>
                </a:cubicBezTo>
                <a:cubicBezTo>
                  <a:pt x="279" y="182"/>
                  <a:pt x="279" y="183"/>
                  <a:pt x="280" y="183"/>
                </a:cubicBezTo>
                <a:cubicBezTo>
                  <a:pt x="280" y="183"/>
                  <a:pt x="280" y="183"/>
                  <a:pt x="280" y="183"/>
                </a:cubicBezTo>
                <a:cubicBezTo>
                  <a:pt x="281" y="183"/>
                  <a:pt x="282" y="184"/>
                  <a:pt x="283" y="184"/>
                </a:cubicBezTo>
                <a:cubicBezTo>
                  <a:pt x="283" y="185"/>
                  <a:pt x="283" y="185"/>
                  <a:pt x="283" y="185"/>
                </a:cubicBezTo>
                <a:cubicBezTo>
                  <a:pt x="283" y="185"/>
                  <a:pt x="283" y="185"/>
                  <a:pt x="283" y="185"/>
                </a:cubicBezTo>
                <a:cubicBezTo>
                  <a:pt x="282" y="186"/>
                  <a:pt x="281" y="186"/>
                  <a:pt x="280" y="186"/>
                </a:cubicBezTo>
                <a:cubicBezTo>
                  <a:pt x="279" y="186"/>
                  <a:pt x="278" y="186"/>
                  <a:pt x="277" y="186"/>
                </a:cubicBezTo>
                <a:cubicBezTo>
                  <a:pt x="276" y="186"/>
                  <a:pt x="276" y="185"/>
                  <a:pt x="275" y="185"/>
                </a:cubicBezTo>
                <a:cubicBezTo>
                  <a:pt x="275" y="185"/>
                  <a:pt x="275" y="184"/>
                  <a:pt x="275" y="184"/>
                </a:cubicBezTo>
                <a:cubicBezTo>
                  <a:pt x="272" y="185"/>
                  <a:pt x="271" y="186"/>
                  <a:pt x="268" y="187"/>
                </a:cubicBezTo>
                <a:cubicBezTo>
                  <a:pt x="268" y="187"/>
                  <a:pt x="268" y="188"/>
                  <a:pt x="267" y="188"/>
                </a:cubicBezTo>
                <a:cubicBezTo>
                  <a:pt x="267" y="188"/>
                  <a:pt x="267" y="188"/>
                  <a:pt x="267" y="189"/>
                </a:cubicBezTo>
                <a:cubicBezTo>
                  <a:pt x="267" y="189"/>
                  <a:pt x="267" y="189"/>
                  <a:pt x="267" y="189"/>
                </a:cubicBezTo>
                <a:cubicBezTo>
                  <a:pt x="267" y="190"/>
                  <a:pt x="266" y="190"/>
                  <a:pt x="266" y="190"/>
                </a:cubicBezTo>
                <a:cubicBezTo>
                  <a:pt x="266" y="190"/>
                  <a:pt x="265" y="190"/>
                  <a:pt x="265" y="190"/>
                </a:cubicBezTo>
                <a:cubicBezTo>
                  <a:pt x="264" y="190"/>
                  <a:pt x="265" y="190"/>
                  <a:pt x="265" y="191"/>
                </a:cubicBezTo>
                <a:cubicBezTo>
                  <a:pt x="265" y="191"/>
                  <a:pt x="265" y="191"/>
                  <a:pt x="265" y="192"/>
                </a:cubicBezTo>
                <a:cubicBezTo>
                  <a:pt x="265" y="192"/>
                  <a:pt x="265" y="192"/>
                  <a:pt x="265" y="192"/>
                </a:cubicBezTo>
                <a:cubicBezTo>
                  <a:pt x="264" y="193"/>
                  <a:pt x="263" y="194"/>
                  <a:pt x="262" y="194"/>
                </a:cubicBezTo>
                <a:cubicBezTo>
                  <a:pt x="261" y="194"/>
                  <a:pt x="261" y="194"/>
                  <a:pt x="261" y="193"/>
                </a:cubicBezTo>
                <a:cubicBezTo>
                  <a:pt x="260" y="194"/>
                  <a:pt x="259" y="194"/>
                  <a:pt x="258" y="195"/>
                </a:cubicBezTo>
                <a:cubicBezTo>
                  <a:pt x="257" y="195"/>
                  <a:pt x="257" y="195"/>
                  <a:pt x="257" y="195"/>
                </a:cubicBezTo>
                <a:cubicBezTo>
                  <a:pt x="257" y="195"/>
                  <a:pt x="258" y="195"/>
                  <a:pt x="258" y="195"/>
                </a:cubicBezTo>
                <a:cubicBezTo>
                  <a:pt x="257" y="196"/>
                  <a:pt x="257" y="196"/>
                  <a:pt x="257" y="196"/>
                </a:cubicBezTo>
                <a:cubicBezTo>
                  <a:pt x="257" y="196"/>
                  <a:pt x="258" y="196"/>
                  <a:pt x="258" y="197"/>
                </a:cubicBezTo>
                <a:cubicBezTo>
                  <a:pt x="258" y="197"/>
                  <a:pt x="258" y="197"/>
                  <a:pt x="258" y="198"/>
                </a:cubicBezTo>
                <a:cubicBezTo>
                  <a:pt x="257" y="198"/>
                  <a:pt x="257" y="198"/>
                  <a:pt x="257" y="198"/>
                </a:cubicBezTo>
                <a:cubicBezTo>
                  <a:pt x="256" y="198"/>
                  <a:pt x="256" y="199"/>
                  <a:pt x="256" y="199"/>
                </a:cubicBezTo>
                <a:cubicBezTo>
                  <a:pt x="255" y="199"/>
                  <a:pt x="255" y="199"/>
                  <a:pt x="254" y="199"/>
                </a:cubicBezTo>
                <a:cubicBezTo>
                  <a:pt x="253" y="199"/>
                  <a:pt x="253" y="201"/>
                  <a:pt x="252" y="201"/>
                </a:cubicBezTo>
                <a:cubicBezTo>
                  <a:pt x="252" y="201"/>
                  <a:pt x="251" y="201"/>
                  <a:pt x="251" y="200"/>
                </a:cubicBezTo>
                <a:cubicBezTo>
                  <a:pt x="251" y="200"/>
                  <a:pt x="251" y="200"/>
                  <a:pt x="251" y="200"/>
                </a:cubicBezTo>
                <a:cubicBezTo>
                  <a:pt x="251" y="200"/>
                  <a:pt x="251" y="199"/>
                  <a:pt x="251" y="199"/>
                </a:cubicBezTo>
                <a:cubicBezTo>
                  <a:pt x="252" y="198"/>
                  <a:pt x="253" y="198"/>
                  <a:pt x="253" y="198"/>
                </a:cubicBezTo>
                <a:cubicBezTo>
                  <a:pt x="254" y="197"/>
                  <a:pt x="255" y="197"/>
                  <a:pt x="255" y="196"/>
                </a:cubicBezTo>
                <a:cubicBezTo>
                  <a:pt x="255" y="196"/>
                  <a:pt x="255" y="196"/>
                  <a:pt x="255" y="196"/>
                </a:cubicBezTo>
                <a:cubicBezTo>
                  <a:pt x="255" y="196"/>
                  <a:pt x="255" y="196"/>
                  <a:pt x="255" y="196"/>
                </a:cubicBezTo>
                <a:cubicBezTo>
                  <a:pt x="254" y="196"/>
                  <a:pt x="253" y="197"/>
                  <a:pt x="252" y="198"/>
                </a:cubicBezTo>
                <a:cubicBezTo>
                  <a:pt x="251" y="198"/>
                  <a:pt x="251" y="198"/>
                  <a:pt x="250" y="199"/>
                </a:cubicBezTo>
                <a:cubicBezTo>
                  <a:pt x="250" y="200"/>
                  <a:pt x="250" y="200"/>
                  <a:pt x="250" y="201"/>
                </a:cubicBezTo>
                <a:cubicBezTo>
                  <a:pt x="250" y="202"/>
                  <a:pt x="251" y="203"/>
                  <a:pt x="252" y="204"/>
                </a:cubicBezTo>
                <a:cubicBezTo>
                  <a:pt x="254" y="205"/>
                  <a:pt x="255" y="206"/>
                  <a:pt x="256" y="207"/>
                </a:cubicBezTo>
                <a:cubicBezTo>
                  <a:pt x="257" y="208"/>
                  <a:pt x="259" y="208"/>
                  <a:pt x="260" y="208"/>
                </a:cubicBezTo>
                <a:cubicBezTo>
                  <a:pt x="262" y="209"/>
                  <a:pt x="263" y="209"/>
                  <a:pt x="265" y="209"/>
                </a:cubicBezTo>
                <a:cubicBezTo>
                  <a:pt x="266" y="209"/>
                  <a:pt x="268" y="209"/>
                  <a:pt x="269" y="210"/>
                </a:cubicBezTo>
                <a:cubicBezTo>
                  <a:pt x="271" y="211"/>
                  <a:pt x="273" y="211"/>
                  <a:pt x="275" y="212"/>
                </a:cubicBezTo>
                <a:cubicBezTo>
                  <a:pt x="275" y="212"/>
                  <a:pt x="276" y="213"/>
                  <a:pt x="277" y="213"/>
                </a:cubicBezTo>
                <a:cubicBezTo>
                  <a:pt x="277" y="214"/>
                  <a:pt x="277" y="214"/>
                  <a:pt x="277" y="215"/>
                </a:cubicBezTo>
                <a:cubicBezTo>
                  <a:pt x="278" y="215"/>
                  <a:pt x="278" y="215"/>
                  <a:pt x="279" y="215"/>
                </a:cubicBezTo>
                <a:cubicBezTo>
                  <a:pt x="280" y="215"/>
                  <a:pt x="280" y="215"/>
                  <a:pt x="280" y="215"/>
                </a:cubicBezTo>
                <a:cubicBezTo>
                  <a:pt x="281" y="215"/>
                  <a:pt x="281" y="214"/>
                  <a:pt x="280" y="214"/>
                </a:cubicBezTo>
                <a:cubicBezTo>
                  <a:pt x="280" y="213"/>
                  <a:pt x="279" y="213"/>
                  <a:pt x="279" y="212"/>
                </a:cubicBezTo>
                <a:cubicBezTo>
                  <a:pt x="279" y="212"/>
                  <a:pt x="280" y="211"/>
                  <a:pt x="280" y="211"/>
                </a:cubicBezTo>
                <a:cubicBezTo>
                  <a:pt x="280" y="212"/>
                  <a:pt x="280" y="213"/>
                  <a:pt x="281" y="213"/>
                </a:cubicBezTo>
                <a:cubicBezTo>
                  <a:pt x="281" y="214"/>
                  <a:pt x="282" y="214"/>
                  <a:pt x="282" y="215"/>
                </a:cubicBezTo>
                <a:cubicBezTo>
                  <a:pt x="283" y="215"/>
                  <a:pt x="284" y="215"/>
                  <a:pt x="284" y="215"/>
                </a:cubicBezTo>
                <a:cubicBezTo>
                  <a:pt x="284" y="215"/>
                  <a:pt x="284" y="214"/>
                  <a:pt x="284" y="214"/>
                </a:cubicBezTo>
                <a:cubicBezTo>
                  <a:pt x="285" y="214"/>
                  <a:pt x="285" y="214"/>
                  <a:pt x="285" y="215"/>
                </a:cubicBezTo>
                <a:cubicBezTo>
                  <a:pt x="285" y="215"/>
                  <a:pt x="285" y="216"/>
                  <a:pt x="285" y="216"/>
                </a:cubicBezTo>
                <a:cubicBezTo>
                  <a:pt x="284" y="217"/>
                  <a:pt x="283" y="218"/>
                  <a:pt x="282" y="219"/>
                </a:cubicBezTo>
                <a:cubicBezTo>
                  <a:pt x="281" y="219"/>
                  <a:pt x="281" y="219"/>
                  <a:pt x="281" y="219"/>
                </a:cubicBezTo>
                <a:cubicBezTo>
                  <a:pt x="281" y="219"/>
                  <a:pt x="281" y="219"/>
                  <a:pt x="281" y="219"/>
                </a:cubicBezTo>
                <a:cubicBezTo>
                  <a:pt x="280" y="218"/>
                  <a:pt x="279" y="217"/>
                  <a:pt x="278" y="217"/>
                </a:cubicBezTo>
                <a:cubicBezTo>
                  <a:pt x="278" y="216"/>
                  <a:pt x="277" y="215"/>
                  <a:pt x="276" y="215"/>
                </a:cubicBezTo>
                <a:cubicBezTo>
                  <a:pt x="276" y="215"/>
                  <a:pt x="276" y="214"/>
                  <a:pt x="276" y="214"/>
                </a:cubicBezTo>
                <a:cubicBezTo>
                  <a:pt x="276" y="213"/>
                  <a:pt x="275" y="213"/>
                  <a:pt x="274" y="213"/>
                </a:cubicBezTo>
                <a:cubicBezTo>
                  <a:pt x="273" y="212"/>
                  <a:pt x="272" y="212"/>
                  <a:pt x="272" y="213"/>
                </a:cubicBezTo>
                <a:cubicBezTo>
                  <a:pt x="271" y="214"/>
                  <a:pt x="271" y="215"/>
                  <a:pt x="270" y="216"/>
                </a:cubicBezTo>
                <a:cubicBezTo>
                  <a:pt x="269" y="217"/>
                  <a:pt x="267" y="217"/>
                  <a:pt x="266" y="216"/>
                </a:cubicBezTo>
                <a:cubicBezTo>
                  <a:pt x="266" y="216"/>
                  <a:pt x="266" y="216"/>
                  <a:pt x="266" y="216"/>
                </a:cubicBezTo>
                <a:cubicBezTo>
                  <a:pt x="266" y="216"/>
                  <a:pt x="265" y="217"/>
                  <a:pt x="266" y="217"/>
                </a:cubicBezTo>
                <a:cubicBezTo>
                  <a:pt x="266" y="217"/>
                  <a:pt x="266" y="218"/>
                  <a:pt x="266" y="218"/>
                </a:cubicBezTo>
                <a:cubicBezTo>
                  <a:pt x="267" y="218"/>
                  <a:pt x="268" y="219"/>
                  <a:pt x="268" y="219"/>
                </a:cubicBezTo>
                <a:cubicBezTo>
                  <a:pt x="268" y="220"/>
                  <a:pt x="268" y="220"/>
                  <a:pt x="268" y="221"/>
                </a:cubicBezTo>
                <a:cubicBezTo>
                  <a:pt x="269" y="222"/>
                  <a:pt x="271" y="222"/>
                  <a:pt x="272" y="224"/>
                </a:cubicBezTo>
                <a:cubicBezTo>
                  <a:pt x="272" y="225"/>
                  <a:pt x="272" y="225"/>
                  <a:pt x="272" y="225"/>
                </a:cubicBezTo>
                <a:cubicBezTo>
                  <a:pt x="272" y="226"/>
                  <a:pt x="272" y="226"/>
                  <a:pt x="273" y="226"/>
                </a:cubicBezTo>
                <a:cubicBezTo>
                  <a:pt x="272" y="227"/>
                  <a:pt x="271" y="226"/>
                  <a:pt x="271" y="227"/>
                </a:cubicBezTo>
                <a:cubicBezTo>
                  <a:pt x="270" y="227"/>
                  <a:pt x="270" y="227"/>
                  <a:pt x="271" y="227"/>
                </a:cubicBezTo>
                <a:cubicBezTo>
                  <a:pt x="271" y="230"/>
                  <a:pt x="272" y="232"/>
                  <a:pt x="274" y="233"/>
                </a:cubicBezTo>
                <a:cubicBezTo>
                  <a:pt x="275" y="233"/>
                  <a:pt x="277" y="234"/>
                  <a:pt x="278" y="234"/>
                </a:cubicBezTo>
                <a:cubicBezTo>
                  <a:pt x="282" y="235"/>
                  <a:pt x="286" y="235"/>
                  <a:pt x="289" y="238"/>
                </a:cubicBezTo>
                <a:cubicBezTo>
                  <a:pt x="290" y="238"/>
                  <a:pt x="291" y="237"/>
                  <a:pt x="291" y="236"/>
                </a:cubicBezTo>
                <a:cubicBezTo>
                  <a:pt x="292" y="236"/>
                  <a:pt x="293" y="235"/>
                  <a:pt x="293" y="235"/>
                </a:cubicBezTo>
                <a:cubicBezTo>
                  <a:pt x="294" y="235"/>
                  <a:pt x="294" y="235"/>
                  <a:pt x="294" y="235"/>
                </a:cubicBezTo>
                <a:cubicBezTo>
                  <a:pt x="295" y="236"/>
                  <a:pt x="296" y="235"/>
                  <a:pt x="297" y="235"/>
                </a:cubicBezTo>
                <a:cubicBezTo>
                  <a:pt x="297" y="234"/>
                  <a:pt x="298" y="233"/>
                  <a:pt x="299" y="233"/>
                </a:cubicBezTo>
                <a:cubicBezTo>
                  <a:pt x="300" y="233"/>
                  <a:pt x="301" y="234"/>
                  <a:pt x="302" y="234"/>
                </a:cubicBezTo>
                <a:cubicBezTo>
                  <a:pt x="304" y="234"/>
                  <a:pt x="305" y="233"/>
                  <a:pt x="307" y="233"/>
                </a:cubicBezTo>
                <a:cubicBezTo>
                  <a:pt x="309" y="233"/>
                  <a:pt x="311" y="235"/>
                  <a:pt x="313" y="237"/>
                </a:cubicBezTo>
                <a:cubicBezTo>
                  <a:pt x="313" y="238"/>
                  <a:pt x="313" y="238"/>
                  <a:pt x="313" y="238"/>
                </a:cubicBezTo>
                <a:cubicBezTo>
                  <a:pt x="314" y="238"/>
                  <a:pt x="315" y="237"/>
                  <a:pt x="315" y="236"/>
                </a:cubicBezTo>
                <a:cubicBezTo>
                  <a:pt x="315" y="236"/>
                  <a:pt x="314" y="235"/>
                  <a:pt x="313" y="235"/>
                </a:cubicBezTo>
                <a:cubicBezTo>
                  <a:pt x="312" y="234"/>
                  <a:pt x="311" y="234"/>
                  <a:pt x="311" y="233"/>
                </a:cubicBezTo>
                <a:cubicBezTo>
                  <a:pt x="311" y="233"/>
                  <a:pt x="311" y="232"/>
                  <a:pt x="311" y="232"/>
                </a:cubicBezTo>
                <a:cubicBezTo>
                  <a:pt x="311" y="231"/>
                  <a:pt x="312" y="231"/>
                  <a:pt x="313" y="231"/>
                </a:cubicBezTo>
                <a:cubicBezTo>
                  <a:pt x="313" y="231"/>
                  <a:pt x="314" y="232"/>
                  <a:pt x="314" y="232"/>
                </a:cubicBezTo>
                <a:cubicBezTo>
                  <a:pt x="315" y="233"/>
                  <a:pt x="316" y="234"/>
                  <a:pt x="317" y="235"/>
                </a:cubicBezTo>
                <a:cubicBezTo>
                  <a:pt x="317" y="237"/>
                  <a:pt x="318" y="238"/>
                  <a:pt x="318" y="239"/>
                </a:cubicBezTo>
                <a:cubicBezTo>
                  <a:pt x="318" y="239"/>
                  <a:pt x="318" y="240"/>
                  <a:pt x="318" y="240"/>
                </a:cubicBezTo>
                <a:cubicBezTo>
                  <a:pt x="319" y="241"/>
                  <a:pt x="320" y="240"/>
                  <a:pt x="320" y="240"/>
                </a:cubicBezTo>
                <a:cubicBezTo>
                  <a:pt x="321" y="239"/>
                  <a:pt x="321" y="239"/>
                  <a:pt x="321" y="238"/>
                </a:cubicBezTo>
                <a:cubicBezTo>
                  <a:pt x="321" y="237"/>
                  <a:pt x="321" y="237"/>
                  <a:pt x="321" y="236"/>
                </a:cubicBezTo>
                <a:cubicBezTo>
                  <a:pt x="321" y="236"/>
                  <a:pt x="322" y="235"/>
                  <a:pt x="322" y="235"/>
                </a:cubicBezTo>
                <a:cubicBezTo>
                  <a:pt x="323" y="234"/>
                  <a:pt x="324" y="233"/>
                  <a:pt x="325" y="232"/>
                </a:cubicBezTo>
                <a:cubicBezTo>
                  <a:pt x="326" y="231"/>
                  <a:pt x="327" y="230"/>
                  <a:pt x="328" y="229"/>
                </a:cubicBezTo>
                <a:cubicBezTo>
                  <a:pt x="327" y="229"/>
                  <a:pt x="327" y="229"/>
                  <a:pt x="327" y="228"/>
                </a:cubicBezTo>
                <a:cubicBezTo>
                  <a:pt x="327" y="228"/>
                  <a:pt x="327" y="227"/>
                  <a:pt x="328" y="228"/>
                </a:cubicBezTo>
                <a:cubicBezTo>
                  <a:pt x="328" y="228"/>
                  <a:pt x="328" y="228"/>
                  <a:pt x="328" y="228"/>
                </a:cubicBezTo>
                <a:cubicBezTo>
                  <a:pt x="328" y="228"/>
                  <a:pt x="328" y="229"/>
                  <a:pt x="329" y="229"/>
                </a:cubicBezTo>
                <a:cubicBezTo>
                  <a:pt x="330" y="229"/>
                  <a:pt x="330" y="228"/>
                  <a:pt x="331" y="228"/>
                </a:cubicBezTo>
                <a:cubicBezTo>
                  <a:pt x="331" y="228"/>
                  <a:pt x="332" y="227"/>
                  <a:pt x="332" y="227"/>
                </a:cubicBezTo>
                <a:cubicBezTo>
                  <a:pt x="332" y="227"/>
                  <a:pt x="332" y="227"/>
                  <a:pt x="331" y="227"/>
                </a:cubicBezTo>
                <a:cubicBezTo>
                  <a:pt x="331" y="226"/>
                  <a:pt x="332" y="226"/>
                  <a:pt x="332" y="226"/>
                </a:cubicBezTo>
                <a:cubicBezTo>
                  <a:pt x="332" y="226"/>
                  <a:pt x="332" y="226"/>
                  <a:pt x="333" y="227"/>
                </a:cubicBezTo>
                <a:cubicBezTo>
                  <a:pt x="333" y="228"/>
                  <a:pt x="335" y="228"/>
                  <a:pt x="336" y="227"/>
                </a:cubicBezTo>
                <a:cubicBezTo>
                  <a:pt x="336" y="227"/>
                  <a:pt x="337" y="226"/>
                  <a:pt x="337" y="226"/>
                </a:cubicBezTo>
                <a:cubicBezTo>
                  <a:pt x="338" y="225"/>
                  <a:pt x="338" y="224"/>
                  <a:pt x="339" y="222"/>
                </a:cubicBezTo>
                <a:cubicBezTo>
                  <a:pt x="340" y="225"/>
                  <a:pt x="342" y="227"/>
                  <a:pt x="344" y="229"/>
                </a:cubicBezTo>
                <a:cubicBezTo>
                  <a:pt x="345" y="230"/>
                  <a:pt x="345" y="231"/>
                  <a:pt x="344" y="232"/>
                </a:cubicBezTo>
                <a:cubicBezTo>
                  <a:pt x="343" y="233"/>
                  <a:pt x="342" y="233"/>
                  <a:pt x="342" y="234"/>
                </a:cubicBezTo>
                <a:cubicBezTo>
                  <a:pt x="342" y="234"/>
                  <a:pt x="342" y="235"/>
                  <a:pt x="342" y="235"/>
                </a:cubicBezTo>
                <a:cubicBezTo>
                  <a:pt x="341" y="235"/>
                  <a:pt x="341" y="235"/>
                  <a:pt x="341" y="235"/>
                </a:cubicBezTo>
                <a:cubicBezTo>
                  <a:pt x="340" y="235"/>
                  <a:pt x="339" y="235"/>
                  <a:pt x="338" y="235"/>
                </a:cubicBezTo>
                <a:cubicBezTo>
                  <a:pt x="338" y="235"/>
                  <a:pt x="337" y="235"/>
                  <a:pt x="337" y="235"/>
                </a:cubicBezTo>
                <a:cubicBezTo>
                  <a:pt x="337" y="235"/>
                  <a:pt x="337" y="234"/>
                  <a:pt x="337" y="234"/>
                </a:cubicBezTo>
                <a:cubicBezTo>
                  <a:pt x="337" y="234"/>
                  <a:pt x="337" y="234"/>
                  <a:pt x="336" y="234"/>
                </a:cubicBezTo>
                <a:cubicBezTo>
                  <a:pt x="336" y="235"/>
                  <a:pt x="336" y="235"/>
                  <a:pt x="335" y="236"/>
                </a:cubicBezTo>
                <a:cubicBezTo>
                  <a:pt x="335" y="236"/>
                  <a:pt x="336" y="237"/>
                  <a:pt x="335" y="238"/>
                </a:cubicBezTo>
                <a:cubicBezTo>
                  <a:pt x="335" y="238"/>
                  <a:pt x="334" y="238"/>
                  <a:pt x="334" y="238"/>
                </a:cubicBezTo>
                <a:cubicBezTo>
                  <a:pt x="335" y="239"/>
                  <a:pt x="335" y="238"/>
                  <a:pt x="336" y="238"/>
                </a:cubicBezTo>
                <a:cubicBezTo>
                  <a:pt x="336" y="238"/>
                  <a:pt x="336" y="237"/>
                  <a:pt x="337" y="237"/>
                </a:cubicBezTo>
                <a:cubicBezTo>
                  <a:pt x="337" y="237"/>
                  <a:pt x="337" y="237"/>
                  <a:pt x="337" y="237"/>
                </a:cubicBezTo>
                <a:cubicBezTo>
                  <a:pt x="337" y="237"/>
                  <a:pt x="337" y="237"/>
                  <a:pt x="337" y="237"/>
                </a:cubicBezTo>
                <a:cubicBezTo>
                  <a:pt x="337" y="238"/>
                  <a:pt x="338" y="239"/>
                  <a:pt x="338" y="239"/>
                </a:cubicBezTo>
                <a:cubicBezTo>
                  <a:pt x="339" y="240"/>
                  <a:pt x="340" y="242"/>
                  <a:pt x="341" y="243"/>
                </a:cubicBezTo>
                <a:cubicBezTo>
                  <a:pt x="341" y="243"/>
                  <a:pt x="342" y="244"/>
                  <a:pt x="342" y="244"/>
                </a:cubicBezTo>
                <a:cubicBezTo>
                  <a:pt x="342" y="245"/>
                  <a:pt x="342" y="246"/>
                  <a:pt x="342" y="247"/>
                </a:cubicBezTo>
                <a:cubicBezTo>
                  <a:pt x="342" y="248"/>
                  <a:pt x="342" y="249"/>
                  <a:pt x="342" y="249"/>
                </a:cubicBezTo>
                <a:cubicBezTo>
                  <a:pt x="343" y="249"/>
                  <a:pt x="343" y="250"/>
                  <a:pt x="343" y="250"/>
                </a:cubicBezTo>
                <a:cubicBezTo>
                  <a:pt x="343" y="251"/>
                  <a:pt x="344" y="252"/>
                  <a:pt x="344" y="253"/>
                </a:cubicBezTo>
                <a:cubicBezTo>
                  <a:pt x="344" y="253"/>
                  <a:pt x="344" y="254"/>
                  <a:pt x="345" y="254"/>
                </a:cubicBezTo>
                <a:cubicBezTo>
                  <a:pt x="345" y="254"/>
                  <a:pt x="345" y="254"/>
                  <a:pt x="345" y="254"/>
                </a:cubicBezTo>
                <a:cubicBezTo>
                  <a:pt x="345" y="255"/>
                  <a:pt x="345" y="255"/>
                  <a:pt x="345" y="255"/>
                </a:cubicBezTo>
                <a:cubicBezTo>
                  <a:pt x="344" y="255"/>
                  <a:pt x="345" y="256"/>
                  <a:pt x="345" y="256"/>
                </a:cubicBezTo>
                <a:cubicBezTo>
                  <a:pt x="345" y="257"/>
                  <a:pt x="344" y="257"/>
                  <a:pt x="344" y="258"/>
                </a:cubicBezTo>
                <a:cubicBezTo>
                  <a:pt x="344" y="259"/>
                  <a:pt x="343" y="260"/>
                  <a:pt x="342" y="261"/>
                </a:cubicBezTo>
                <a:cubicBezTo>
                  <a:pt x="342" y="262"/>
                  <a:pt x="341" y="263"/>
                  <a:pt x="340" y="264"/>
                </a:cubicBezTo>
                <a:cubicBezTo>
                  <a:pt x="339" y="265"/>
                  <a:pt x="338" y="266"/>
                  <a:pt x="336" y="266"/>
                </a:cubicBezTo>
                <a:cubicBezTo>
                  <a:pt x="336" y="266"/>
                  <a:pt x="335" y="266"/>
                  <a:pt x="335" y="266"/>
                </a:cubicBezTo>
                <a:cubicBezTo>
                  <a:pt x="334" y="266"/>
                  <a:pt x="334" y="267"/>
                  <a:pt x="333" y="266"/>
                </a:cubicBezTo>
                <a:cubicBezTo>
                  <a:pt x="333" y="266"/>
                  <a:pt x="333" y="266"/>
                  <a:pt x="333" y="266"/>
                </a:cubicBezTo>
                <a:cubicBezTo>
                  <a:pt x="333" y="266"/>
                  <a:pt x="332" y="266"/>
                  <a:pt x="332" y="266"/>
                </a:cubicBezTo>
                <a:cubicBezTo>
                  <a:pt x="330" y="267"/>
                  <a:pt x="329" y="267"/>
                  <a:pt x="328" y="266"/>
                </a:cubicBezTo>
                <a:cubicBezTo>
                  <a:pt x="328" y="266"/>
                  <a:pt x="328" y="265"/>
                  <a:pt x="329" y="265"/>
                </a:cubicBezTo>
                <a:cubicBezTo>
                  <a:pt x="328" y="265"/>
                  <a:pt x="327" y="265"/>
                  <a:pt x="327" y="265"/>
                </a:cubicBezTo>
                <a:cubicBezTo>
                  <a:pt x="326" y="264"/>
                  <a:pt x="326" y="264"/>
                  <a:pt x="325" y="265"/>
                </a:cubicBezTo>
                <a:cubicBezTo>
                  <a:pt x="325" y="265"/>
                  <a:pt x="325" y="265"/>
                  <a:pt x="325" y="265"/>
                </a:cubicBezTo>
                <a:cubicBezTo>
                  <a:pt x="325" y="266"/>
                  <a:pt x="324" y="267"/>
                  <a:pt x="324" y="267"/>
                </a:cubicBezTo>
                <a:cubicBezTo>
                  <a:pt x="323" y="267"/>
                  <a:pt x="323" y="268"/>
                  <a:pt x="323" y="268"/>
                </a:cubicBezTo>
                <a:cubicBezTo>
                  <a:pt x="323" y="268"/>
                  <a:pt x="323" y="269"/>
                  <a:pt x="323" y="269"/>
                </a:cubicBezTo>
                <a:cubicBezTo>
                  <a:pt x="323" y="269"/>
                  <a:pt x="323" y="269"/>
                  <a:pt x="323" y="269"/>
                </a:cubicBezTo>
                <a:cubicBezTo>
                  <a:pt x="323" y="269"/>
                  <a:pt x="323" y="270"/>
                  <a:pt x="322" y="270"/>
                </a:cubicBezTo>
                <a:cubicBezTo>
                  <a:pt x="322" y="270"/>
                  <a:pt x="322" y="270"/>
                  <a:pt x="321" y="271"/>
                </a:cubicBezTo>
                <a:cubicBezTo>
                  <a:pt x="319" y="273"/>
                  <a:pt x="318" y="275"/>
                  <a:pt x="316" y="276"/>
                </a:cubicBezTo>
                <a:cubicBezTo>
                  <a:pt x="316" y="277"/>
                  <a:pt x="315" y="277"/>
                  <a:pt x="315" y="277"/>
                </a:cubicBezTo>
                <a:cubicBezTo>
                  <a:pt x="315" y="277"/>
                  <a:pt x="314" y="278"/>
                  <a:pt x="314" y="278"/>
                </a:cubicBezTo>
                <a:cubicBezTo>
                  <a:pt x="313" y="278"/>
                  <a:pt x="312" y="278"/>
                  <a:pt x="311" y="278"/>
                </a:cubicBezTo>
                <a:cubicBezTo>
                  <a:pt x="311" y="277"/>
                  <a:pt x="311" y="277"/>
                  <a:pt x="311" y="277"/>
                </a:cubicBezTo>
                <a:cubicBezTo>
                  <a:pt x="310" y="277"/>
                  <a:pt x="310" y="277"/>
                  <a:pt x="310" y="277"/>
                </a:cubicBezTo>
                <a:cubicBezTo>
                  <a:pt x="310" y="278"/>
                  <a:pt x="310" y="278"/>
                  <a:pt x="310" y="278"/>
                </a:cubicBezTo>
                <a:cubicBezTo>
                  <a:pt x="309" y="278"/>
                  <a:pt x="309" y="278"/>
                  <a:pt x="309" y="278"/>
                </a:cubicBezTo>
                <a:cubicBezTo>
                  <a:pt x="309" y="278"/>
                  <a:pt x="308" y="278"/>
                  <a:pt x="307" y="278"/>
                </a:cubicBezTo>
                <a:cubicBezTo>
                  <a:pt x="307" y="278"/>
                  <a:pt x="307" y="278"/>
                  <a:pt x="307" y="278"/>
                </a:cubicBezTo>
                <a:cubicBezTo>
                  <a:pt x="307" y="277"/>
                  <a:pt x="308" y="277"/>
                  <a:pt x="308" y="277"/>
                </a:cubicBezTo>
                <a:cubicBezTo>
                  <a:pt x="308" y="276"/>
                  <a:pt x="309" y="276"/>
                  <a:pt x="309" y="275"/>
                </a:cubicBezTo>
                <a:cubicBezTo>
                  <a:pt x="309" y="275"/>
                  <a:pt x="309" y="275"/>
                  <a:pt x="309" y="275"/>
                </a:cubicBezTo>
                <a:cubicBezTo>
                  <a:pt x="308" y="275"/>
                  <a:pt x="308" y="275"/>
                  <a:pt x="308" y="275"/>
                </a:cubicBezTo>
                <a:cubicBezTo>
                  <a:pt x="308" y="275"/>
                  <a:pt x="307" y="275"/>
                  <a:pt x="307" y="275"/>
                </a:cubicBezTo>
                <a:cubicBezTo>
                  <a:pt x="306" y="275"/>
                  <a:pt x="306" y="274"/>
                  <a:pt x="306" y="274"/>
                </a:cubicBezTo>
                <a:cubicBezTo>
                  <a:pt x="306" y="274"/>
                  <a:pt x="306" y="275"/>
                  <a:pt x="306" y="275"/>
                </a:cubicBezTo>
                <a:cubicBezTo>
                  <a:pt x="306" y="275"/>
                  <a:pt x="306" y="275"/>
                  <a:pt x="306" y="275"/>
                </a:cubicBezTo>
                <a:cubicBezTo>
                  <a:pt x="306" y="276"/>
                  <a:pt x="306" y="276"/>
                  <a:pt x="306" y="276"/>
                </a:cubicBezTo>
                <a:cubicBezTo>
                  <a:pt x="306" y="277"/>
                  <a:pt x="305" y="277"/>
                  <a:pt x="305" y="277"/>
                </a:cubicBezTo>
                <a:cubicBezTo>
                  <a:pt x="304" y="277"/>
                  <a:pt x="304" y="277"/>
                  <a:pt x="304" y="276"/>
                </a:cubicBezTo>
                <a:cubicBezTo>
                  <a:pt x="304" y="276"/>
                  <a:pt x="304" y="276"/>
                  <a:pt x="304" y="276"/>
                </a:cubicBezTo>
                <a:cubicBezTo>
                  <a:pt x="304" y="276"/>
                  <a:pt x="305" y="275"/>
                  <a:pt x="305" y="275"/>
                </a:cubicBezTo>
                <a:cubicBezTo>
                  <a:pt x="305" y="275"/>
                  <a:pt x="305" y="274"/>
                  <a:pt x="305" y="274"/>
                </a:cubicBezTo>
                <a:cubicBezTo>
                  <a:pt x="304" y="273"/>
                  <a:pt x="303" y="272"/>
                  <a:pt x="302" y="272"/>
                </a:cubicBezTo>
                <a:cubicBezTo>
                  <a:pt x="302" y="272"/>
                  <a:pt x="301" y="272"/>
                  <a:pt x="301" y="272"/>
                </a:cubicBezTo>
                <a:cubicBezTo>
                  <a:pt x="299" y="272"/>
                  <a:pt x="297" y="273"/>
                  <a:pt x="295" y="275"/>
                </a:cubicBezTo>
                <a:cubicBezTo>
                  <a:pt x="296" y="275"/>
                  <a:pt x="296" y="275"/>
                  <a:pt x="297" y="275"/>
                </a:cubicBezTo>
                <a:cubicBezTo>
                  <a:pt x="297" y="275"/>
                  <a:pt x="296" y="276"/>
                  <a:pt x="296" y="276"/>
                </a:cubicBezTo>
                <a:cubicBezTo>
                  <a:pt x="296" y="277"/>
                  <a:pt x="297" y="276"/>
                  <a:pt x="297" y="276"/>
                </a:cubicBezTo>
                <a:cubicBezTo>
                  <a:pt x="297" y="277"/>
                  <a:pt x="297" y="277"/>
                  <a:pt x="298" y="277"/>
                </a:cubicBezTo>
                <a:cubicBezTo>
                  <a:pt x="298" y="278"/>
                  <a:pt x="299" y="278"/>
                  <a:pt x="300" y="278"/>
                </a:cubicBezTo>
                <a:cubicBezTo>
                  <a:pt x="301" y="278"/>
                  <a:pt x="302" y="279"/>
                  <a:pt x="302" y="280"/>
                </a:cubicBezTo>
                <a:cubicBezTo>
                  <a:pt x="302" y="281"/>
                  <a:pt x="302" y="281"/>
                  <a:pt x="302" y="281"/>
                </a:cubicBezTo>
                <a:cubicBezTo>
                  <a:pt x="302" y="281"/>
                  <a:pt x="303" y="281"/>
                  <a:pt x="303" y="281"/>
                </a:cubicBezTo>
                <a:cubicBezTo>
                  <a:pt x="304" y="281"/>
                  <a:pt x="304" y="281"/>
                  <a:pt x="305" y="281"/>
                </a:cubicBezTo>
                <a:cubicBezTo>
                  <a:pt x="305" y="282"/>
                  <a:pt x="304" y="283"/>
                  <a:pt x="304" y="283"/>
                </a:cubicBezTo>
                <a:cubicBezTo>
                  <a:pt x="304" y="283"/>
                  <a:pt x="303" y="283"/>
                  <a:pt x="303" y="283"/>
                </a:cubicBezTo>
                <a:cubicBezTo>
                  <a:pt x="303" y="284"/>
                  <a:pt x="302" y="284"/>
                  <a:pt x="302" y="284"/>
                </a:cubicBezTo>
                <a:cubicBezTo>
                  <a:pt x="301" y="284"/>
                  <a:pt x="301" y="283"/>
                  <a:pt x="301" y="283"/>
                </a:cubicBezTo>
                <a:cubicBezTo>
                  <a:pt x="301" y="282"/>
                  <a:pt x="301" y="281"/>
                  <a:pt x="300" y="281"/>
                </a:cubicBezTo>
                <a:cubicBezTo>
                  <a:pt x="300" y="281"/>
                  <a:pt x="300" y="281"/>
                  <a:pt x="299" y="281"/>
                </a:cubicBezTo>
                <a:cubicBezTo>
                  <a:pt x="299" y="281"/>
                  <a:pt x="298" y="281"/>
                  <a:pt x="298" y="280"/>
                </a:cubicBezTo>
                <a:cubicBezTo>
                  <a:pt x="298" y="280"/>
                  <a:pt x="298" y="280"/>
                  <a:pt x="298" y="279"/>
                </a:cubicBezTo>
                <a:cubicBezTo>
                  <a:pt x="297" y="280"/>
                  <a:pt x="296" y="279"/>
                  <a:pt x="295" y="278"/>
                </a:cubicBezTo>
                <a:cubicBezTo>
                  <a:pt x="294" y="278"/>
                  <a:pt x="294" y="279"/>
                  <a:pt x="293" y="280"/>
                </a:cubicBezTo>
                <a:cubicBezTo>
                  <a:pt x="293" y="281"/>
                  <a:pt x="292" y="281"/>
                  <a:pt x="292" y="282"/>
                </a:cubicBezTo>
                <a:cubicBezTo>
                  <a:pt x="292" y="283"/>
                  <a:pt x="293" y="283"/>
                  <a:pt x="293" y="284"/>
                </a:cubicBezTo>
                <a:cubicBezTo>
                  <a:pt x="293" y="285"/>
                  <a:pt x="293" y="286"/>
                  <a:pt x="292" y="286"/>
                </a:cubicBezTo>
                <a:cubicBezTo>
                  <a:pt x="292" y="286"/>
                  <a:pt x="292" y="287"/>
                  <a:pt x="292" y="287"/>
                </a:cubicBezTo>
                <a:cubicBezTo>
                  <a:pt x="291" y="287"/>
                  <a:pt x="291" y="287"/>
                  <a:pt x="291" y="288"/>
                </a:cubicBezTo>
                <a:cubicBezTo>
                  <a:pt x="292" y="288"/>
                  <a:pt x="292" y="288"/>
                  <a:pt x="292" y="288"/>
                </a:cubicBezTo>
                <a:cubicBezTo>
                  <a:pt x="292" y="288"/>
                  <a:pt x="292" y="289"/>
                  <a:pt x="292" y="289"/>
                </a:cubicBezTo>
                <a:cubicBezTo>
                  <a:pt x="291" y="289"/>
                  <a:pt x="291" y="290"/>
                  <a:pt x="291" y="290"/>
                </a:cubicBezTo>
                <a:cubicBezTo>
                  <a:pt x="291" y="290"/>
                  <a:pt x="292" y="290"/>
                  <a:pt x="293" y="290"/>
                </a:cubicBezTo>
                <a:cubicBezTo>
                  <a:pt x="294" y="289"/>
                  <a:pt x="295" y="288"/>
                  <a:pt x="296" y="288"/>
                </a:cubicBezTo>
                <a:cubicBezTo>
                  <a:pt x="296" y="288"/>
                  <a:pt x="295" y="289"/>
                  <a:pt x="294" y="290"/>
                </a:cubicBezTo>
                <a:cubicBezTo>
                  <a:pt x="294" y="290"/>
                  <a:pt x="293" y="290"/>
                  <a:pt x="293" y="291"/>
                </a:cubicBezTo>
                <a:cubicBezTo>
                  <a:pt x="292" y="292"/>
                  <a:pt x="293" y="293"/>
                  <a:pt x="293" y="293"/>
                </a:cubicBezTo>
                <a:cubicBezTo>
                  <a:pt x="293" y="294"/>
                  <a:pt x="293" y="294"/>
                  <a:pt x="293" y="294"/>
                </a:cubicBezTo>
                <a:cubicBezTo>
                  <a:pt x="293" y="294"/>
                  <a:pt x="293" y="294"/>
                  <a:pt x="293" y="294"/>
                </a:cubicBezTo>
                <a:cubicBezTo>
                  <a:pt x="292" y="294"/>
                  <a:pt x="291" y="293"/>
                  <a:pt x="291" y="292"/>
                </a:cubicBezTo>
                <a:cubicBezTo>
                  <a:pt x="290" y="292"/>
                  <a:pt x="289" y="292"/>
                  <a:pt x="288" y="293"/>
                </a:cubicBezTo>
                <a:cubicBezTo>
                  <a:pt x="288" y="294"/>
                  <a:pt x="287" y="294"/>
                  <a:pt x="287" y="295"/>
                </a:cubicBezTo>
                <a:cubicBezTo>
                  <a:pt x="286" y="296"/>
                  <a:pt x="286" y="296"/>
                  <a:pt x="286" y="296"/>
                </a:cubicBezTo>
                <a:cubicBezTo>
                  <a:pt x="286" y="297"/>
                  <a:pt x="286" y="297"/>
                  <a:pt x="286" y="297"/>
                </a:cubicBezTo>
                <a:cubicBezTo>
                  <a:pt x="283" y="300"/>
                  <a:pt x="281" y="303"/>
                  <a:pt x="280" y="306"/>
                </a:cubicBezTo>
                <a:cubicBezTo>
                  <a:pt x="280" y="307"/>
                  <a:pt x="280" y="307"/>
                  <a:pt x="280" y="308"/>
                </a:cubicBezTo>
                <a:cubicBezTo>
                  <a:pt x="281" y="309"/>
                  <a:pt x="281" y="310"/>
                  <a:pt x="282" y="310"/>
                </a:cubicBezTo>
                <a:cubicBezTo>
                  <a:pt x="282" y="311"/>
                  <a:pt x="282" y="311"/>
                  <a:pt x="282" y="311"/>
                </a:cubicBezTo>
                <a:cubicBezTo>
                  <a:pt x="282" y="311"/>
                  <a:pt x="281" y="311"/>
                  <a:pt x="281" y="311"/>
                </a:cubicBezTo>
                <a:cubicBezTo>
                  <a:pt x="281" y="311"/>
                  <a:pt x="280" y="311"/>
                  <a:pt x="280" y="311"/>
                </a:cubicBezTo>
                <a:cubicBezTo>
                  <a:pt x="280" y="312"/>
                  <a:pt x="280" y="312"/>
                  <a:pt x="280" y="312"/>
                </a:cubicBezTo>
                <a:cubicBezTo>
                  <a:pt x="280" y="312"/>
                  <a:pt x="279" y="312"/>
                  <a:pt x="279" y="312"/>
                </a:cubicBezTo>
                <a:cubicBezTo>
                  <a:pt x="278" y="312"/>
                  <a:pt x="277" y="312"/>
                  <a:pt x="276" y="312"/>
                </a:cubicBezTo>
                <a:cubicBezTo>
                  <a:pt x="276" y="312"/>
                  <a:pt x="276" y="313"/>
                  <a:pt x="276" y="313"/>
                </a:cubicBezTo>
                <a:cubicBezTo>
                  <a:pt x="276" y="313"/>
                  <a:pt x="277" y="313"/>
                  <a:pt x="277" y="313"/>
                </a:cubicBezTo>
                <a:cubicBezTo>
                  <a:pt x="277" y="313"/>
                  <a:pt x="277" y="314"/>
                  <a:pt x="277" y="314"/>
                </a:cubicBezTo>
                <a:cubicBezTo>
                  <a:pt x="277" y="314"/>
                  <a:pt x="278" y="315"/>
                  <a:pt x="278" y="315"/>
                </a:cubicBezTo>
                <a:cubicBezTo>
                  <a:pt x="279" y="316"/>
                  <a:pt x="279" y="316"/>
                  <a:pt x="279" y="316"/>
                </a:cubicBezTo>
                <a:cubicBezTo>
                  <a:pt x="279" y="316"/>
                  <a:pt x="279" y="316"/>
                  <a:pt x="278" y="316"/>
                </a:cubicBezTo>
                <a:cubicBezTo>
                  <a:pt x="278" y="316"/>
                  <a:pt x="277" y="317"/>
                  <a:pt x="276" y="317"/>
                </a:cubicBezTo>
                <a:cubicBezTo>
                  <a:pt x="276" y="317"/>
                  <a:pt x="276" y="316"/>
                  <a:pt x="275" y="317"/>
                </a:cubicBezTo>
                <a:cubicBezTo>
                  <a:pt x="275" y="317"/>
                  <a:pt x="275" y="317"/>
                  <a:pt x="275" y="318"/>
                </a:cubicBezTo>
                <a:cubicBezTo>
                  <a:pt x="275" y="318"/>
                  <a:pt x="275" y="318"/>
                  <a:pt x="275" y="319"/>
                </a:cubicBezTo>
                <a:cubicBezTo>
                  <a:pt x="275" y="319"/>
                  <a:pt x="275" y="319"/>
                  <a:pt x="275" y="319"/>
                </a:cubicBezTo>
                <a:cubicBezTo>
                  <a:pt x="275" y="319"/>
                  <a:pt x="275" y="320"/>
                  <a:pt x="275" y="320"/>
                </a:cubicBezTo>
                <a:cubicBezTo>
                  <a:pt x="275" y="320"/>
                  <a:pt x="275" y="320"/>
                  <a:pt x="276" y="320"/>
                </a:cubicBezTo>
                <a:cubicBezTo>
                  <a:pt x="276" y="320"/>
                  <a:pt x="276" y="320"/>
                  <a:pt x="276" y="320"/>
                </a:cubicBezTo>
                <a:cubicBezTo>
                  <a:pt x="276" y="320"/>
                  <a:pt x="277" y="320"/>
                  <a:pt x="277" y="319"/>
                </a:cubicBezTo>
                <a:cubicBezTo>
                  <a:pt x="277" y="319"/>
                  <a:pt x="278" y="319"/>
                  <a:pt x="278" y="319"/>
                </a:cubicBezTo>
                <a:cubicBezTo>
                  <a:pt x="278" y="319"/>
                  <a:pt x="278" y="319"/>
                  <a:pt x="278" y="320"/>
                </a:cubicBezTo>
                <a:cubicBezTo>
                  <a:pt x="278" y="320"/>
                  <a:pt x="279" y="320"/>
                  <a:pt x="279" y="320"/>
                </a:cubicBezTo>
                <a:cubicBezTo>
                  <a:pt x="279" y="320"/>
                  <a:pt x="280" y="320"/>
                  <a:pt x="280" y="320"/>
                </a:cubicBezTo>
                <a:cubicBezTo>
                  <a:pt x="280" y="321"/>
                  <a:pt x="280" y="321"/>
                  <a:pt x="280" y="321"/>
                </a:cubicBezTo>
                <a:cubicBezTo>
                  <a:pt x="280" y="322"/>
                  <a:pt x="279" y="322"/>
                  <a:pt x="279" y="323"/>
                </a:cubicBezTo>
                <a:cubicBezTo>
                  <a:pt x="278" y="323"/>
                  <a:pt x="278" y="323"/>
                  <a:pt x="278" y="324"/>
                </a:cubicBezTo>
                <a:cubicBezTo>
                  <a:pt x="278" y="324"/>
                  <a:pt x="278" y="324"/>
                  <a:pt x="278" y="324"/>
                </a:cubicBezTo>
                <a:cubicBezTo>
                  <a:pt x="278" y="325"/>
                  <a:pt x="278" y="325"/>
                  <a:pt x="278" y="325"/>
                </a:cubicBezTo>
                <a:cubicBezTo>
                  <a:pt x="278" y="325"/>
                  <a:pt x="278" y="325"/>
                  <a:pt x="279" y="325"/>
                </a:cubicBezTo>
                <a:cubicBezTo>
                  <a:pt x="279" y="326"/>
                  <a:pt x="279" y="326"/>
                  <a:pt x="279" y="326"/>
                </a:cubicBezTo>
                <a:cubicBezTo>
                  <a:pt x="279" y="326"/>
                  <a:pt x="280" y="326"/>
                  <a:pt x="280" y="326"/>
                </a:cubicBezTo>
                <a:cubicBezTo>
                  <a:pt x="280" y="326"/>
                  <a:pt x="281" y="326"/>
                  <a:pt x="281" y="327"/>
                </a:cubicBezTo>
                <a:cubicBezTo>
                  <a:pt x="282" y="328"/>
                  <a:pt x="281" y="330"/>
                  <a:pt x="282" y="331"/>
                </a:cubicBezTo>
                <a:cubicBezTo>
                  <a:pt x="283" y="331"/>
                  <a:pt x="283" y="331"/>
                  <a:pt x="283" y="332"/>
                </a:cubicBezTo>
                <a:cubicBezTo>
                  <a:pt x="284" y="332"/>
                  <a:pt x="285" y="332"/>
                  <a:pt x="285" y="331"/>
                </a:cubicBezTo>
                <a:cubicBezTo>
                  <a:pt x="286" y="331"/>
                  <a:pt x="285" y="330"/>
                  <a:pt x="285" y="328"/>
                </a:cubicBezTo>
                <a:cubicBezTo>
                  <a:pt x="284" y="327"/>
                  <a:pt x="286" y="327"/>
                  <a:pt x="287" y="327"/>
                </a:cubicBezTo>
                <a:cubicBezTo>
                  <a:pt x="286" y="328"/>
                  <a:pt x="286" y="328"/>
                  <a:pt x="286" y="328"/>
                </a:cubicBezTo>
                <a:cubicBezTo>
                  <a:pt x="286" y="329"/>
                  <a:pt x="286" y="329"/>
                  <a:pt x="286" y="329"/>
                </a:cubicBezTo>
                <a:cubicBezTo>
                  <a:pt x="286" y="329"/>
                  <a:pt x="286" y="329"/>
                  <a:pt x="286" y="329"/>
                </a:cubicBezTo>
                <a:cubicBezTo>
                  <a:pt x="286" y="329"/>
                  <a:pt x="287" y="330"/>
                  <a:pt x="286" y="330"/>
                </a:cubicBezTo>
                <a:cubicBezTo>
                  <a:pt x="287" y="330"/>
                  <a:pt x="288" y="330"/>
                  <a:pt x="288" y="330"/>
                </a:cubicBezTo>
                <a:cubicBezTo>
                  <a:pt x="288" y="330"/>
                  <a:pt x="288" y="331"/>
                  <a:pt x="288" y="332"/>
                </a:cubicBezTo>
                <a:cubicBezTo>
                  <a:pt x="288" y="332"/>
                  <a:pt x="289" y="333"/>
                  <a:pt x="290" y="332"/>
                </a:cubicBezTo>
                <a:cubicBezTo>
                  <a:pt x="290" y="332"/>
                  <a:pt x="290" y="331"/>
                  <a:pt x="291" y="331"/>
                </a:cubicBezTo>
                <a:cubicBezTo>
                  <a:pt x="291" y="331"/>
                  <a:pt x="291" y="331"/>
                  <a:pt x="291" y="331"/>
                </a:cubicBezTo>
                <a:cubicBezTo>
                  <a:pt x="292" y="331"/>
                  <a:pt x="292" y="331"/>
                  <a:pt x="292" y="331"/>
                </a:cubicBezTo>
                <a:cubicBezTo>
                  <a:pt x="292" y="332"/>
                  <a:pt x="293" y="332"/>
                  <a:pt x="294" y="333"/>
                </a:cubicBezTo>
                <a:cubicBezTo>
                  <a:pt x="293" y="333"/>
                  <a:pt x="293" y="333"/>
                  <a:pt x="292" y="333"/>
                </a:cubicBezTo>
                <a:cubicBezTo>
                  <a:pt x="291" y="333"/>
                  <a:pt x="291" y="333"/>
                  <a:pt x="290" y="333"/>
                </a:cubicBezTo>
                <a:cubicBezTo>
                  <a:pt x="290" y="333"/>
                  <a:pt x="290" y="333"/>
                  <a:pt x="289" y="334"/>
                </a:cubicBezTo>
                <a:cubicBezTo>
                  <a:pt x="289" y="334"/>
                  <a:pt x="290" y="334"/>
                  <a:pt x="290" y="335"/>
                </a:cubicBezTo>
                <a:cubicBezTo>
                  <a:pt x="290" y="335"/>
                  <a:pt x="289" y="335"/>
                  <a:pt x="289" y="335"/>
                </a:cubicBezTo>
                <a:cubicBezTo>
                  <a:pt x="289" y="334"/>
                  <a:pt x="288" y="334"/>
                  <a:pt x="288" y="334"/>
                </a:cubicBezTo>
                <a:cubicBezTo>
                  <a:pt x="287" y="334"/>
                  <a:pt x="288" y="335"/>
                  <a:pt x="288" y="335"/>
                </a:cubicBezTo>
                <a:cubicBezTo>
                  <a:pt x="288" y="335"/>
                  <a:pt x="288" y="336"/>
                  <a:pt x="288" y="336"/>
                </a:cubicBezTo>
                <a:cubicBezTo>
                  <a:pt x="289" y="337"/>
                  <a:pt x="290" y="335"/>
                  <a:pt x="291" y="336"/>
                </a:cubicBezTo>
                <a:cubicBezTo>
                  <a:pt x="292" y="336"/>
                  <a:pt x="292" y="336"/>
                  <a:pt x="292" y="336"/>
                </a:cubicBezTo>
                <a:cubicBezTo>
                  <a:pt x="293" y="336"/>
                  <a:pt x="293" y="336"/>
                  <a:pt x="294" y="336"/>
                </a:cubicBezTo>
                <a:cubicBezTo>
                  <a:pt x="294" y="336"/>
                  <a:pt x="294" y="336"/>
                  <a:pt x="295" y="337"/>
                </a:cubicBezTo>
                <a:cubicBezTo>
                  <a:pt x="295" y="337"/>
                  <a:pt x="295" y="337"/>
                  <a:pt x="295" y="337"/>
                </a:cubicBezTo>
                <a:cubicBezTo>
                  <a:pt x="295" y="338"/>
                  <a:pt x="296" y="338"/>
                  <a:pt x="296" y="338"/>
                </a:cubicBezTo>
                <a:cubicBezTo>
                  <a:pt x="297" y="338"/>
                  <a:pt x="297" y="337"/>
                  <a:pt x="298" y="337"/>
                </a:cubicBezTo>
                <a:cubicBezTo>
                  <a:pt x="298" y="337"/>
                  <a:pt x="299" y="338"/>
                  <a:pt x="299" y="338"/>
                </a:cubicBezTo>
                <a:cubicBezTo>
                  <a:pt x="300" y="338"/>
                  <a:pt x="301" y="338"/>
                  <a:pt x="301" y="337"/>
                </a:cubicBezTo>
                <a:cubicBezTo>
                  <a:pt x="301" y="337"/>
                  <a:pt x="301" y="336"/>
                  <a:pt x="301" y="336"/>
                </a:cubicBezTo>
                <a:cubicBezTo>
                  <a:pt x="301" y="335"/>
                  <a:pt x="302" y="335"/>
                  <a:pt x="302" y="334"/>
                </a:cubicBezTo>
                <a:cubicBezTo>
                  <a:pt x="302" y="334"/>
                  <a:pt x="302" y="334"/>
                  <a:pt x="302" y="333"/>
                </a:cubicBezTo>
                <a:cubicBezTo>
                  <a:pt x="302" y="333"/>
                  <a:pt x="302" y="333"/>
                  <a:pt x="302" y="333"/>
                </a:cubicBezTo>
                <a:cubicBezTo>
                  <a:pt x="303" y="333"/>
                  <a:pt x="303" y="333"/>
                  <a:pt x="303" y="334"/>
                </a:cubicBezTo>
                <a:cubicBezTo>
                  <a:pt x="303" y="334"/>
                  <a:pt x="303" y="334"/>
                  <a:pt x="303" y="335"/>
                </a:cubicBezTo>
                <a:cubicBezTo>
                  <a:pt x="303" y="335"/>
                  <a:pt x="304" y="336"/>
                  <a:pt x="304" y="336"/>
                </a:cubicBezTo>
                <a:cubicBezTo>
                  <a:pt x="303" y="337"/>
                  <a:pt x="302" y="337"/>
                  <a:pt x="302" y="337"/>
                </a:cubicBezTo>
                <a:cubicBezTo>
                  <a:pt x="302" y="338"/>
                  <a:pt x="303" y="338"/>
                  <a:pt x="303" y="338"/>
                </a:cubicBezTo>
                <a:cubicBezTo>
                  <a:pt x="304" y="338"/>
                  <a:pt x="304" y="337"/>
                  <a:pt x="304" y="337"/>
                </a:cubicBezTo>
                <a:cubicBezTo>
                  <a:pt x="305" y="336"/>
                  <a:pt x="306" y="335"/>
                  <a:pt x="307" y="334"/>
                </a:cubicBezTo>
                <a:cubicBezTo>
                  <a:pt x="307" y="335"/>
                  <a:pt x="307" y="335"/>
                  <a:pt x="306" y="336"/>
                </a:cubicBezTo>
                <a:cubicBezTo>
                  <a:pt x="306" y="336"/>
                  <a:pt x="305" y="337"/>
                  <a:pt x="305" y="337"/>
                </a:cubicBezTo>
                <a:cubicBezTo>
                  <a:pt x="306" y="338"/>
                  <a:pt x="306" y="338"/>
                  <a:pt x="307" y="338"/>
                </a:cubicBezTo>
                <a:cubicBezTo>
                  <a:pt x="308" y="339"/>
                  <a:pt x="308" y="339"/>
                  <a:pt x="308" y="339"/>
                </a:cubicBezTo>
                <a:cubicBezTo>
                  <a:pt x="308" y="338"/>
                  <a:pt x="308" y="338"/>
                  <a:pt x="308" y="338"/>
                </a:cubicBezTo>
                <a:cubicBezTo>
                  <a:pt x="309" y="338"/>
                  <a:pt x="309" y="337"/>
                  <a:pt x="309" y="337"/>
                </a:cubicBezTo>
                <a:cubicBezTo>
                  <a:pt x="310" y="337"/>
                  <a:pt x="310" y="337"/>
                  <a:pt x="310" y="338"/>
                </a:cubicBezTo>
                <a:cubicBezTo>
                  <a:pt x="311" y="338"/>
                  <a:pt x="311" y="338"/>
                  <a:pt x="311" y="338"/>
                </a:cubicBezTo>
                <a:cubicBezTo>
                  <a:pt x="311" y="339"/>
                  <a:pt x="310" y="339"/>
                  <a:pt x="310" y="339"/>
                </a:cubicBezTo>
                <a:cubicBezTo>
                  <a:pt x="309" y="339"/>
                  <a:pt x="309" y="340"/>
                  <a:pt x="309" y="340"/>
                </a:cubicBezTo>
                <a:cubicBezTo>
                  <a:pt x="310" y="340"/>
                  <a:pt x="310" y="340"/>
                  <a:pt x="310" y="341"/>
                </a:cubicBezTo>
                <a:cubicBezTo>
                  <a:pt x="310" y="341"/>
                  <a:pt x="310" y="341"/>
                  <a:pt x="310" y="342"/>
                </a:cubicBezTo>
                <a:cubicBezTo>
                  <a:pt x="310" y="342"/>
                  <a:pt x="310" y="343"/>
                  <a:pt x="309" y="343"/>
                </a:cubicBezTo>
                <a:cubicBezTo>
                  <a:pt x="309" y="344"/>
                  <a:pt x="308" y="344"/>
                  <a:pt x="308" y="345"/>
                </a:cubicBezTo>
                <a:cubicBezTo>
                  <a:pt x="307" y="345"/>
                  <a:pt x="307" y="345"/>
                  <a:pt x="307" y="345"/>
                </a:cubicBezTo>
                <a:cubicBezTo>
                  <a:pt x="306" y="345"/>
                  <a:pt x="305" y="345"/>
                  <a:pt x="305" y="344"/>
                </a:cubicBezTo>
                <a:cubicBezTo>
                  <a:pt x="305" y="344"/>
                  <a:pt x="305" y="343"/>
                  <a:pt x="305" y="342"/>
                </a:cubicBezTo>
                <a:cubicBezTo>
                  <a:pt x="306" y="342"/>
                  <a:pt x="306" y="342"/>
                  <a:pt x="306" y="342"/>
                </a:cubicBezTo>
                <a:cubicBezTo>
                  <a:pt x="306" y="342"/>
                  <a:pt x="306" y="341"/>
                  <a:pt x="305" y="341"/>
                </a:cubicBezTo>
                <a:cubicBezTo>
                  <a:pt x="305" y="341"/>
                  <a:pt x="305" y="340"/>
                  <a:pt x="304" y="340"/>
                </a:cubicBezTo>
                <a:cubicBezTo>
                  <a:pt x="303" y="340"/>
                  <a:pt x="302" y="341"/>
                  <a:pt x="302" y="341"/>
                </a:cubicBezTo>
                <a:cubicBezTo>
                  <a:pt x="302" y="342"/>
                  <a:pt x="301" y="342"/>
                  <a:pt x="301" y="342"/>
                </a:cubicBezTo>
                <a:cubicBezTo>
                  <a:pt x="301" y="343"/>
                  <a:pt x="301" y="343"/>
                  <a:pt x="301" y="343"/>
                </a:cubicBezTo>
                <a:cubicBezTo>
                  <a:pt x="300" y="343"/>
                  <a:pt x="300" y="343"/>
                  <a:pt x="300" y="343"/>
                </a:cubicBezTo>
                <a:cubicBezTo>
                  <a:pt x="299" y="344"/>
                  <a:pt x="299" y="345"/>
                  <a:pt x="298" y="345"/>
                </a:cubicBezTo>
                <a:cubicBezTo>
                  <a:pt x="298" y="344"/>
                  <a:pt x="299" y="344"/>
                  <a:pt x="299" y="343"/>
                </a:cubicBezTo>
                <a:cubicBezTo>
                  <a:pt x="300" y="342"/>
                  <a:pt x="300" y="341"/>
                  <a:pt x="299" y="340"/>
                </a:cubicBezTo>
                <a:cubicBezTo>
                  <a:pt x="299" y="340"/>
                  <a:pt x="299" y="340"/>
                  <a:pt x="299" y="340"/>
                </a:cubicBezTo>
                <a:cubicBezTo>
                  <a:pt x="299" y="340"/>
                  <a:pt x="299" y="340"/>
                  <a:pt x="299" y="340"/>
                </a:cubicBezTo>
                <a:cubicBezTo>
                  <a:pt x="297" y="339"/>
                  <a:pt x="295" y="339"/>
                  <a:pt x="294" y="338"/>
                </a:cubicBezTo>
                <a:cubicBezTo>
                  <a:pt x="294" y="338"/>
                  <a:pt x="294" y="337"/>
                  <a:pt x="294" y="337"/>
                </a:cubicBezTo>
                <a:cubicBezTo>
                  <a:pt x="293" y="337"/>
                  <a:pt x="293" y="337"/>
                  <a:pt x="292" y="337"/>
                </a:cubicBezTo>
                <a:cubicBezTo>
                  <a:pt x="292" y="337"/>
                  <a:pt x="292" y="337"/>
                  <a:pt x="291" y="337"/>
                </a:cubicBezTo>
                <a:cubicBezTo>
                  <a:pt x="291" y="338"/>
                  <a:pt x="291" y="338"/>
                  <a:pt x="290" y="339"/>
                </a:cubicBezTo>
                <a:cubicBezTo>
                  <a:pt x="291" y="338"/>
                  <a:pt x="291" y="338"/>
                  <a:pt x="292" y="338"/>
                </a:cubicBezTo>
                <a:cubicBezTo>
                  <a:pt x="292" y="339"/>
                  <a:pt x="290" y="339"/>
                  <a:pt x="290" y="340"/>
                </a:cubicBezTo>
                <a:cubicBezTo>
                  <a:pt x="290" y="341"/>
                  <a:pt x="290" y="341"/>
                  <a:pt x="290" y="342"/>
                </a:cubicBezTo>
                <a:cubicBezTo>
                  <a:pt x="290" y="342"/>
                  <a:pt x="289" y="342"/>
                  <a:pt x="289" y="343"/>
                </a:cubicBezTo>
                <a:cubicBezTo>
                  <a:pt x="288" y="343"/>
                  <a:pt x="288" y="343"/>
                  <a:pt x="287" y="344"/>
                </a:cubicBezTo>
                <a:cubicBezTo>
                  <a:pt x="287" y="344"/>
                  <a:pt x="287" y="345"/>
                  <a:pt x="286" y="345"/>
                </a:cubicBezTo>
                <a:cubicBezTo>
                  <a:pt x="286" y="345"/>
                  <a:pt x="286" y="345"/>
                  <a:pt x="285" y="345"/>
                </a:cubicBezTo>
                <a:cubicBezTo>
                  <a:pt x="285" y="345"/>
                  <a:pt x="285" y="346"/>
                  <a:pt x="285" y="346"/>
                </a:cubicBezTo>
                <a:cubicBezTo>
                  <a:pt x="285" y="347"/>
                  <a:pt x="286" y="347"/>
                  <a:pt x="286" y="347"/>
                </a:cubicBezTo>
                <a:cubicBezTo>
                  <a:pt x="287" y="348"/>
                  <a:pt x="288" y="347"/>
                  <a:pt x="288" y="347"/>
                </a:cubicBezTo>
                <a:cubicBezTo>
                  <a:pt x="289" y="346"/>
                  <a:pt x="290" y="346"/>
                  <a:pt x="290" y="347"/>
                </a:cubicBezTo>
                <a:cubicBezTo>
                  <a:pt x="291" y="347"/>
                  <a:pt x="290" y="347"/>
                  <a:pt x="290" y="348"/>
                </a:cubicBezTo>
                <a:cubicBezTo>
                  <a:pt x="289" y="348"/>
                  <a:pt x="289" y="348"/>
                  <a:pt x="289" y="349"/>
                </a:cubicBezTo>
                <a:cubicBezTo>
                  <a:pt x="289" y="349"/>
                  <a:pt x="289" y="350"/>
                  <a:pt x="289" y="350"/>
                </a:cubicBezTo>
                <a:cubicBezTo>
                  <a:pt x="292" y="353"/>
                  <a:pt x="296" y="354"/>
                  <a:pt x="297" y="357"/>
                </a:cubicBezTo>
                <a:cubicBezTo>
                  <a:pt x="298" y="358"/>
                  <a:pt x="298" y="359"/>
                  <a:pt x="298" y="359"/>
                </a:cubicBezTo>
                <a:cubicBezTo>
                  <a:pt x="299" y="359"/>
                  <a:pt x="299" y="359"/>
                  <a:pt x="299" y="359"/>
                </a:cubicBezTo>
                <a:cubicBezTo>
                  <a:pt x="300" y="359"/>
                  <a:pt x="300" y="360"/>
                  <a:pt x="301" y="360"/>
                </a:cubicBezTo>
                <a:cubicBezTo>
                  <a:pt x="301" y="360"/>
                  <a:pt x="301" y="361"/>
                  <a:pt x="301" y="361"/>
                </a:cubicBezTo>
                <a:cubicBezTo>
                  <a:pt x="301" y="361"/>
                  <a:pt x="301" y="361"/>
                  <a:pt x="300" y="361"/>
                </a:cubicBezTo>
                <a:cubicBezTo>
                  <a:pt x="300" y="361"/>
                  <a:pt x="300" y="362"/>
                  <a:pt x="300" y="362"/>
                </a:cubicBezTo>
                <a:cubicBezTo>
                  <a:pt x="301" y="362"/>
                  <a:pt x="301" y="363"/>
                  <a:pt x="301" y="363"/>
                </a:cubicBezTo>
                <a:cubicBezTo>
                  <a:pt x="301" y="364"/>
                  <a:pt x="301" y="364"/>
                  <a:pt x="301" y="364"/>
                </a:cubicBezTo>
                <a:cubicBezTo>
                  <a:pt x="302" y="364"/>
                  <a:pt x="302" y="365"/>
                  <a:pt x="302" y="365"/>
                </a:cubicBezTo>
                <a:cubicBezTo>
                  <a:pt x="308" y="367"/>
                  <a:pt x="315" y="365"/>
                  <a:pt x="319" y="360"/>
                </a:cubicBezTo>
                <a:cubicBezTo>
                  <a:pt x="319" y="361"/>
                  <a:pt x="320" y="361"/>
                  <a:pt x="321" y="361"/>
                </a:cubicBezTo>
                <a:cubicBezTo>
                  <a:pt x="322" y="360"/>
                  <a:pt x="322" y="359"/>
                  <a:pt x="322" y="359"/>
                </a:cubicBezTo>
                <a:cubicBezTo>
                  <a:pt x="323" y="357"/>
                  <a:pt x="323" y="356"/>
                  <a:pt x="322" y="355"/>
                </a:cubicBezTo>
                <a:cubicBezTo>
                  <a:pt x="321" y="354"/>
                  <a:pt x="320" y="354"/>
                  <a:pt x="320" y="354"/>
                </a:cubicBezTo>
                <a:cubicBezTo>
                  <a:pt x="320" y="352"/>
                  <a:pt x="322" y="351"/>
                  <a:pt x="322" y="350"/>
                </a:cubicBezTo>
                <a:cubicBezTo>
                  <a:pt x="323" y="349"/>
                  <a:pt x="323" y="348"/>
                  <a:pt x="323" y="347"/>
                </a:cubicBezTo>
                <a:cubicBezTo>
                  <a:pt x="324" y="347"/>
                  <a:pt x="324" y="346"/>
                  <a:pt x="324" y="345"/>
                </a:cubicBezTo>
                <a:cubicBezTo>
                  <a:pt x="324" y="345"/>
                  <a:pt x="324" y="344"/>
                  <a:pt x="325" y="344"/>
                </a:cubicBezTo>
                <a:cubicBezTo>
                  <a:pt x="325" y="344"/>
                  <a:pt x="326" y="344"/>
                  <a:pt x="326" y="343"/>
                </a:cubicBezTo>
                <a:cubicBezTo>
                  <a:pt x="326" y="343"/>
                  <a:pt x="327" y="343"/>
                  <a:pt x="327" y="342"/>
                </a:cubicBezTo>
                <a:cubicBezTo>
                  <a:pt x="327" y="342"/>
                  <a:pt x="327" y="342"/>
                  <a:pt x="327" y="342"/>
                </a:cubicBezTo>
                <a:cubicBezTo>
                  <a:pt x="327" y="342"/>
                  <a:pt x="328" y="343"/>
                  <a:pt x="328" y="342"/>
                </a:cubicBezTo>
                <a:cubicBezTo>
                  <a:pt x="329" y="342"/>
                  <a:pt x="329" y="342"/>
                  <a:pt x="330" y="342"/>
                </a:cubicBezTo>
                <a:cubicBezTo>
                  <a:pt x="329" y="344"/>
                  <a:pt x="327" y="345"/>
                  <a:pt x="326" y="346"/>
                </a:cubicBezTo>
                <a:cubicBezTo>
                  <a:pt x="325" y="348"/>
                  <a:pt x="325" y="349"/>
                  <a:pt x="324" y="350"/>
                </a:cubicBezTo>
                <a:cubicBezTo>
                  <a:pt x="324" y="351"/>
                  <a:pt x="323" y="352"/>
                  <a:pt x="323" y="353"/>
                </a:cubicBezTo>
                <a:cubicBezTo>
                  <a:pt x="324" y="354"/>
                  <a:pt x="325" y="354"/>
                  <a:pt x="326" y="355"/>
                </a:cubicBezTo>
                <a:cubicBezTo>
                  <a:pt x="327" y="357"/>
                  <a:pt x="325" y="359"/>
                  <a:pt x="326" y="361"/>
                </a:cubicBezTo>
                <a:cubicBezTo>
                  <a:pt x="326" y="361"/>
                  <a:pt x="327" y="361"/>
                  <a:pt x="327" y="362"/>
                </a:cubicBezTo>
                <a:cubicBezTo>
                  <a:pt x="327" y="362"/>
                  <a:pt x="327" y="362"/>
                  <a:pt x="327" y="363"/>
                </a:cubicBezTo>
                <a:cubicBezTo>
                  <a:pt x="329" y="366"/>
                  <a:pt x="330" y="369"/>
                  <a:pt x="332" y="372"/>
                </a:cubicBezTo>
                <a:cubicBezTo>
                  <a:pt x="332" y="372"/>
                  <a:pt x="332" y="373"/>
                  <a:pt x="332" y="374"/>
                </a:cubicBezTo>
                <a:cubicBezTo>
                  <a:pt x="332" y="374"/>
                  <a:pt x="331" y="374"/>
                  <a:pt x="331" y="374"/>
                </a:cubicBezTo>
                <a:cubicBezTo>
                  <a:pt x="331" y="374"/>
                  <a:pt x="331" y="375"/>
                  <a:pt x="331" y="375"/>
                </a:cubicBezTo>
                <a:cubicBezTo>
                  <a:pt x="330" y="375"/>
                  <a:pt x="330" y="375"/>
                  <a:pt x="329" y="376"/>
                </a:cubicBezTo>
                <a:cubicBezTo>
                  <a:pt x="329" y="376"/>
                  <a:pt x="329" y="377"/>
                  <a:pt x="329" y="377"/>
                </a:cubicBezTo>
                <a:cubicBezTo>
                  <a:pt x="329" y="378"/>
                  <a:pt x="329" y="379"/>
                  <a:pt x="329" y="379"/>
                </a:cubicBezTo>
                <a:cubicBezTo>
                  <a:pt x="329" y="380"/>
                  <a:pt x="329" y="380"/>
                  <a:pt x="328" y="380"/>
                </a:cubicBezTo>
                <a:cubicBezTo>
                  <a:pt x="328" y="381"/>
                  <a:pt x="328" y="381"/>
                  <a:pt x="328" y="381"/>
                </a:cubicBezTo>
                <a:cubicBezTo>
                  <a:pt x="329" y="381"/>
                  <a:pt x="329" y="381"/>
                  <a:pt x="329" y="382"/>
                </a:cubicBezTo>
                <a:cubicBezTo>
                  <a:pt x="329" y="382"/>
                  <a:pt x="329" y="383"/>
                  <a:pt x="329" y="383"/>
                </a:cubicBezTo>
                <a:cubicBezTo>
                  <a:pt x="329" y="384"/>
                  <a:pt x="330" y="383"/>
                  <a:pt x="330" y="383"/>
                </a:cubicBezTo>
                <a:cubicBezTo>
                  <a:pt x="330" y="383"/>
                  <a:pt x="331" y="383"/>
                  <a:pt x="331" y="383"/>
                </a:cubicBezTo>
                <a:cubicBezTo>
                  <a:pt x="331" y="383"/>
                  <a:pt x="332" y="383"/>
                  <a:pt x="332" y="383"/>
                </a:cubicBezTo>
                <a:cubicBezTo>
                  <a:pt x="333" y="383"/>
                  <a:pt x="333" y="383"/>
                  <a:pt x="334" y="383"/>
                </a:cubicBezTo>
                <a:cubicBezTo>
                  <a:pt x="334" y="384"/>
                  <a:pt x="333" y="384"/>
                  <a:pt x="333" y="385"/>
                </a:cubicBezTo>
                <a:cubicBezTo>
                  <a:pt x="332" y="385"/>
                  <a:pt x="332" y="385"/>
                  <a:pt x="332" y="385"/>
                </a:cubicBezTo>
                <a:cubicBezTo>
                  <a:pt x="332" y="385"/>
                  <a:pt x="332" y="385"/>
                  <a:pt x="331" y="385"/>
                </a:cubicBezTo>
                <a:cubicBezTo>
                  <a:pt x="331" y="385"/>
                  <a:pt x="331" y="385"/>
                  <a:pt x="331" y="386"/>
                </a:cubicBezTo>
                <a:cubicBezTo>
                  <a:pt x="331" y="386"/>
                  <a:pt x="331" y="387"/>
                  <a:pt x="331" y="388"/>
                </a:cubicBezTo>
                <a:cubicBezTo>
                  <a:pt x="331" y="388"/>
                  <a:pt x="331" y="389"/>
                  <a:pt x="331" y="389"/>
                </a:cubicBezTo>
                <a:cubicBezTo>
                  <a:pt x="331" y="389"/>
                  <a:pt x="331" y="389"/>
                  <a:pt x="331" y="390"/>
                </a:cubicBezTo>
                <a:cubicBezTo>
                  <a:pt x="331" y="390"/>
                  <a:pt x="332" y="390"/>
                  <a:pt x="332" y="390"/>
                </a:cubicBezTo>
                <a:cubicBezTo>
                  <a:pt x="332" y="390"/>
                  <a:pt x="332" y="390"/>
                  <a:pt x="332" y="390"/>
                </a:cubicBezTo>
                <a:cubicBezTo>
                  <a:pt x="332" y="390"/>
                  <a:pt x="332" y="390"/>
                  <a:pt x="333" y="390"/>
                </a:cubicBezTo>
                <a:cubicBezTo>
                  <a:pt x="333" y="389"/>
                  <a:pt x="333" y="389"/>
                  <a:pt x="334" y="389"/>
                </a:cubicBezTo>
                <a:cubicBezTo>
                  <a:pt x="334" y="389"/>
                  <a:pt x="334" y="389"/>
                  <a:pt x="334" y="390"/>
                </a:cubicBezTo>
                <a:cubicBezTo>
                  <a:pt x="334" y="390"/>
                  <a:pt x="334" y="390"/>
                  <a:pt x="334" y="390"/>
                </a:cubicBezTo>
                <a:cubicBezTo>
                  <a:pt x="333" y="390"/>
                  <a:pt x="333" y="390"/>
                  <a:pt x="333" y="390"/>
                </a:cubicBezTo>
                <a:cubicBezTo>
                  <a:pt x="333" y="391"/>
                  <a:pt x="333" y="391"/>
                  <a:pt x="333" y="391"/>
                </a:cubicBezTo>
                <a:cubicBezTo>
                  <a:pt x="333" y="391"/>
                  <a:pt x="332" y="391"/>
                  <a:pt x="332" y="392"/>
                </a:cubicBezTo>
                <a:cubicBezTo>
                  <a:pt x="332" y="392"/>
                  <a:pt x="332" y="392"/>
                  <a:pt x="332" y="392"/>
                </a:cubicBezTo>
                <a:cubicBezTo>
                  <a:pt x="332" y="392"/>
                  <a:pt x="332" y="392"/>
                  <a:pt x="331" y="392"/>
                </a:cubicBezTo>
                <a:cubicBezTo>
                  <a:pt x="331" y="392"/>
                  <a:pt x="330" y="392"/>
                  <a:pt x="330" y="393"/>
                </a:cubicBezTo>
                <a:cubicBezTo>
                  <a:pt x="331" y="393"/>
                  <a:pt x="331" y="393"/>
                  <a:pt x="331" y="393"/>
                </a:cubicBezTo>
                <a:cubicBezTo>
                  <a:pt x="331" y="394"/>
                  <a:pt x="331" y="394"/>
                  <a:pt x="330" y="394"/>
                </a:cubicBezTo>
                <a:cubicBezTo>
                  <a:pt x="330" y="394"/>
                  <a:pt x="330" y="394"/>
                  <a:pt x="329" y="394"/>
                </a:cubicBezTo>
                <a:cubicBezTo>
                  <a:pt x="329" y="394"/>
                  <a:pt x="329" y="394"/>
                  <a:pt x="329" y="394"/>
                </a:cubicBezTo>
                <a:cubicBezTo>
                  <a:pt x="328" y="394"/>
                  <a:pt x="328" y="394"/>
                  <a:pt x="327" y="394"/>
                </a:cubicBezTo>
                <a:cubicBezTo>
                  <a:pt x="327" y="394"/>
                  <a:pt x="327" y="394"/>
                  <a:pt x="327" y="394"/>
                </a:cubicBezTo>
                <a:cubicBezTo>
                  <a:pt x="327" y="394"/>
                  <a:pt x="327" y="395"/>
                  <a:pt x="328" y="395"/>
                </a:cubicBezTo>
                <a:cubicBezTo>
                  <a:pt x="329" y="395"/>
                  <a:pt x="330" y="395"/>
                  <a:pt x="330" y="395"/>
                </a:cubicBezTo>
                <a:cubicBezTo>
                  <a:pt x="331" y="395"/>
                  <a:pt x="331" y="395"/>
                  <a:pt x="331" y="395"/>
                </a:cubicBezTo>
                <a:cubicBezTo>
                  <a:pt x="331" y="395"/>
                  <a:pt x="331" y="396"/>
                  <a:pt x="331" y="396"/>
                </a:cubicBezTo>
                <a:cubicBezTo>
                  <a:pt x="331" y="396"/>
                  <a:pt x="331" y="396"/>
                  <a:pt x="332" y="397"/>
                </a:cubicBezTo>
                <a:cubicBezTo>
                  <a:pt x="332" y="397"/>
                  <a:pt x="332" y="396"/>
                  <a:pt x="333" y="396"/>
                </a:cubicBezTo>
                <a:cubicBezTo>
                  <a:pt x="334" y="395"/>
                  <a:pt x="336" y="395"/>
                  <a:pt x="336" y="394"/>
                </a:cubicBezTo>
                <a:cubicBezTo>
                  <a:pt x="337" y="393"/>
                  <a:pt x="337" y="393"/>
                  <a:pt x="337" y="392"/>
                </a:cubicBezTo>
                <a:cubicBezTo>
                  <a:pt x="338" y="392"/>
                  <a:pt x="338" y="391"/>
                  <a:pt x="339" y="390"/>
                </a:cubicBezTo>
                <a:cubicBezTo>
                  <a:pt x="339" y="390"/>
                  <a:pt x="339" y="390"/>
                  <a:pt x="339" y="390"/>
                </a:cubicBezTo>
                <a:cubicBezTo>
                  <a:pt x="340" y="390"/>
                  <a:pt x="340" y="390"/>
                  <a:pt x="340" y="390"/>
                </a:cubicBezTo>
                <a:cubicBezTo>
                  <a:pt x="340" y="391"/>
                  <a:pt x="341" y="390"/>
                  <a:pt x="341" y="390"/>
                </a:cubicBezTo>
                <a:cubicBezTo>
                  <a:pt x="342" y="389"/>
                  <a:pt x="342" y="389"/>
                  <a:pt x="343" y="389"/>
                </a:cubicBezTo>
                <a:cubicBezTo>
                  <a:pt x="343" y="389"/>
                  <a:pt x="343" y="389"/>
                  <a:pt x="343" y="389"/>
                </a:cubicBezTo>
                <a:cubicBezTo>
                  <a:pt x="343" y="389"/>
                  <a:pt x="344" y="389"/>
                  <a:pt x="344" y="389"/>
                </a:cubicBezTo>
                <a:cubicBezTo>
                  <a:pt x="346" y="387"/>
                  <a:pt x="348" y="386"/>
                  <a:pt x="350" y="384"/>
                </a:cubicBezTo>
                <a:cubicBezTo>
                  <a:pt x="350" y="385"/>
                  <a:pt x="350" y="385"/>
                  <a:pt x="351" y="386"/>
                </a:cubicBezTo>
                <a:cubicBezTo>
                  <a:pt x="350" y="386"/>
                  <a:pt x="350" y="386"/>
                  <a:pt x="350" y="387"/>
                </a:cubicBezTo>
                <a:cubicBezTo>
                  <a:pt x="350" y="387"/>
                  <a:pt x="350" y="387"/>
                  <a:pt x="351" y="387"/>
                </a:cubicBezTo>
                <a:cubicBezTo>
                  <a:pt x="351" y="387"/>
                  <a:pt x="351" y="388"/>
                  <a:pt x="351" y="388"/>
                </a:cubicBezTo>
                <a:cubicBezTo>
                  <a:pt x="352" y="388"/>
                  <a:pt x="352" y="388"/>
                  <a:pt x="352" y="388"/>
                </a:cubicBezTo>
                <a:cubicBezTo>
                  <a:pt x="352" y="388"/>
                  <a:pt x="353" y="389"/>
                  <a:pt x="353" y="389"/>
                </a:cubicBezTo>
                <a:cubicBezTo>
                  <a:pt x="353" y="389"/>
                  <a:pt x="354" y="389"/>
                  <a:pt x="354" y="389"/>
                </a:cubicBezTo>
                <a:cubicBezTo>
                  <a:pt x="354" y="388"/>
                  <a:pt x="354" y="388"/>
                  <a:pt x="355" y="388"/>
                </a:cubicBezTo>
                <a:cubicBezTo>
                  <a:pt x="355" y="389"/>
                  <a:pt x="355" y="389"/>
                  <a:pt x="355" y="389"/>
                </a:cubicBezTo>
                <a:cubicBezTo>
                  <a:pt x="355" y="389"/>
                  <a:pt x="355" y="390"/>
                  <a:pt x="355" y="390"/>
                </a:cubicBezTo>
                <a:cubicBezTo>
                  <a:pt x="355" y="391"/>
                  <a:pt x="356" y="391"/>
                  <a:pt x="356" y="391"/>
                </a:cubicBezTo>
                <a:cubicBezTo>
                  <a:pt x="356" y="391"/>
                  <a:pt x="356" y="390"/>
                  <a:pt x="356" y="390"/>
                </a:cubicBezTo>
                <a:cubicBezTo>
                  <a:pt x="357" y="389"/>
                  <a:pt x="357" y="389"/>
                  <a:pt x="357" y="388"/>
                </a:cubicBezTo>
                <a:cubicBezTo>
                  <a:pt x="358" y="388"/>
                  <a:pt x="357" y="388"/>
                  <a:pt x="357" y="388"/>
                </a:cubicBezTo>
                <a:cubicBezTo>
                  <a:pt x="357" y="387"/>
                  <a:pt x="358" y="387"/>
                  <a:pt x="359" y="387"/>
                </a:cubicBezTo>
                <a:cubicBezTo>
                  <a:pt x="359" y="387"/>
                  <a:pt x="360" y="388"/>
                  <a:pt x="359" y="388"/>
                </a:cubicBezTo>
                <a:cubicBezTo>
                  <a:pt x="359" y="388"/>
                  <a:pt x="359" y="389"/>
                  <a:pt x="359" y="389"/>
                </a:cubicBezTo>
                <a:cubicBezTo>
                  <a:pt x="359" y="390"/>
                  <a:pt x="360" y="390"/>
                  <a:pt x="360" y="390"/>
                </a:cubicBezTo>
                <a:cubicBezTo>
                  <a:pt x="361" y="390"/>
                  <a:pt x="361" y="390"/>
                  <a:pt x="362" y="391"/>
                </a:cubicBezTo>
                <a:cubicBezTo>
                  <a:pt x="363" y="391"/>
                  <a:pt x="363" y="394"/>
                  <a:pt x="364" y="395"/>
                </a:cubicBezTo>
                <a:cubicBezTo>
                  <a:pt x="365" y="396"/>
                  <a:pt x="365" y="397"/>
                  <a:pt x="366" y="398"/>
                </a:cubicBezTo>
                <a:cubicBezTo>
                  <a:pt x="366" y="399"/>
                  <a:pt x="366" y="399"/>
                  <a:pt x="366" y="399"/>
                </a:cubicBezTo>
                <a:cubicBezTo>
                  <a:pt x="367" y="400"/>
                  <a:pt x="368" y="400"/>
                  <a:pt x="368" y="400"/>
                </a:cubicBezTo>
                <a:cubicBezTo>
                  <a:pt x="369" y="400"/>
                  <a:pt x="370" y="400"/>
                  <a:pt x="370" y="399"/>
                </a:cubicBezTo>
                <a:cubicBezTo>
                  <a:pt x="371" y="399"/>
                  <a:pt x="371" y="399"/>
                  <a:pt x="371" y="399"/>
                </a:cubicBezTo>
                <a:cubicBezTo>
                  <a:pt x="371" y="399"/>
                  <a:pt x="371" y="398"/>
                  <a:pt x="371" y="398"/>
                </a:cubicBezTo>
                <a:cubicBezTo>
                  <a:pt x="370" y="397"/>
                  <a:pt x="370" y="396"/>
                  <a:pt x="370" y="396"/>
                </a:cubicBezTo>
                <a:cubicBezTo>
                  <a:pt x="369" y="395"/>
                  <a:pt x="368" y="394"/>
                  <a:pt x="369" y="393"/>
                </a:cubicBezTo>
                <a:cubicBezTo>
                  <a:pt x="369" y="393"/>
                  <a:pt x="369" y="392"/>
                  <a:pt x="370" y="392"/>
                </a:cubicBezTo>
                <a:cubicBezTo>
                  <a:pt x="370" y="391"/>
                  <a:pt x="370" y="390"/>
                  <a:pt x="370" y="389"/>
                </a:cubicBezTo>
                <a:cubicBezTo>
                  <a:pt x="370" y="389"/>
                  <a:pt x="371" y="389"/>
                  <a:pt x="371" y="389"/>
                </a:cubicBezTo>
                <a:cubicBezTo>
                  <a:pt x="372" y="388"/>
                  <a:pt x="373" y="387"/>
                  <a:pt x="374" y="385"/>
                </a:cubicBezTo>
                <a:cubicBezTo>
                  <a:pt x="374" y="385"/>
                  <a:pt x="374" y="385"/>
                  <a:pt x="374" y="384"/>
                </a:cubicBezTo>
                <a:cubicBezTo>
                  <a:pt x="375" y="384"/>
                  <a:pt x="375" y="384"/>
                  <a:pt x="375" y="384"/>
                </a:cubicBezTo>
                <a:cubicBezTo>
                  <a:pt x="376" y="384"/>
                  <a:pt x="376" y="384"/>
                  <a:pt x="376" y="385"/>
                </a:cubicBezTo>
                <a:cubicBezTo>
                  <a:pt x="377" y="385"/>
                  <a:pt x="377" y="385"/>
                  <a:pt x="378" y="385"/>
                </a:cubicBezTo>
                <a:cubicBezTo>
                  <a:pt x="378" y="385"/>
                  <a:pt x="379" y="386"/>
                  <a:pt x="379" y="386"/>
                </a:cubicBezTo>
                <a:cubicBezTo>
                  <a:pt x="379" y="387"/>
                  <a:pt x="380" y="387"/>
                  <a:pt x="381" y="387"/>
                </a:cubicBezTo>
                <a:cubicBezTo>
                  <a:pt x="381" y="387"/>
                  <a:pt x="381" y="388"/>
                  <a:pt x="380" y="388"/>
                </a:cubicBezTo>
                <a:cubicBezTo>
                  <a:pt x="380" y="388"/>
                  <a:pt x="380" y="388"/>
                  <a:pt x="380" y="388"/>
                </a:cubicBezTo>
                <a:cubicBezTo>
                  <a:pt x="380" y="389"/>
                  <a:pt x="380" y="389"/>
                  <a:pt x="380" y="389"/>
                </a:cubicBezTo>
                <a:cubicBezTo>
                  <a:pt x="380" y="389"/>
                  <a:pt x="380" y="389"/>
                  <a:pt x="380" y="388"/>
                </a:cubicBezTo>
                <a:cubicBezTo>
                  <a:pt x="379" y="388"/>
                  <a:pt x="379" y="387"/>
                  <a:pt x="378" y="386"/>
                </a:cubicBezTo>
                <a:cubicBezTo>
                  <a:pt x="378" y="386"/>
                  <a:pt x="377" y="385"/>
                  <a:pt x="376" y="385"/>
                </a:cubicBezTo>
                <a:cubicBezTo>
                  <a:pt x="376" y="385"/>
                  <a:pt x="375" y="385"/>
                  <a:pt x="374" y="386"/>
                </a:cubicBezTo>
                <a:cubicBezTo>
                  <a:pt x="374" y="386"/>
                  <a:pt x="374" y="387"/>
                  <a:pt x="374" y="388"/>
                </a:cubicBezTo>
                <a:cubicBezTo>
                  <a:pt x="374" y="388"/>
                  <a:pt x="373" y="389"/>
                  <a:pt x="373" y="389"/>
                </a:cubicBezTo>
                <a:cubicBezTo>
                  <a:pt x="373" y="390"/>
                  <a:pt x="373" y="390"/>
                  <a:pt x="373" y="391"/>
                </a:cubicBezTo>
                <a:cubicBezTo>
                  <a:pt x="373" y="391"/>
                  <a:pt x="374" y="391"/>
                  <a:pt x="374" y="391"/>
                </a:cubicBezTo>
                <a:cubicBezTo>
                  <a:pt x="374" y="391"/>
                  <a:pt x="374" y="391"/>
                  <a:pt x="374" y="391"/>
                </a:cubicBezTo>
                <a:cubicBezTo>
                  <a:pt x="375" y="392"/>
                  <a:pt x="376" y="392"/>
                  <a:pt x="376" y="393"/>
                </a:cubicBezTo>
                <a:cubicBezTo>
                  <a:pt x="376" y="393"/>
                  <a:pt x="375" y="394"/>
                  <a:pt x="375" y="394"/>
                </a:cubicBezTo>
                <a:cubicBezTo>
                  <a:pt x="376" y="394"/>
                  <a:pt x="376" y="394"/>
                  <a:pt x="376" y="394"/>
                </a:cubicBezTo>
                <a:cubicBezTo>
                  <a:pt x="376" y="394"/>
                  <a:pt x="376" y="395"/>
                  <a:pt x="377" y="395"/>
                </a:cubicBezTo>
                <a:cubicBezTo>
                  <a:pt x="377" y="395"/>
                  <a:pt x="377" y="395"/>
                  <a:pt x="377" y="395"/>
                </a:cubicBezTo>
                <a:cubicBezTo>
                  <a:pt x="379" y="395"/>
                  <a:pt x="381" y="394"/>
                  <a:pt x="382" y="394"/>
                </a:cubicBezTo>
                <a:cubicBezTo>
                  <a:pt x="384" y="392"/>
                  <a:pt x="386" y="391"/>
                  <a:pt x="388" y="390"/>
                </a:cubicBezTo>
                <a:cubicBezTo>
                  <a:pt x="389" y="390"/>
                  <a:pt x="389" y="390"/>
                  <a:pt x="390" y="390"/>
                </a:cubicBezTo>
                <a:cubicBezTo>
                  <a:pt x="390" y="389"/>
                  <a:pt x="391" y="389"/>
                  <a:pt x="392" y="389"/>
                </a:cubicBezTo>
                <a:cubicBezTo>
                  <a:pt x="392" y="389"/>
                  <a:pt x="392" y="389"/>
                  <a:pt x="392" y="389"/>
                </a:cubicBezTo>
                <a:cubicBezTo>
                  <a:pt x="392" y="388"/>
                  <a:pt x="393" y="388"/>
                  <a:pt x="393" y="388"/>
                </a:cubicBezTo>
                <a:cubicBezTo>
                  <a:pt x="393" y="389"/>
                  <a:pt x="393" y="390"/>
                  <a:pt x="393" y="391"/>
                </a:cubicBezTo>
                <a:cubicBezTo>
                  <a:pt x="392" y="391"/>
                  <a:pt x="392" y="391"/>
                  <a:pt x="392" y="391"/>
                </a:cubicBezTo>
                <a:cubicBezTo>
                  <a:pt x="392" y="391"/>
                  <a:pt x="392" y="392"/>
                  <a:pt x="392" y="392"/>
                </a:cubicBezTo>
                <a:cubicBezTo>
                  <a:pt x="392" y="392"/>
                  <a:pt x="393" y="392"/>
                  <a:pt x="393" y="393"/>
                </a:cubicBezTo>
                <a:cubicBezTo>
                  <a:pt x="392" y="393"/>
                  <a:pt x="391" y="393"/>
                  <a:pt x="391" y="394"/>
                </a:cubicBezTo>
                <a:cubicBezTo>
                  <a:pt x="390" y="395"/>
                  <a:pt x="390" y="396"/>
                  <a:pt x="389" y="396"/>
                </a:cubicBezTo>
                <a:cubicBezTo>
                  <a:pt x="388" y="397"/>
                  <a:pt x="387" y="398"/>
                  <a:pt x="386" y="400"/>
                </a:cubicBezTo>
                <a:cubicBezTo>
                  <a:pt x="386" y="401"/>
                  <a:pt x="387" y="403"/>
                  <a:pt x="386" y="404"/>
                </a:cubicBezTo>
                <a:cubicBezTo>
                  <a:pt x="386" y="404"/>
                  <a:pt x="386" y="404"/>
                  <a:pt x="387" y="404"/>
                </a:cubicBezTo>
                <a:cubicBezTo>
                  <a:pt x="387" y="404"/>
                  <a:pt x="387" y="404"/>
                  <a:pt x="388" y="405"/>
                </a:cubicBezTo>
                <a:cubicBezTo>
                  <a:pt x="388" y="404"/>
                  <a:pt x="389" y="404"/>
                  <a:pt x="390" y="405"/>
                </a:cubicBezTo>
                <a:cubicBezTo>
                  <a:pt x="388" y="405"/>
                  <a:pt x="387" y="406"/>
                  <a:pt x="386" y="407"/>
                </a:cubicBezTo>
                <a:cubicBezTo>
                  <a:pt x="385" y="407"/>
                  <a:pt x="385" y="408"/>
                  <a:pt x="385" y="408"/>
                </a:cubicBezTo>
                <a:cubicBezTo>
                  <a:pt x="385" y="409"/>
                  <a:pt x="386" y="410"/>
                  <a:pt x="385" y="411"/>
                </a:cubicBezTo>
                <a:cubicBezTo>
                  <a:pt x="385" y="411"/>
                  <a:pt x="385" y="411"/>
                  <a:pt x="385" y="411"/>
                </a:cubicBezTo>
                <a:cubicBezTo>
                  <a:pt x="384" y="412"/>
                  <a:pt x="385" y="413"/>
                  <a:pt x="385" y="414"/>
                </a:cubicBezTo>
                <a:cubicBezTo>
                  <a:pt x="385" y="415"/>
                  <a:pt x="384" y="415"/>
                  <a:pt x="384" y="416"/>
                </a:cubicBezTo>
                <a:cubicBezTo>
                  <a:pt x="383" y="417"/>
                  <a:pt x="383" y="418"/>
                  <a:pt x="384" y="419"/>
                </a:cubicBezTo>
                <a:cubicBezTo>
                  <a:pt x="384" y="419"/>
                  <a:pt x="385" y="420"/>
                  <a:pt x="385" y="419"/>
                </a:cubicBezTo>
                <a:cubicBezTo>
                  <a:pt x="385" y="419"/>
                  <a:pt x="385" y="419"/>
                  <a:pt x="385" y="418"/>
                </a:cubicBezTo>
                <a:cubicBezTo>
                  <a:pt x="385" y="418"/>
                  <a:pt x="386" y="418"/>
                  <a:pt x="386" y="418"/>
                </a:cubicBezTo>
                <a:cubicBezTo>
                  <a:pt x="386" y="418"/>
                  <a:pt x="386" y="418"/>
                  <a:pt x="386" y="418"/>
                </a:cubicBezTo>
                <a:cubicBezTo>
                  <a:pt x="386" y="419"/>
                  <a:pt x="386" y="420"/>
                  <a:pt x="386" y="421"/>
                </a:cubicBezTo>
                <a:cubicBezTo>
                  <a:pt x="386" y="422"/>
                  <a:pt x="386" y="422"/>
                  <a:pt x="385" y="422"/>
                </a:cubicBezTo>
                <a:cubicBezTo>
                  <a:pt x="385" y="422"/>
                  <a:pt x="385" y="422"/>
                  <a:pt x="385" y="422"/>
                </a:cubicBezTo>
                <a:cubicBezTo>
                  <a:pt x="384" y="422"/>
                  <a:pt x="383" y="422"/>
                  <a:pt x="383" y="421"/>
                </a:cubicBezTo>
                <a:cubicBezTo>
                  <a:pt x="382" y="422"/>
                  <a:pt x="381" y="423"/>
                  <a:pt x="380" y="425"/>
                </a:cubicBezTo>
                <a:cubicBezTo>
                  <a:pt x="380" y="425"/>
                  <a:pt x="380" y="426"/>
                  <a:pt x="379" y="426"/>
                </a:cubicBezTo>
                <a:cubicBezTo>
                  <a:pt x="379" y="427"/>
                  <a:pt x="378" y="427"/>
                  <a:pt x="378" y="427"/>
                </a:cubicBezTo>
                <a:cubicBezTo>
                  <a:pt x="378" y="427"/>
                  <a:pt x="378" y="427"/>
                  <a:pt x="377" y="427"/>
                </a:cubicBezTo>
                <a:cubicBezTo>
                  <a:pt x="377" y="427"/>
                  <a:pt x="377" y="427"/>
                  <a:pt x="377" y="427"/>
                </a:cubicBezTo>
                <a:cubicBezTo>
                  <a:pt x="377" y="428"/>
                  <a:pt x="376" y="428"/>
                  <a:pt x="376" y="428"/>
                </a:cubicBezTo>
                <a:cubicBezTo>
                  <a:pt x="375" y="429"/>
                  <a:pt x="374" y="430"/>
                  <a:pt x="374" y="431"/>
                </a:cubicBezTo>
                <a:cubicBezTo>
                  <a:pt x="373" y="432"/>
                  <a:pt x="372" y="433"/>
                  <a:pt x="372" y="433"/>
                </a:cubicBezTo>
                <a:cubicBezTo>
                  <a:pt x="371" y="434"/>
                  <a:pt x="371" y="436"/>
                  <a:pt x="372" y="437"/>
                </a:cubicBezTo>
                <a:cubicBezTo>
                  <a:pt x="372" y="437"/>
                  <a:pt x="372" y="438"/>
                  <a:pt x="371" y="439"/>
                </a:cubicBezTo>
                <a:cubicBezTo>
                  <a:pt x="371" y="439"/>
                  <a:pt x="370" y="439"/>
                  <a:pt x="370" y="439"/>
                </a:cubicBezTo>
                <a:cubicBezTo>
                  <a:pt x="369" y="439"/>
                  <a:pt x="369" y="439"/>
                  <a:pt x="368" y="439"/>
                </a:cubicBezTo>
                <a:cubicBezTo>
                  <a:pt x="368" y="439"/>
                  <a:pt x="367" y="438"/>
                  <a:pt x="367" y="439"/>
                </a:cubicBezTo>
                <a:cubicBezTo>
                  <a:pt x="367" y="439"/>
                  <a:pt x="367" y="439"/>
                  <a:pt x="366" y="439"/>
                </a:cubicBezTo>
                <a:cubicBezTo>
                  <a:pt x="365" y="440"/>
                  <a:pt x="364" y="442"/>
                  <a:pt x="362" y="443"/>
                </a:cubicBezTo>
                <a:cubicBezTo>
                  <a:pt x="361" y="443"/>
                  <a:pt x="360" y="443"/>
                  <a:pt x="359" y="444"/>
                </a:cubicBezTo>
                <a:cubicBezTo>
                  <a:pt x="358" y="444"/>
                  <a:pt x="356" y="445"/>
                  <a:pt x="355" y="446"/>
                </a:cubicBezTo>
                <a:cubicBezTo>
                  <a:pt x="353" y="448"/>
                  <a:pt x="351" y="449"/>
                  <a:pt x="350" y="451"/>
                </a:cubicBezTo>
                <a:cubicBezTo>
                  <a:pt x="351" y="451"/>
                  <a:pt x="351" y="451"/>
                  <a:pt x="352" y="451"/>
                </a:cubicBezTo>
                <a:cubicBezTo>
                  <a:pt x="352" y="452"/>
                  <a:pt x="352" y="452"/>
                  <a:pt x="351" y="452"/>
                </a:cubicBezTo>
                <a:cubicBezTo>
                  <a:pt x="351" y="452"/>
                  <a:pt x="351" y="452"/>
                  <a:pt x="351" y="452"/>
                </a:cubicBezTo>
                <a:cubicBezTo>
                  <a:pt x="350" y="452"/>
                  <a:pt x="349" y="452"/>
                  <a:pt x="349" y="453"/>
                </a:cubicBezTo>
                <a:cubicBezTo>
                  <a:pt x="348" y="454"/>
                  <a:pt x="348" y="454"/>
                  <a:pt x="348" y="455"/>
                </a:cubicBezTo>
                <a:cubicBezTo>
                  <a:pt x="349" y="455"/>
                  <a:pt x="348" y="456"/>
                  <a:pt x="348" y="456"/>
                </a:cubicBezTo>
                <a:cubicBezTo>
                  <a:pt x="348" y="456"/>
                  <a:pt x="347" y="457"/>
                  <a:pt x="347" y="457"/>
                </a:cubicBezTo>
                <a:cubicBezTo>
                  <a:pt x="347" y="457"/>
                  <a:pt x="347" y="457"/>
                  <a:pt x="347" y="457"/>
                </a:cubicBezTo>
                <a:cubicBezTo>
                  <a:pt x="348" y="459"/>
                  <a:pt x="349" y="460"/>
                  <a:pt x="350" y="461"/>
                </a:cubicBezTo>
                <a:cubicBezTo>
                  <a:pt x="351" y="461"/>
                  <a:pt x="351" y="461"/>
                  <a:pt x="351" y="462"/>
                </a:cubicBezTo>
                <a:cubicBezTo>
                  <a:pt x="351" y="462"/>
                  <a:pt x="350" y="462"/>
                  <a:pt x="350" y="462"/>
                </a:cubicBezTo>
                <a:cubicBezTo>
                  <a:pt x="349" y="462"/>
                  <a:pt x="349" y="462"/>
                  <a:pt x="348" y="462"/>
                </a:cubicBezTo>
                <a:cubicBezTo>
                  <a:pt x="349" y="462"/>
                  <a:pt x="348" y="461"/>
                  <a:pt x="348" y="461"/>
                </a:cubicBezTo>
                <a:cubicBezTo>
                  <a:pt x="347" y="460"/>
                  <a:pt x="347" y="461"/>
                  <a:pt x="346" y="461"/>
                </a:cubicBezTo>
                <a:cubicBezTo>
                  <a:pt x="346" y="461"/>
                  <a:pt x="345" y="460"/>
                  <a:pt x="344" y="460"/>
                </a:cubicBezTo>
                <a:cubicBezTo>
                  <a:pt x="344" y="460"/>
                  <a:pt x="344" y="461"/>
                  <a:pt x="344" y="461"/>
                </a:cubicBezTo>
                <a:cubicBezTo>
                  <a:pt x="344" y="461"/>
                  <a:pt x="345" y="461"/>
                  <a:pt x="345" y="462"/>
                </a:cubicBezTo>
                <a:cubicBezTo>
                  <a:pt x="345" y="462"/>
                  <a:pt x="345" y="463"/>
                  <a:pt x="345" y="464"/>
                </a:cubicBezTo>
                <a:cubicBezTo>
                  <a:pt x="344" y="464"/>
                  <a:pt x="343" y="463"/>
                  <a:pt x="343" y="462"/>
                </a:cubicBezTo>
                <a:cubicBezTo>
                  <a:pt x="342" y="461"/>
                  <a:pt x="342" y="460"/>
                  <a:pt x="341" y="459"/>
                </a:cubicBezTo>
                <a:cubicBezTo>
                  <a:pt x="341" y="459"/>
                  <a:pt x="341" y="459"/>
                  <a:pt x="340" y="458"/>
                </a:cubicBezTo>
                <a:cubicBezTo>
                  <a:pt x="340" y="458"/>
                  <a:pt x="338" y="459"/>
                  <a:pt x="338" y="458"/>
                </a:cubicBezTo>
                <a:cubicBezTo>
                  <a:pt x="337" y="459"/>
                  <a:pt x="336" y="458"/>
                  <a:pt x="335" y="459"/>
                </a:cubicBezTo>
                <a:cubicBezTo>
                  <a:pt x="334" y="459"/>
                  <a:pt x="334" y="459"/>
                  <a:pt x="333" y="459"/>
                </a:cubicBezTo>
                <a:cubicBezTo>
                  <a:pt x="329" y="462"/>
                  <a:pt x="324" y="465"/>
                  <a:pt x="321" y="470"/>
                </a:cubicBezTo>
                <a:cubicBezTo>
                  <a:pt x="322" y="470"/>
                  <a:pt x="322" y="470"/>
                  <a:pt x="322" y="471"/>
                </a:cubicBezTo>
                <a:cubicBezTo>
                  <a:pt x="322" y="471"/>
                  <a:pt x="321" y="472"/>
                  <a:pt x="321" y="472"/>
                </a:cubicBezTo>
                <a:cubicBezTo>
                  <a:pt x="320" y="472"/>
                  <a:pt x="320" y="472"/>
                  <a:pt x="319" y="473"/>
                </a:cubicBezTo>
                <a:cubicBezTo>
                  <a:pt x="319" y="473"/>
                  <a:pt x="318" y="474"/>
                  <a:pt x="318" y="474"/>
                </a:cubicBezTo>
                <a:cubicBezTo>
                  <a:pt x="318" y="475"/>
                  <a:pt x="318" y="475"/>
                  <a:pt x="317" y="475"/>
                </a:cubicBezTo>
                <a:cubicBezTo>
                  <a:pt x="317" y="476"/>
                  <a:pt x="317" y="476"/>
                  <a:pt x="317" y="476"/>
                </a:cubicBezTo>
                <a:cubicBezTo>
                  <a:pt x="316" y="476"/>
                  <a:pt x="315" y="476"/>
                  <a:pt x="314" y="476"/>
                </a:cubicBezTo>
                <a:cubicBezTo>
                  <a:pt x="314" y="476"/>
                  <a:pt x="314" y="476"/>
                  <a:pt x="313" y="476"/>
                </a:cubicBezTo>
                <a:cubicBezTo>
                  <a:pt x="313" y="477"/>
                  <a:pt x="312" y="478"/>
                  <a:pt x="312" y="478"/>
                </a:cubicBezTo>
                <a:cubicBezTo>
                  <a:pt x="312" y="479"/>
                  <a:pt x="312" y="480"/>
                  <a:pt x="312" y="481"/>
                </a:cubicBezTo>
                <a:cubicBezTo>
                  <a:pt x="312" y="482"/>
                  <a:pt x="311" y="482"/>
                  <a:pt x="311" y="483"/>
                </a:cubicBezTo>
                <a:cubicBezTo>
                  <a:pt x="311" y="483"/>
                  <a:pt x="311" y="484"/>
                  <a:pt x="311" y="485"/>
                </a:cubicBezTo>
                <a:cubicBezTo>
                  <a:pt x="312" y="484"/>
                  <a:pt x="313" y="483"/>
                  <a:pt x="314" y="482"/>
                </a:cubicBezTo>
                <a:cubicBezTo>
                  <a:pt x="314" y="482"/>
                  <a:pt x="314" y="482"/>
                  <a:pt x="315" y="482"/>
                </a:cubicBezTo>
                <a:cubicBezTo>
                  <a:pt x="315" y="481"/>
                  <a:pt x="314" y="480"/>
                  <a:pt x="313" y="480"/>
                </a:cubicBezTo>
                <a:cubicBezTo>
                  <a:pt x="313" y="479"/>
                  <a:pt x="314" y="478"/>
                  <a:pt x="315" y="478"/>
                </a:cubicBezTo>
                <a:cubicBezTo>
                  <a:pt x="315" y="478"/>
                  <a:pt x="316" y="479"/>
                  <a:pt x="316" y="479"/>
                </a:cubicBezTo>
                <a:cubicBezTo>
                  <a:pt x="316" y="480"/>
                  <a:pt x="316" y="480"/>
                  <a:pt x="316" y="481"/>
                </a:cubicBezTo>
                <a:cubicBezTo>
                  <a:pt x="317" y="481"/>
                  <a:pt x="318" y="482"/>
                  <a:pt x="318" y="481"/>
                </a:cubicBezTo>
                <a:cubicBezTo>
                  <a:pt x="319" y="481"/>
                  <a:pt x="320" y="481"/>
                  <a:pt x="320" y="480"/>
                </a:cubicBezTo>
                <a:cubicBezTo>
                  <a:pt x="321" y="480"/>
                  <a:pt x="321" y="480"/>
                  <a:pt x="321" y="479"/>
                </a:cubicBezTo>
                <a:cubicBezTo>
                  <a:pt x="321" y="478"/>
                  <a:pt x="320" y="478"/>
                  <a:pt x="321" y="477"/>
                </a:cubicBezTo>
                <a:cubicBezTo>
                  <a:pt x="321" y="477"/>
                  <a:pt x="320" y="476"/>
                  <a:pt x="320" y="475"/>
                </a:cubicBezTo>
                <a:cubicBezTo>
                  <a:pt x="320" y="475"/>
                  <a:pt x="320" y="475"/>
                  <a:pt x="320" y="475"/>
                </a:cubicBezTo>
                <a:cubicBezTo>
                  <a:pt x="319" y="475"/>
                  <a:pt x="320" y="474"/>
                  <a:pt x="320" y="474"/>
                </a:cubicBezTo>
                <a:cubicBezTo>
                  <a:pt x="321" y="474"/>
                  <a:pt x="322" y="475"/>
                  <a:pt x="322" y="476"/>
                </a:cubicBezTo>
                <a:cubicBezTo>
                  <a:pt x="322" y="476"/>
                  <a:pt x="322" y="476"/>
                  <a:pt x="322" y="476"/>
                </a:cubicBezTo>
                <a:cubicBezTo>
                  <a:pt x="322" y="477"/>
                  <a:pt x="322" y="477"/>
                  <a:pt x="323" y="477"/>
                </a:cubicBezTo>
                <a:cubicBezTo>
                  <a:pt x="322" y="477"/>
                  <a:pt x="322" y="477"/>
                  <a:pt x="322" y="478"/>
                </a:cubicBezTo>
                <a:cubicBezTo>
                  <a:pt x="322" y="478"/>
                  <a:pt x="322" y="478"/>
                  <a:pt x="322" y="478"/>
                </a:cubicBezTo>
                <a:cubicBezTo>
                  <a:pt x="322" y="478"/>
                  <a:pt x="322" y="478"/>
                  <a:pt x="323" y="479"/>
                </a:cubicBezTo>
                <a:cubicBezTo>
                  <a:pt x="323" y="479"/>
                  <a:pt x="323" y="479"/>
                  <a:pt x="323" y="479"/>
                </a:cubicBezTo>
                <a:cubicBezTo>
                  <a:pt x="323" y="479"/>
                  <a:pt x="323" y="479"/>
                  <a:pt x="323" y="479"/>
                </a:cubicBezTo>
                <a:cubicBezTo>
                  <a:pt x="324" y="479"/>
                  <a:pt x="325" y="479"/>
                  <a:pt x="325" y="479"/>
                </a:cubicBezTo>
                <a:cubicBezTo>
                  <a:pt x="325" y="478"/>
                  <a:pt x="326" y="477"/>
                  <a:pt x="327" y="477"/>
                </a:cubicBezTo>
                <a:cubicBezTo>
                  <a:pt x="327" y="477"/>
                  <a:pt x="327" y="476"/>
                  <a:pt x="327" y="477"/>
                </a:cubicBezTo>
                <a:cubicBezTo>
                  <a:pt x="327" y="477"/>
                  <a:pt x="327" y="477"/>
                  <a:pt x="327" y="477"/>
                </a:cubicBezTo>
                <a:cubicBezTo>
                  <a:pt x="327" y="478"/>
                  <a:pt x="327" y="478"/>
                  <a:pt x="328" y="479"/>
                </a:cubicBezTo>
                <a:cubicBezTo>
                  <a:pt x="328" y="479"/>
                  <a:pt x="329" y="478"/>
                  <a:pt x="329" y="478"/>
                </a:cubicBezTo>
                <a:cubicBezTo>
                  <a:pt x="329" y="477"/>
                  <a:pt x="329" y="476"/>
                  <a:pt x="329" y="476"/>
                </a:cubicBezTo>
                <a:cubicBezTo>
                  <a:pt x="328" y="476"/>
                  <a:pt x="328" y="475"/>
                  <a:pt x="329" y="475"/>
                </a:cubicBezTo>
                <a:cubicBezTo>
                  <a:pt x="329" y="475"/>
                  <a:pt x="329" y="475"/>
                  <a:pt x="329" y="475"/>
                </a:cubicBezTo>
                <a:cubicBezTo>
                  <a:pt x="329" y="475"/>
                  <a:pt x="330" y="475"/>
                  <a:pt x="330" y="475"/>
                </a:cubicBezTo>
                <a:cubicBezTo>
                  <a:pt x="330" y="475"/>
                  <a:pt x="330" y="475"/>
                  <a:pt x="330" y="475"/>
                </a:cubicBezTo>
                <a:cubicBezTo>
                  <a:pt x="331" y="474"/>
                  <a:pt x="331" y="474"/>
                  <a:pt x="331" y="473"/>
                </a:cubicBezTo>
                <a:cubicBezTo>
                  <a:pt x="332" y="472"/>
                  <a:pt x="332" y="471"/>
                  <a:pt x="332" y="470"/>
                </a:cubicBezTo>
                <a:cubicBezTo>
                  <a:pt x="333" y="469"/>
                  <a:pt x="333" y="469"/>
                  <a:pt x="333" y="468"/>
                </a:cubicBezTo>
                <a:cubicBezTo>
                  <a:pt x="333" y="468"/>
                  <a:pt x="334" y="467"/>
                  <a:pt x="334" y="466"/>
                </a:cubicBezTo>
                <a:cubicBezTo>
                  <a:pt x="335" y="466"/>
                  <a:pt x="335" y="466"/>
                  <a:pt x="336" y="466"/>
                </a:cubicBezTo>
                <a:cubicBezTo>
                  <a:pt x="336" y="466"/>
                  <a:pt x="336" y="466"/>
                  <a:pt x="337" y="466"/>
                </a:cubicBezTo>
                <a:cubicBezTo>
                  <a:pt x="338" y="467"/>
                  <a:pt x="338" y="468"/>
                  <a:pt x="339" y="468"/>
                </a:cubicBezTo>
                <a:cubicBezTo>
                  <a:pt x="339" y="469"/>
                  <a:pt x="338" y="469"/>
                  <a:pt x="338" y="468"/>
                </a:cubicBezTo>
                <a:cubicBezTo>
                  <a:pt x="338" y="468"/>
                  <a:pt x="337" y="468"/>
                  <a:pt x="337" y="468"/>
                </a:cubicBezTo>
                <a:cubicBezTo>
                  <a:pt x="337" y="468"/>
                  <a:pt x="337" y="468"/>
                  <a:pt x="336" y="468"/>
                </a:cubicBezTo>
                <a:cubicBezTo>
                  <a:pt x="336" y="468"/>
                  <a:pt x="336" y="469"/>
                  <a:pt x="336" y="469"/>
                </a:cubicBezTo>
                <a:cubicBezTo>
                  <a:pt x="335" y="470"/>
                  <a:pt x="335" y="471"/>
                  <a:pt x="335" y="472"/>
                </a:cubicBezTo>
                <a:cubicBezTo>
                  <a:pt x="338" y="472"/>
                  <a:pt x="340" y="472"/>
                  <a:pt x="342" y="470"/>
                </a:cubicBezTo>
                <a:cubicBezTo>
                  <a:pt x="342" y="469"/>
                  <a:pt x="343" y="468"/>
                  <a:pt x="344" y="469"/>
                </a:cubicBezTo>
                <a:cubicBezTo>
                  <a:pt x="344" y="469"/>
                  <a:pt x="344" y="470"/>
                  <a:pt x="345" y="470"/>
                </a:cubicBezTo>
                <a:cubicBezTo>
                  <a:pt x="345" y="470"/>
                  <a:pt x="346" y="470"/>
                  <a:pt x="346" y="469"/>
                </a:cubicBezTo>
                <a:cubicBezTo>
                  <a:pt x="346" y="469"/>
                  <a:pt x="345" y="469"/>
                  <a:pt x="345" y="469"/>
                </a:cubicBezTo>
                <a:cubicBezTo>
                  <a:pt x="345" y="468"/>
                  <a:pt x="345" y="468"/>
                  <a:pt x="345" y="468"/>
                </a:cubicBezTo>
                <a:cubicBezTo>
                  <a:pt x="345" y="468"/>
                  <a:pt x="345" y="468"/>
                  <a:pt x="345" y="468"/>
                </a:cubicBezTo>
                <a:cubicBezTo>
                  <a:pt x="345" y="467"/>
                  <a:pt x="346" y="467"/>
                  <a:pt x="347" y="468"/>
                </a:cubicBezTo>
                <a:cubicBezTo>
                  <a:pt x="347" y="468"/>
                  <a:pt x="347" y="468"/>
                  <a:pt x="347" y="469"/>
                </a:cubicBezTo>
                <a:cubicBezTo>
                  <a:pt x="347" y="469"/>
                  <a:pt x="347" y="469"/>
                  <a:pt x="348" y="469"/>
                </a:cubicBezTo>
                <a:cubicBezTo>
                  <a:pt x="348" y="469"/>
                  <a:pt x="348" y="469"/>
                  <a:pt x="348" y="469"/>
                </a:cubicBezTo>
                <a:cubicBezTo>
                  <a:pt x="348" y="468"/>
                  <a:pt x="348" y="468"/>
                  <a:pt x="349" y="467"/>
                </a:cubicBezTo>
                <a:cubicBezTo>
                  <a:pt x="349" y="467"/>
                  <a:pt x="349" y="466"/>
                  <a:pt x="350" y="466"/>
                </a:cubicBezTo>
                <a:cubicBezTo>
                  <a:pt x="350" y="466"/>
                  <a:pt x="350" y="466"/>
                  <a:pt x="350" y="466"/>
                </a:cubicBezTo>
                <a:cubicBezTo>
                  <a:pt x="350" y="466"/>
                  <a:pt x="351" y="466"/>
                  <a:pt x="351" y="466"/>
                </a:cubicBezTo>
                <a:cubicBezTo>
                  <a:pt x="351" y="465"/>
                  <a:pt x="352" y="465"/>
                  <a:pt x="352" y="465"/>
                </a:cubicBezTo>
                <a:cubicBezTo>
                  <a:pt x="352" y="465"/>
                  <a:pt x="353" y="465"/>
                  <a:pt x="353" y="465"/>
                </a:cubicBezTo>
                <a:cubicBezTo>
                  <a:pt x="354" y="464"/>
                  <a:pt x="354" y="463"/>
                  <a:pt x="355" y="462"/>
                </a:cubicBezTo>
                <a:cubicBezTo>
                  <a:pt x="356" y="462"/>
                  <a:pt x="357" y="462"/>
                  <a:pt x="357" y="461"/>
                </a:cubicBezTo>
                <a:cubicBezTo>
                  <a:pt x="358" y="461"/>
                  <a:pt x="358" y="461"/>
                  <a:pt x="359" y="462"/>
                </a:cubicBezTo>
                <a:cubicBezTo>
                  <a:pt x="359" y="462"/>
                  <a:pt x="359" y="462"/>
                  <a:pt x="359" y="462"/>
                </a:cubicBezTo>
                <a:cubicBezTo>
                  <a:pt x="359" y="462"/>
                  <a:pt x="359" y="462"/>
                  <a:pt x="359" y="462"/>
                </a:cubicBezTo>
                <a:cubicBezTo>
                  <a:pt x="358" y="463"/>
                  <a:pt x="358" y="465"/>
                  <a:pt x="359" y="466"/>
                </a:cubicBezTo>
                <a:cubicBezTo>
                  <a:pt x="359" y="466"/>
                  <a:pt x="359" y="466"/>
                  <a:pt x="359" y="466"/>
                </a:cubicBezTo>
                <a:cubicBezTo>
                  <a:pt x="359" y="466"/>
                  <a:pt x="359" y="467"/>
                  <a:pt x="358" y="467"/>
                </a:cubicBezTo>
                <a:cubicBezTo>
                  <a:pt x="358" y="467"/>
                  <a:pt x="358" y="467"/>
                  <a:pt x="358" y="467"/>
                </a:cubicBezTo>
                <a:cubicBezTo>
                  <a:pt x="359" y="467"/>
                  <a:pt x="360" y="466"/>
                  <a:pt x="360" y="465"/>
                </a:cubicBezTo>
                <a:cubicBezTo>
                  <a:pt x="360" y="464"/>
                  <a:pt x="360" y="462"/>
                  <a:pt x="361" y="462"/>
                </a:cubicBezTo>
                <a:cubicBezTo>
                  <a:pt x="361" y="462"/>
                  <a:pt x="362" y="462"/>
                  <a:pt x="362" y="462"/>
                </a:cubicBezTo>
                <a:cubicBezTo>
                  <a:pt x="362" y="461"/>
                  <a:pt x="362" y="461"/>
                  <a:pt x="363" y="461"/>
                </a:cubicBezTo>
                <a:cubicBezTo>
                  <a:pt x="364" y="460"/>
                  <a:pt x="366" y="459"/>
                  <a:pt x="367" y="459"/>
                </a:cubicBezTo>
                <a:cubicBezTo>
                  <a:pt x="367" y="459"/>
                  <a:pt x="368" y="459"/>
                  <a:pt x="368" y="459"/>
                </a:cubicBezTo>
                <a:cubicBezTo>
                  <a:pt x="368" y="459"/>
                  <a:pt x="369" y="458"/>
                  <a:pt x="369" y="458"/>
                </a:cubicBezTo>
                <a:cubicBezTo>
                  <a:pt x="369" y="458"/>
                  <a:pt x="370" y="458"/>
                  <a:pt x="371" y="458"/>
                </a:cubicBezTo>
                <a:cubicBezTo>
                  <a:pt x="371" y="457"/>
                  <a:pt x="372" y="456"/>
                  <a:pt x="372" y="455"/>
                </a:cubicBezTo>
                <a:cubicBezTo>
                  <a:pt x="372" y="454"/>
                  <a:pt x="372" y="454"/>
                  <a:pt x="373" y="453"/>
                </a:cubicBezTo>
                <a:cubicBezTo>
                  <a:pt x="373" y="453"/>
                  <a:pt x="374" y="453"/>
                  <a:pt x="374" y="453"/>
                </a:cubicBezTo>
                <a:cubicBezTo>
                  <a:pt x="373" y="454"/>
                  <a:pt x="373" y="455"/>
                  <a:pt x="373" y="457"/>
                </a:cubicBezTo>
                <a:cubicBezTo>
                  <a:pt x="373" y="457"/>
                  <a:pt x="373" y="457"/>
                  <a:pt x="373" y="457"/>
                </a:cubicBezTo>
                <a:cubicBezTo>
                  <a:pt x="373" y="458"/>
                  <a:pt x="374" y="457"/>
                  <a:pt x="374" y="457"/>
                </a:cubicBezTo>
                <a:cubicBezTo>
                  <a:pt x="374" y="456"/>
                  <a:pt x="374" y="456"/>
                  <a:pt x="374" y="455"/>
                </a:cubicBezTo>
                <a:cubicBezTo>
                  <a:pt x="375" y="455"/>
                  <a:pt x="375" y="454"/>
                  <a:pt x="376" y="453"/>
                </a:cubicBezTo>
                <a:cubicBezTo>
                  <a:pt x="376" y="453"/>
                  <a:pt x="376" y="451"/>
                  <a:pt x="377" y="451"/>
                </a:cubicBezTo>
                <a:cubicBezTo>
                  <a:pt x="377" y="451"/>
                  <a:pt x="377" y="450"/>
                  <a:pt x="377" y="450"/>
                </a:cubicBezTo>
                <a:cubicBezTo>
                  <a:pt x="376" y="450"/>
                  <a:pt x="376" y="450"/>
                  <a:pt x="376" y="450"/>
                </a:cubicBezTo>
                <a:cubicBezTo>
                  <a:pt x="376" y="450"/>
                  <a:pt x="376" y="450"/>
                  <a:pt x="375" y="450"/>
                </a:cubicBezTo>
                <a:cubicBezTo>
                  <a:pt x="375" y="451"/>
                  <a:pt x="374" y="450"/>
                  <a:pt x="374" y="450"/>
                </a:cubicBezTo>
                <a:cubicBezTo>
                  <a:pt x="373" y="450"/>
                  <a:pt x="373" y="451"/>
                  <a:pt x="373" y="451"/>
                </a:cubicBezTo>
                <a:cubicBezTo>
                  <a:pt x="373" y="451"/>
                  <a:pt x="372" y="452"/>
                  <a:pt x="372" y="451"/>
                </a:cubicBezTo>
                <a:cubicBezTo>
                  <a:pt x="372" y="451"/>
                  <a:pt x="372" y="451"/>
                  <a:pt x="372" y="451"/>
                </a:cubicBezTo>
                <a:cubicBezTo>
                  <a:pt x="373" y="450"/>
                  <a:pt x="374" y="449"/>
                  <a:pt x="375" y="448"/>
                </a:cubicBezTo>
                <a:cubicBezTo>
                  <a:pt x="375" y="448"/>
                  <a:pt x="376" y="447"/>
                  <a:pt x="376" y="447"/>
                </a:cubicBezTo>
                <a:cubicBezTo>
                  <a:pt x="377" y="447"/>
                  <a:pt x="377" y="447"/>
                  <a:pt x="378" y="446"/>
                </a:cubicBezTo>
                <a:cubicBezTo>
                  <a:pt x="378" y="446"/>
                  <a:pt x="378" y="446"/>
                  <a:pt x="379" y="446"/>
                </a:cubicBezTo>
                <a:cubicBezTo>
                  <a:pt x="380" y="444"/>
                  <a:pt x="381" y="443"/>
                  <a:pt x="383" y="442"/>
                </a:cubicBezTo>
                <a:cubicBezTo>
                  <a:pt x="384" y="443"/>
                  <a:pt x="385" y="444"/>
                  <a:pt x="386" y="443"/>
                </a:cubicBezTo>
                <a:cubicBezTo>
                  <a:pt x="386" y="443"/>
                  <a:pt x="387" y="442"/>
                  <a:pt x="387" y="442"/>
                </a:cubicBezTo>
                <a:cubicBezTo>
                  <a:pt x="386" y="442"/>
                  <a:pt x="386" y="442"/>
                  <a:pt x="385" y="442"/>
                </a:cubicBezTo>
                <a:cubicBezTo>
                  <a:pt x="386" y="441"/>
                  <a:pt x="386" y="440"/>
                  <a:pt x="387" y="440"/>
                </a:cubicBezTo>
                <a:cubicBezTo>
                  <a:pt x="387" y="439"/>
                  <a:pt x="387" y="439"/>
                  <a:pt x="387" y="439"/>
                </a:cubicBezTo>
                <a:cubicBezTo>
                  <a:pt x="387" y="439"/>
                  <a:pt x="387" y="438"/>
                  <a:pt x="387" y="438"/>
                </a:cubicBezTo>
                <a:cubicBezTo>
                  <a:pt x="388" y="437"/>
                  <a:pt x="388" y="438"/>
                  <a:pt x="389" y="438"/>
                </a:cubicBezTo>
                <a:cubicBezTo>
                  <a:pt x="389" y="438"/>
                  <a:pt x="389" y="439"/>
                  <a:pt x="389" y="439"/>
                </a:cubicBezTo>
                <a:cubicBezTo>
                  <a:pt x="390" y="439"/>
                  <a:pt x="391" y="439"/>
                  <a:pt x="392" y="438"/>
                </a:cubicBezTo>
                <a:cubicBezTo>
                  <a:pt x="392" y="437"/>
                  <a:pt x="393" y="436"/>
                  <a:pt x="394" y="436"/>
                </a:cubicBezTo>
                <a:cubicBezTo>
                  <a:pt x="395" y="436"/>
                  <a:pt x="395" y="436"/>
                  <a:pt x="395" y="436"/>
                </a:cubicBezTo>
                <a:cubicBezTo>
                  <a:pt x="395" y="436"/>
                  <a:pt x="396" y="436"/>
                  <a:pt x="396" y="435"/>
                </a:cubicBezTo>
                <a:cubicBezTo>
                  <a:pt x="396" y="435"/>
                  <a:pt x="396" y="434"/>
                  <a:pt x="396" y="434"/>
                </a:cubicBezTo>
                <a:cubicBezTo>
                  <a:pt x="396" y="434"/>
                  <a:pt x="397" y="433"/>
                  <a:pt x="397" y="434"/>
                </a:cubicBezTo>
                <a:cubicBezTo>
                  <a:pt x="397" y="434"/>
                  <a:pt x="397" y="435"/>
                  <a:pt x="398" y="435"/>
                </a:cubicBezTo>
                <a:cubicBezTo>
                  <a:pt x="398" y="435"/>
                  <a:pt x="399" y="434"/>
                  <a:pt x="399" y="434"/>
                </a:cubicBezTo>
                <a:cubicBezTo>
                  <a:pt x="399" y="433"/>
                  <a:pt x="399" y="433"/>
                  <a:pt x="399" y="433"/>
                </a:cubicBezTo>
                <a:cubicBezTo>
                  <a:pt x="400" y="432"/>
                  <a:pt x="400" y="431"/>
                  <a:pt x="401" y="431"/>
                </a:cubicBezTo>
                <a:cubicBezTo>
                  <a:pt x="401" y="431"/>
                  <a:pt x="401" y="430"/>
                  <a:pt x="401" y="430"/>
                </a:cubicBezTo>
                <a:cubicBezTo>
                  <a:pt x="402" y="430"/>
                  <a:pt x="402" y="430"/>
                  <a:pt x="401" y="429"/>
                </a:cubicBezTo>
                <a:cubicBezTo>
                  <a:pt x="401" y="429"/>
                  <a:pt x="401" y="429"/>
                  <a:pt x="401" y="429"/>
                </a:cubicBezTo>
                <a:cubicBezTo>
                  <a:pt x="401" y="429"/>
                  <a:pt x="401" y="429"/>
                  <a:pt x="401" y="428"/>
                </a:cubicBezTo>
                <a:cubicBezTo>
                  <a:pt x="401" y="428"/>
                  <a:pt x="402" y="428"/>
                  <a:pt x="402" y="427"/>
                </a:cubicBezTo>
                <a:cubicBezTo>
                  <a:pt x="402" y="427"/>
                  <a:pt x="401" y="427"/>
                  <a:pt x="401" y="426"/>
                </a:cubicBezTo>
                <a:cubicBezTo>
                  <a:pt x="401" y="426"/>
                  <a:pt x="400" y="427"/>
                  <a:pt x="400" y="427"/>
                </a:cubicBezTo>
                <a:cubicBezTo>
                  <a:pt x="400" y="427"/>
                  <a:pt x="399" y="427"/>
                  <a:pt x="399" y="427"/>
                </a:cubicBezTo>
                <a:cubicBezTo>
                  <a:pt x="399" y="427"/>
                  <a:pt x="399" y="426"/>
                  <a:pt x="399" y="426"/>
                </a:cubicBezTo>
                <a:cubicBezTo>
                  <a:pt x="400" y="425"/>
                  <a:pt x="401" y="425"/>
                  <a:pt x="402" y="424"/>
                </a:cubicBezTo>
                <a:cubicBezTo>
                  <a:pt x="402" y="424"/>
                  <a:pt x="403" y="424"/>
                  <a:pt x="403" y="424"/>
                </a:cubicBezTo>
                <a:cubicBezTo>
                  <a:pt x="403" y="424"/>
                  <a:pt x="403" y="423"/>
                  <a:pt x="404" y="423"/>
                </a:cubicBezTo>
                <a:cubicBezTo>
                  <a:pt x="404" y="423"/>
                  <a:pt x="404" y="423"/>
                  <a:pt x="404" y="423"/>
                </a:cubicBezTo>
                <a:cubicBezTo>
                  <a:pt x="405" y="423"/>
                  <a:pt x="405" y="424"/>
                  <a:pt x="405" y="424"/>
                </a:cubicBezTo>
                <a:cubicBezTo>
                  <a:pt x="405" y="424"/>
                  <a:pt x="405" y="423"/>
                  <a:pt x="405" y="423"/>
                </a:cubicBezTo>
                <a:cubicBezTo>
                  <a:pt x="405" y="422"/>
                  <a:pt x="406" y="421"/>
                  <a:pt x="407" y="421"/>
                </a:cubicBezTo>
                <a:cubicBezTo>
                  <a:pt x="408" y="421"/>
                  <a:pt x="408" y="421"/>
                  <a:pt x="409" y="421"/>
                </a:cubicBezTo>
                <a:cubicBezTo>
                  <a:pt x="409" y="421"/>
                  <a:pt x="409" y="420"/>
                  <a:pt x="410" y="419"/>
                </a:cubicBezTo>
                <a:cubicBezTo>
                  <a:pt x="410" y="419"/>
                  <a:pt x="410" y="419"/>
                  <a:pt x="411" y="419"/>
                </a:cubicBezTo>
                <a:cubicBezTo>
                  <a:pt x="411" y="419"/>
                  <a:pt x="411" y="418"/>
                  <a:pt x="411" y="418"/>
                </a:cubicBezTo>
                <a:cubicBezTo>
                  <a:pt x="411" y="418"/>
                  <a:pt x="411" y="418"/>
                  <a:pt x="410" y="418"/>
                </a:cubicBezTo>
                <a:cubicBezTo>
                  <a:pt x="410" y="418"/>
                  <a:pt x="410" y="417"/>
                  <a:pt x="410" y="417"/>
                </a:cubicBezTo>
                <a:cubicBezTo>
                  <a:pt x="410" y="417"/>
                  <a:pt x="410" y="416"/>
                  <a:pt x="411" y="415"/>
                </a:cubicBezTo>
                <a:cubicBezTo>
                  <a:pt x="411" y="415"/>
                  <a:pt x="412" y="415"/>
                  <a:pt x="412" y="416"/>
                </a:cubicBezTo>
                <a:cubicBezTo>
                  <a:pt x="412" y="416"/>
                  <a:pt x="412" y="416"/>
                  <a:pt x="412" y="416"/>
                </a:cubicBezTo>
                <a:cubicBezTo>
                  <a:pt x="412" y="417"/>
                  <a:pt x="413" y="417"/>
                  <a:pt x="413" y="417"/>
                </a:cubicBezTo>
                <a:cubicBezTo>
                  <a:pt x="413" y="417"/>
                  <a:pt x="414" y="417"/>
                  <a:pt x="414" y="417"/>
                </a:cubicBezTo>
                <a:cubicBezTo>
                  <a:pt x="414" y="417"/>
                  <a:pt x="414" y="417"/>
                  <a:pt x="414" y="417"/>
                </a:cubicBezTo>
                <a:cubicBezTo>
                  <a:pt x="415" y="416"/>
                  <a:pt x="415" y="415"/>
                  <a:pt x="416" y="414"/>
                </a:cubicBezTo>
                <a:cubicBezTo>
                  <a:pt x="416" y="414"/>
                  <a:pt x="417" y="414"/>
                  <a:pt x="417" y="414"/>
                </a:cubicBezTo>
                <a:cubicBezTo>
                  <a:pt x="417" y="413"/>
                  <a:pt x="418" y="413"/>
                  <a:pt x="418" y="412"/>
                </a:cubicBezTo>
                <a:cubicBezTo>
                  <a:pt x="418" y="412"/>
                  <a:pt x="417" y="412"/>
                  <a:pt x="417" y="412"/>
                </a:cubicBezTo>
                <a:cubicBezTo>
                  <a:pt x="417" y="412"/>
                  <a:pt x="418" y="411"/>
                  <a:pt x="418" y="411"/>
                </a:cubicBezTo>
                <a:cubicBezTo>
                  <a:pt x="418" y="411"/>
                  <a:pt x="418" y="411"/>
                  <a:pt x="418" y="410"/>
                </a:cubicBezTo>
                <a:cubicBezTo>
                  <a:pt x="418" y="410"/>
                  <a:pt x="418" y="410"/>
                  <a:pt x="418" y="410"/>
                </a:cubicBezTo>
                <a:cubicBezTo>
                  <a:pt x="417" y="410"/>
                  <a:pt x="417" y="410"/>
                  <a:pt x="417" y="410"/>
                </a:cubicBezTo>
                <a:cubicBezTo>
                  <a:pt x="418" y="409"/>
                  <a:pt x="418" y="408"/>
                  <a:pt x="418" y="407"/>
                </a:cubicBezTo>
                <a:cubicBezTo>
                  <a:pt x="418" y="407"/>
                  <a:pt x="418" y="406"/>
                  <a:pt x="418" y="406"/>
                </a:cubicBezTo>
                <a:cubicBezTo>
                  <a:pt x="418" y="406"/>
                  <a:pt x="418" y="406"/>
                  <a:pt x="418" y="406"/>
                </a:cubicBezTo>
                <a:cubicBezTo>
                  <a:pt x="419" y="406"/>
                  <a:pt x="419" y="406"/>
                  <a:pt x="419" y="406"/>
                </a:cubicBezTo>
                <a:cubicBezTo>
                  <a:pt x="419" y="407"/>
                  <a:pt x="419" y="407"/>
                  <a:pt x="419" y="407"/>
                </a:cubicBezTo>
                <a:cubicBezTo>
                  <a:pt x="419" y="408"/>
                  <a:pt x="420" y="408"/>
                  <a:pt x="420" y="408"/>
                </a:cubicBezTo>
                <a:cubicBezTo>
                  <a:pt x="420" y="408"/>
                  <a:pt x="419" y="409"/>
                  <a:pt x="419" y="410"/>
                </a:cubicBezTo>
                <a:cubicBezTo>
                  <a:pt x="419" y="409"/>
                  <a:pt x="420" y="409"/>
                  <a:pt x="420" y="410"/>
                </a:cubicBezTo>
                <a:cubicBezTo>
                  <a:pt x="420" y="410"/>
                  <a:pt x="421" y="410"/>
                  <a:pt x="421" y="410"/>
                </a:cubicBezTo>
                <a:cubicBezTo>
                  <a:pt x="421" y="410"/>
                  <a:pt x="422" y="410"/>
                  <a:pt x="422" y="410"/>
                </a:cubicBezTo>
                <a:cubicBezTo>
                  <a:pt x="422" y="409"/>
                  <a:pt x="422" y="409"/>
                  <a:pt x="423" y="409"/>
                </a:cubicBezTo>
                <a:cubicBezTo>
                  <a:pt x="423" y="409"/>
                  <a:pt x="424" y="409"/>
                  <a:pt x="424" y="409"/>
                </a:cubicBezTo>
                <a:cubicBezTo>
                  <a:pt x="424" y="409"/>
                  <a:pt x="424" y="409"/>
                  <a:pt x="424" y="409"/>
                </a:cubicBezTo>
                <a:cubicBezTo>
                  <a:pt x="425" y="408"/>
                  <a:pt x="426" y="408"/>
                  <a:pt x="426" y="407"/>
                </a:cubicBezTo>
                <a:cubicBezTo>
                  <a:pt x="426" y="408"/>
                  <a:pt x="427" y="408"/>
                  <a:pt x="427" y="408"/>
                </a:cubicBezTo>
                <a:cubicBezTo>
                  <a:pt x="427" y="408"/>
                  <a:pt x="428" y="407"/>
                  <a:pt x="428" y="407"/>
                </a:cubicBezTo>
                <a:cubicBezTo>
                  <a:pt x="428" y="407"/>
                  <a:pt x="428" y="407"/>
                  <a:pt x="428" y="406"/>
                </a:cubicBezTo>
                <a:cubicBezTo>
                  <a:pt x="428" y="406"/>
                  <a:pt x="428" y="406"/>
                  <a:pt x="428" y="406"/>
                </a:cubicBezTo>
                <a:cubicBezTo>
                  <a:pt x="428" y="406"/>
                  <a:pt x="429" y="405"/>
                  <a:pt x="429" y="405"/>
                </a:cubicBezTo>
                <a:cubicBezTo>
                  <a:pt x="429" y="404"/>
                  <a:pt x="429" y="404"/>
                  <a:pt x="429" y="404"/>
                </a:cubicBezTo>
                <a:cubicBezTo>
                  <a:pt x="429" y="404"/>
                  <a:pt x="430" y="403"/>
                  <a:pt x="430" y="403"/>
                </a:cubicBezTo>
                <a:cubicBezTo>
                  <a:pt x="429" y="403"/>
                  <a:pt x="427" y="403"/>
                  <a:pt x="426" y="404"/>
                </a:cubicBezTo>
                <a:cubicBezTo>
                  <a:pt x="426" y="403"/>
                  <a:pt x="427" y="403"/>
                  <a:pt x="428" y="403"/>
                </a:cubicBezTo>
                <a:cubicBezTo>
                  <a:pt x="429" y="402"/>
                  <a:pt x="429" y="402"/>
                  <a:pt x="430" y="402"/>
                </a:cubicBezTo>
                <a:cubicBezTo>
                  <a:pt x="430" y="402"/>
                  <a:pt x="430" y="401"/>
                  <a:pt x="431" y="401"/>
                </a:cubicBezTo>
                <a:cubicBezTo>
                  <a:pt x="431" y="401"/>
                  <a:pt x="431" y="401"/>
                  <a:pt x="431" y="401"/>
                </a:cubicBezTo>
                <a:cubicBezTo>
                  <a:pt x="431" y="400"/>
                  <a:pt x="431" y="400"/>
                  <a:pt x="431" y="400"/>
                </a:cubicBezTo>
                <a:cubicBezTo>
                  <a:pt x="430" y="400"/>
                  <a:pt x="430" y="399"/>
                  <a:pt x="431" y="399"/>
                </a:cubicBezTo>
                <a:cubicBezTo>
                  <a:pt x="431" y="398"/>
                  <a:pt x="432" y="398"/>
                  <a:pt x="432" y="397"/>
                </a:cubicBezTo>
                <a:cubicBezTo>
                  <a:pt x="433" y="397"/>
                  <a:pt x="433" y="396"/>
                  <a:pt x="433" y="395"/>
                </a:cubicBezTo>
                <a:cubicBezTo>
                  <a:pt x="433" y="395"/>
                  <a:pt x="434" y="395"/>
                  <a:pt x="435" y="395"/>
                </a:cubicBezTo>
                <a:cubicBezTo>
                  <a:pt x="436" y="395"/>
                  <a:pt x="437" y="394"/>
                  <a:pt x="438" y="393"/>
                </a:cubicBezTo>
                <a:cubicBezTo>
                  <a:pt x="439" y="392"/>
                  <a:pt x="439" y="391"/>
                  <a:pt x="440" y="390"/>
                </a:cubicBezTo>
                <a:cubicBezTo>
                  <a:pt x="440" y="389"/>
                  <a:pt x="440" y="387"/>
                  <a:pt x="439" y="386"/>
                </a:cubicBezTo>
                <a:cubicBezTo>
                  <a:pt x="439" y="386"/>
                  <a:pt x="439" y="386"/>
                  <a:pt x="439" y="386"/>
                </a:cubicBezTo>
                <a:cubicBezTo>
                  <a:pt x="439" y="386"/>
                  <a:pt x="438" y="386"/>
                  <a:pt x="438" y="386"/>
                </a:cubicBezTo>
                <a:cubicBezTo>
                  <a:pt x="438" y="386"/>
                  <a:pt x="437" y="386"/>
                  <a:pt x="436" y="385"/>
                </a:cubicBezTo>
                <a:cubicBezTo>
                  <a:pt x="436" y="385"/>
                  <a:pt x="436" y="385"/>
                  <a:pt x="436" y="384"/>
                </a:cubicBezTo>
                <a:cubicBezTo>
                  <a:pt x="436" y="384"/>
                  <a:pt x="435" y="384"/>
                  <a:pt x="435" y="384"/>
                </a:cubicBezTo>
                <a:cubicBezTo>
                  <a:pt x="435" y="384"/>
                  <a:pt x="434" y="384"/>
                  <a:pt x="434" y="384"/>
                </a:cubicBezTo>
                <a:cubicBezTo>
                  <a:pt x="434" y="384"/>
                  <a:pt x="434" y="384"/>
                  <a:pt x="433" y="384"/>
                </a:cubicBezTo>
                <a:cubicBezTo>
                  <a:pt x="433" y="384"/>
                  <a:pt x="433" y="384"/>
                  <a:pt x="433" y="384"/>
                </a:cubicBezTo>
                <a:cubicBezTo>
                  <a:pt x="432" y="384"/>
                  <a:pt x="432" y="383"/>
                  <a:pt x="431" y="384"/>
                </a:cubicBezTo>
                <a:cubicBezTo>
                  <a:pt x="430" y="384"/>
                  <a:pt x="430" y="385"/>
                  <a:pt x="430" y="385"/>
                </a:cubicBezTo>
                <a:cubicBezTo>
                  <a:pt x="429" y="385"/>
                  <a:pt x="429" y="385"/>
                  <a:pt x="429" y="385"/>
                </a:cubicBezTo>
                <a:cubicBezTo>
                  <a:pt x="429" y="385"/>
                  <a:pt x="429" y="384"/>
                  <a:pt x="429" y="384"/>
                </a:cubicBezTo>
                <a:cubicBezTo>
                  <a:pt x="429" y="384"/>
                  <a:pt x="429" y="384"/>
                  <a:pt x="429" y="384"/>
                </a:cubicBezTo>
                <a:cubicBezTo>
                  <a:pt x="429" y="383"/>
                  <a:pt x="429" y="383"/>
                  <a:pt x="429" y="383"/>
                </a:cubicBezTo>
                <a:cubicBezTo>
                  <a:pt x="429" y="383"/>
                  <a:pt x="429" y="382"/>
                  <a:pt x="429" y="382"/>
                </a:cubicBezTo>
                <a:cubicBezTo>
                  <a:pt x="429" y="382"/>
                  <a:pt x="428" y="382"/>
                  <a:pt x="428" y="382"/>
                </a:cubicBezTo>
                <a:cubicBezTo>
                  <a:pt x="428" y="382"/>
                  <a:pt x="428" y="382"/>
                  <a:pt x="429" y="382"/>
                </a:cubicBezTo>
                <a:cubicBezTo>
                  <a:pt x="429" y="381"/>
                  <a:pt x="429" y="381"/>
                  <a:pt x="429" y="380"/>
                </a:cubicBezTo>
                <a:cubicBezTo>
                  <a:pt x="430" y="380"/>
                  <a:pt x="430" y="379"/>
                  <a:pt x="430" y="378"/>
                </a:cubicBezTo>
                <a:cubicBezTo>
                  <a:pt x="430" y="377"/>
                  <a:pt x="431" y="377"/>
                  <a:pt x="432" y="377"/>
                </a:cubicBezTo>
                <a:cubicBezTo>
                  <a:pt x="432" y="377"/>
                  <a:pt x="432" y="377"/>
                  <a:pt x="432" y="377"/>
                </a:cubicBezTo>
                <a:cubicBezTo>
                  <a:pt x="432" y="376"/>
                  <a:pt x="432" y="376"/>
                  <a:pt x="432" y="376"/>
                </a:cubicBezTo>
                <a:cubicBezTo>
                  <a:pt x="431" y="376"/>
                  <a:pt x="431" y="376"/>
                  <a:pt x="431" y="376"/>
                </a:cubicBezTo>
                <a:cubicBezTo>
                  <a:pt x="432" y="376"/>
                  <a:pt x="432" y="376"/>
                  <a:pt x="432" y="375"/>
                </a:cubicBezTo>
                <a:cubicBezTo>
                  <a:pt x="433" y="375"/>
                  <a:pt x="434" y="375"/>
                  <a:pt x="434" y="375"/>
                </a:cubicBezTo>
                <a:cubicBezTo>
                  <a:pt x="435" y="374"/>
                  <a:pt x="435" y="374"/>
                  <a:pt x="435" y="374"/>
                </a:cubicBezTo>
                <a:cubicBezTo>
                  <a:pt x="435" y="373"/>
                  <a:pt x="435" y="373"/>
                  <a:pt x="435" y="373"/>
                </a:cubicBezTo>
                <a:cubicBezTo>
                  <a:pt x="435" y="373"/>
                  <a:pt x="435" y="373"/>
                  <a:pt x="435" y="373"/>
                </a:cubicBezTo>
                <a:cubicBezTo>
                  <a:pt x="435" y="373"/>
                  <a:pt x="435" y="372"/>
                  <a:pt x="435" y="372"/>
                </a:cubicBezTo>
                <a:cubicBezTo>
                  <a:pt x="435" y="372"/>
                  <a:pt x="435" y="372"/>
                  <a:pt x="435" y="372"/>
                </a:cubicBezTo>
                <a:cubicBezTo>
                  <a:pt x="436" y="372"/>
                  <a:pt x="436" y="372"/>
                  <a:pt x="436" y="372"/>
                </a:cubicBezTo>
                <a:cubicBezTo>
                  <a:pt x="437" y="372"/>
                  <a:pt x="437" y="372"/>
                  <a:pt x="437" y="372"/>
                </a:cubicBezTo>
                <a:cubicBezTo>
                  <a:pt x="437" y="371"/>
                  <a:pt x="437" y="371"/>
                  <a:pt x="437" y="370"/>
                </a:cubicBezTo>
                <a:cubicBezTo>
                  <a:pt x="437" y="370"/>
                  <a:pt x="436" y="370"/>
                  <a:pt x="436" y="370"/>
                </a:cubicBezTo>
                <a:cubicBezTo>
                  <a:pt x="436" y="370"/>
                  <a:pt x="436" y="370"/>
                  <a:pt x="436" y="369"/>
                </a:cubicBezTo>
                <a:cubicBezTo>
                  <a:pt x="436" y="369"/>
                  <a:pt x="436" y="369"/>
                  <a:pt x="436" y="369"/>
                </a:cubicBezTo>
                <a:cubicBezTo>
                  <a:pt x="436" y="369"/>
                  <a:pt x="436" y="369"/>
                  <a:pt x="436" y="369"/>
                </a:cubicBezTo>
                <a:cubicBezTo>
                  <a:pt x="436" y="369"/>
                  <a:pt x="436" y="369"/>
                  <a:pt x="437" y="369"/>
                </a:cubicBezTo>
                <a:cubicBezTo>
                  <a:pt x="437" y="369"/>
                  <a:pt x="437" y="369"/>
                  <a:pt x="437" y="369"/>
                </a:cubicBezTo>
                <a:cubicBezTo>
                  <a:pt x="437" y="370"/>
                  <a:pt x="438" y="370"/>
                  <a:pt x="438" y="369"/>
                </a:cubicBezTo>
                <a:cubicBezTo>
                  <a:pt x="438" y="369"/>
                  <a:pt x="438" y="369"/>
                  <a:pt x="438" y="369"/>
                </a:cubicBezTo>
                <a:cubicBezTo>
                  <a:pt x="438" y="368"/>
                  <a:pt x="439" y="367"/>
                  <a:pt x="439" y="367"/>
                </a:cubicBezTo>
                <a:cubicBezTo>
                  <a:pt x="438" y="366"/>
                  <a:pt x="438" y="366"/>
                  <a:pt x="438" y="366"/>
                </a:cubicBezTo>
                <a:cubicBezTo>
                  <a:pt x="438" y="366"/>
                  <a:pt x="439" y="365"/>
                  <a:pt x="439" y="365"/>
                </a:cubicBezTo>
                <a:cubicBezTo>
                  <a:pt x="439" y="365"/>
                  <a:pt x="439" y="366"/>
                  <a:pt x="439" y="366"/>
                </a:cubicBezTo>
                <a:cubicBezTo>
                  <a:pt x="440" y="366"/>
                  <a:pt x="440" y="366"/>
                  <a:pt x="440" y="367"/>
                </a:cubicBezTo>
                <a:cubicBezTo>
                  <a:pt x="440" y="367"/>
                  <a:pt x="439" y="368"/>
                  <a:pt x="439" y="368"/>
                </a:cubicBezTo>
                <a:cubicBezTo>
                  <a:pt x="439" y="369"/>
                  <a:pt x="439" y="369"/>
                  <a:pt x="439" y="369"/>
                </a:cubicBezTo>
                <a:cubicBezTo>
                  <a:pt x="439" y="369"/>
                  <a:pt x="439" y="370"/>
                  <a:pt x="439" y="370"/>
                </a:cubicBezTo>
                <a:cubicBezTo>
                  <a:pt x="439" y="370"/>
                  <a:pt x="440" y="370"/>
                  <a:pt x="440" y="370"/>
                </a:cubicBezTo>
                <a:cubicBezTo>
                  <a:pt x="441" y="370"/>
                  <a:pt x="441" y="370"/>
                  <a:pt x="441" y="369"/>
                </a:cubicBezTo>
                <a:cubicBezTo>
                  <a:pt x="442" y="369"/>
                  <a:pt x="442" y="369"/>
                  <a:pt x="442" y="369"/>
                </a:cubicBezTo>
                <a:cubicBezTo>
                  <a:pt x="443" y="369"/>
                  <a:pt x="443" y="368"/>
                  <a:pt x="443" y="368"/>
                </a:cubicBezTo>
                <a:cubicBezTo>
                  <a:pt x="443" y="367"/>
                  <a:pt x="445" y="365"/>
                  <a:pt x="444" y="364"/>
                </a:cubicBezTo>
                <a:cubicBezTo>
                  <a:pt x="444" y="364"/>
                  <a:pt x="444" y="364"/>
                  <a:pt x="444" y="364"/>
                </a:cubicBezTo>
                <a:cubicBezTo>
                  <a:pt x="443" y="364"/>
                  <a:pt x="443" y="364"/>
                  <a:pt x="442" y="364"/>
                </a:cubicBezTo>
                <a:cubicBezTo>
                  <a:pt x="442" y="364"/>
                  <a:pt x="442" y="364"/>
                  <a:pt x="442" y="364"/>
                </a:cubicBezTo>
                <a:cubicBezTo>
                  <a:pt x="442" y="364"/>
                  <a:pt x="441" y="364"/>
                  <a:pt x="442" y="364"/>
                </a:cubicBezTo>
                <a:cubicBezTo>
                  <a:pt x="443" y="363"/>
                  <a:pt x="445" y="364"/>
                  <a:pt x="446" y="363"/>
                </a:cubicBezTo>
                <a:cubicBezTo>
                  <a:pt x="447" y="363"/>
                  <a:pt x="447" y="363"/>
                  <a:pt x="448" y="363"/>
                </a:cubicBezTo>
                <a:cubicBezTo>
                  <a:pt x="448" y="363"/>
                  <a:pt x="448" y="362"/>
                  <a:pt x="448" y="362"/>
                </a:cubicBezTo>
                <a:cubicBezTo>
                  <a:pt x="449" y="361"/>
                  <a:pt x="449" y="361"/>
                  <a:pt x="449" y="360"/>
                </a:cubicBezTo>
                <a:cubicBezTo>
                  <a:pt x="449" y="360"/>
                  <a:pt x="449" y="359"/>
                  <a:pt x="449" y="359"/>
                </a:cubicBezTo>
                <a:cubicBezTo>
                  <a:pt x="449" y="358"/>
                  <a:pt x="449" y="358"/>
                  <a:pt x="449" y="357"/>
                </a:cubicBezTo>
                <a:cubicBezTo>
                  <a:pt x="448" y="357"/>
                  <a:pt x="448" y="356"/>
                  <a:pt x="447" y="355"/>
                </a:cubicBezTo>
                <a:cubicBezTo>
                  <a:pt x="447" y="355"/>
                  <a:pt x="446" y="355"/>
                  <a:pt x="446" y="354"/>
                </a:cubicBezTo>
                <a:cubicBezTo>
                  <a:pt x="445" y="354"/>
                  <a:pt x="445" y="354"/>
                  <a:pt x="445" y="354"/>
                </a:cubicBezTo>
                <a:cubicBezTo>
                  <a:pt x="445" y="353"/>
                  <a:pt x="446" y="353"/>
                  <a:pt x="446" y="353"/>
                </a:cubicBezTo>
                <a:cubicBezTo>
                  <a:pt x="446" y="353"/>
                  <a:pt x="447" y="354"/>
                  <a:pt x="447" y="354"/>
                </a:cubicBezTo>
                <a:cubicBezTo>
                  <a:pt x="447" y="354"/>
                  <a:pt x="447" y="354"/>
                  <a:pt x="448" y="355"/>
                </a:cubicBezTo>
                <a:cubicBezTo>
                  <a:pt x="448" y="355"/>
                  <a:pt x="448" y="354"/>
                  <a:pt x="449" y="354"/>
                </a:cubicBezTo>
                <a:cubicBezTo>
                  <a:pt x="449" y="354"/>
                  <a:pt x="449" y="354"/>
                  <a:pt x="449" y="354"/>
                </a:cubicBezTo>
                <a:cubicBezTo>
                  <a:pt x="450" y="355"/>
                  <a:pt x="450" y="354"/>
                  <a:pt x="451" y="354"/>
                </a:cubicBezTo>
                <a:cubicBezTo>
                  <a:pt x="451" y="354"/>
                  <a:pt x="452" y="353"/>
                  <a:pt x="452" y="352"/>
                </a:cubicBezTo>
                <a:cubicBezTo>
                  <a:pt x="452" y="352"/>
                  <a:pt x="452" y="352"/>
                  <a:pt x="453" y="352"/>
                </a:cubicBezTo>
                <a:cubicBezTo>
                  <a:pt x="453" y="351"/>
                  <a:pt x="453" y="351"/>
                  <a:pt x="454" y="351"/>
                </a:cubicBezTo>
                <a:cubicBezTo>
                  <a:pt x="454" y="350"/>
                  <a:pt x="454" y="350"/>
                  <a:pt x="454" y="349"/>
                </a:cubicBezTo>
                <a:cubicBezTo>
                  <a:pt x="454" y="349"/>
                  <a:pt x="453" y="349"/>
                  <a:pt x="453" y="349"/>
                </a:cubicBezTo>
                <a:cubicBezTo>
                  <a:pt x="453" y="349"/>
                  <a:pt x="453" y="348"/>
                  <a:pt x="453" y="348"/>
                </a:cubicBezTo>
                <a:cubicBezTo>
                  <a:pt x="453" y="348"/>
                  <a:pt x="453" y="347"/>
                  <a:pt x="454" y="347"/>
                </a:cubicBezTo>
                <a:cubicBezTo>
                  <a:pt x="455" y="346"/>
                  <a:pt x="456" y="344"/>
                  <a:pt x="457" y="342"/>
                </a:cubicBezTo>
                <a:cubicBezTo>
                  <a:pt x="458" y="342"/>
                  <a:pt x="458" y="341"/>
                  <a:pt x="459" y="341"/>
                </a:cubicBezTo>
                <a:cubicBezTo>
                  <a:pt x="459" y="341"/>
                  <a:pt x="460" y="342"/>
                  <a:pt x="461" y="342"/>
                </a:cubicBezTo>
                <a:cubicBezTo>
                  <a:pt x="461" y="341"/>
                  <a:pt x="461" y="341"/>
                  <a:pt x="461" y="340"/>
                </a:cubicBezTo>
                <a:cubicBezTo>
                  <a:pt x="461" y="339"/>
                  <a:pt x="460" y="339"/>
                  <a:pt x="460" y="338"/>
                </a:cubicBezTo>
                <a:cubicBezTo>
                  <a:pt x="460" y="337"/>
                  <a:pt x="461" y="336"/>
                  <a:pt x="462" y="335"/>
                </a:cubicBezTo>
                <a:cubicBezTo>
                  <a:pt x="464" y="334"/>
                  <a:pt x="465" y="334"/>
                  <a:pt x="466" y="333"/>
                </a:cubicBezTo>
                <a:cubicBezTo>
                  <a:pt x="467" y="333"/>
                  <a:pt x="468" y="331"/>
                  <a:pt x="469" y="330"/>
                </a:cubicBezTo>
                <a:cubicBezTo>
                  <a:pt x="471" y="329"/>
                  <a:pt x="473" y="328"/>
                  <a:pt x="474" y="326"/>
                </a:cubicBezTo>
                <a:cubicBezTo>
                  <a:pt x="475" y="325"/>
                  <a:pt x="475" y="324"/>
                  <a:pt x="475" y="322"/>
                </a:cubicBezTo>
                <a:cubicBezTo>
                  <a:pt x="475" y="321"/>
                  <a:pt x="475" y="321"/>
                  <a:pt x="476" y="320"/>
                </a:cubicBezTo>
                <a:cubicBezTo>
                  <a:pt x="476" y="321"/>
                  <a:pt x="477" y="322"/>
                  <a:pt x="476" y="322"/>
                </a:cubicBezTo>
                <a:cubicBezTo>
                  <a:pt x="476" y="323"/>
                  <a:pt x="476" y="324"/>
                  <a:pt x="476" y="325"/>
                </a:cubicBezTo>
                <a:cubicBezTo>
                  <a:pt x="476" y="326"/>
                  <a:pt x="476" y="326"/>
                  <a:pt x="476" y="326"/>
                </a:cubicBezTo>
                <a:cubicBezTo>
                  <a:pt x="477" y="327"/>
                  <a:pt x="477" y="327"/>
                  <a:pt x="478" y="327"/>
                </a:cubicBezTo>
                <a:cubicBezTo>
                  <a:pt x="479" y="327"/>
                  <a:pt x="479" y="327"/>
                  <a:pt x="480" y="327"/>
                </a:cubicBezTo>
                <a:cubicBezTo>
                  <a:pt x="481" y="327"/>
                  <a:pt x="482" y="328"/>
                  <a:pt x="483" y="328"/>
                </a:cubicBezTo>
                <a:cubicBezTo>
                  <a:pt x="484" y="327"/>
                  <a:pt x="484" y="326"/>
                  <a:pt x="484" y="326"/>
                </a:cubicBezTo>
                <a:cubicBezTo>
                  <a:pt x="484" y="324"/>
                  <a:pt x="485" y="323"/>
                  <a:pt x="486" y="322"/>
                </a:cubicBezTo>
                <a:cubicBezTo>
                  <a:pt x="487" y="321"/>
                  <a:pt x="488" y="321"/>
                  <a:pt x="489" y="321"/>
                </a:cubicBezTo>
                <a:cubicBezTo>
                  <a:pt x="490" y="321"/>
                  <a:pt x="491" y="321"/>
                  <a:pt x="492" y="320"/>
                </a:cubicBezTo>
                <a:cubicBezTo>
                  <a:pt x="493" y="320"/>
                  <a:pt x="494" y="320"/>
                  <a:pt x="494" y="320"/>
                </a:cubicBezTo>
                <a:cubicBezTo>
                  <a:pt x="492" y="322"/>
                  <a:pt x="488" y="323"/>
                  <a:pt x="486" y="325"/>
                </a:cubicBezTo>
                <a:cubicBezTo>
                  <a:pt x="485" y="326"/>
                  <a:pt x="485" y="327"/>
                  <a:pt x="484" y="328"/>
                </a:cubicBezTo>
                <a:cubicBezTo>
                  <a:pt x="483" y="329"/>
                  <a:pt x="483" y="329"/>
                  <a:pt x="482" y="330"/>
                </a:cubicBezTo>
                <a:cubicBezTo>
                  <a:pt x="483" y="330"/>
                  <a:pt x="484" y="331"/>
                  <a:pt x="485" y="332"/>
                </a:cubicBezTo>
                <a:cubicBezTo>
                  <a:pt x="485" y="332"/>
                  <a:pt x="485" y="333"/>
                  <a:pt x="486" y="333"/>
                </a:cubicBezTo>
                <a:cubicBezTo>
                  <a:pt x="487" y="333"/>
                  <a:pt x="487" y="333"/>
                  <a:pt x="488" y="334"/>
                </a:cubicBezTo>
                <a:cubicBezTo>
                  <a:pt x="489" y="334"/>
                  <a:pt x="491" y="335"/>
                  <a:pt x="492" y="336"/>
                </a:cubicBezTo>
                <a:cubicBezTo>
                  <a:pt x="493" y="335"/>
                  <a:pt x="495" y="336"/>
                  <a:pt x="496" y="338"/>
                </a:cubicBezTo>
                <a:cubicBezTo>
                  <a:pt x="492" y="337"/>
                  <a:pt x="489" y="335"/>
                  <a:pt x="486" y="335"/>
                </a:cubicBezTo>
                <a:cubicBezTo>
                  <a:pt x="485" y="335"/>
                  <a:pt x="483" y="336"/>
                  <a:pt x="482" y="336"/>
                </a:cubicBezTo>
                <a:cubicBezTo>
                  <a:pt x="481" y="336"/>
                  <a:pt x="480" y="336"/>
                  <a:pt x="479" y="335"/>
                </a:cubicBezTo>
                <a:cubicBezTo>
                  <a:pt x="479" y="334"/>
                  <a:pt x="479" y="334"/>
                  <a:pt x="478" y="333"/>
                </a:cubicBezTo>
                <a:cubicBezTo>
                  <a:pt x="478" y="333"/>
                  <a:pt x="477" y="333"/>
                  <a:pt x="477" y="334"/>
                </a:cubicBezTo>
                <a:cubicBezTo>
                  <a:pt x="475" y="335"/>
                  <a:pt x="474" y="336"/>
                  <a:pt x="473" y="337"/>
                </a:cubicBezTo>
                <a:cubicBezTo>
                  <a:pt x="472" y="337"/>
                  <a:pt x="471" y="338"/>
                  <a:pt x="470" y="339"/>
                </a:cubicBezTo>
                <a:cubicBezTo>
                  <a:pt x="469" y="340"/>
                  <a:pt x="467" y="340"/>
                  <a:pt x="466" y="342"/>
                </a:cubicBezTo>
                <a:cubicBezTo>
                  <a:pt x="465" y="342"/>
                  <a:pt x="465" y="343"/>
                  <a:pt x="465" y="343"/>
                </a:cubicBezTo>
                <a:cubicBezTo>
                  <a:pt x="465" y="343"/>
                  <a:pt x="465" y="344"/>
                  <a:pt x="465" y="344"/>
                </a:cubicBezTo>
                <a:cubicBezTo>
                  <a:pt x="466" y="345"/>
                  <a:pt x="466" y="346"/>
                  <a:pt x="467" y="347"/>
                </a:cubicBezTo>
                <a:cubicBezTo>
                  <a:pt x="467" y="348"/>
                  <a:pt x="467" y="349"/>
                  <a:pt x="466" y="350"/>
                </a:cubicBezTo>
                <a:cubicBezTo>
                  <a:pt x="466" y="350"/>
                  <a:pt x="466" y="350"/>
                  <a:pt x="466" y="351"/>
                </a:cubicBezTo>
                <a:cubicBezTo>
                  <a:pt x="465" y="351"/>
                  <a:pt x="465" y="352"/>
                  <a:pt x="465" y="353"/>
                </a:cubicBezTo>
                <a:cubicBezTo>
                  <a:pt x="465" y="354"/>
                  <a:pt x="464" y="355"/>
                  <a:pt x="463" y="356"/>
                </a:cubicBezTo>
                <a:cubicBezTo>
                  <a:pt x="462" y="358"/>
                  <a:pt x="461" y="359"/>
                  <a:pt x="461" y="361"/>
                </a:cubicBezTo>
                <a:cubicBezTo>
                  <a:pt x="461" y="362"/>
                  <a:pt x="460" y="363"/>
                  <a:pt x="460" y="364"/>
                </a:cubicBezTo>
                <a:cubicBezTo>
                  <a:pt x="460" y="364"/>
                  <a:pt x="459" y="365"/>
                  <a:pt x="459" y="366"/>
                </a:cubicBezTo>
                <a:cubicBezTo>
                  <a:pt x="459" y="366"/>
                  <a:pt x="460" y="367"/>
                  <a:pt x="460" y="368"/>
                </a:cubicBezTo>
                <a:cubicBezTo>
                  <a:pt x="461" y="368"/>
                  <a:pt x="462" y="369"/>
                  <a:pt x="462" y="369"/>
                </a:cubicBezTo>
                <a:cubicBezTo>
                  <a:pt x="463" y="369"/>
                  <a:pt x="463" y="369"/>
                  <a:pt x="463" y="369"/>
                </a:cubicBezTo>
                <a:cubicBezTo>
                  <a:pt x="464" y="369"/>
                  <a:pt x="465" y="369"/>
                  <a:pt x="465" y="369"/>
                </a:cubicBezTo>
                <a:cubicBezTo>
                  <a:pt x="466" y="368"/>
                  <a:pt x="467" y="368"/>
                  <a:pt x="468" y="367"/>
                </a:cubicBezTo>
                <a:cubicBezTo>
                  <a:pt x="468" y="366"/>
                  <a:pt x="469" y="366"/>
                  <a:pt x="469" y="366"/>
                </a:cubicBezTo>
                <a:cubicBezTo>
                  <a:pt x="469" y="366"/>
                  <a:pt x="470" y="366"/>
                  <a:pt x="470" y="366"/>
                </a:cubicBezTo>
                <a:cubicBezTo>
                  <a:pt x="469" y="367"/>
                  <a:pt x="469" y="368"/>
                  <a:pt x="468" y="369"/>
                </a:cubicBezTo>
                <a:cubicBezTo>
                  <a:pt x="468" y="369"/>
                  <a:pt x="468" y="369"/>
                  <a:pt x="468" y="369"/>
                </a:cubicBezTo>
                <a:cubicBezTo>
                  <a:pt x="467" y="369"/>
                  <a:pt x="467" y="369"/>
                  <a:pt x="468" y="370"/>
                </a:cubicBezTo>
                <a:cubicBezTo>
                  <a:pt x="468" y="370"/>
                  <a:pt x="468" y="370"/>
                  <a:pt x="468" y="370"/>
                </a:cubicBezTo>
                <a:cubicBezTo>
                  <a:pt x="468" y="370"/>
                  <a:pt x="468" y="370"/>
                  <a:pt x="469" y="371"/>
                </a:cubicBezTo>
                <a:cubicBezTo>
                  <a:pt x="468" y="371"/>
                  <a:pt x="467" y="371"/>
                  <a:pt x="467" y="371"/>
                </a:cubicBezTo>
                <a:cubicBezTo>
                  <a:pt x="467" y="371"/>
                  <a:pt x="466" y="371"/>
                  <a:pt x="466" y="371"/>
                </a:cubicBezTo>
                <a:cubicBezTo>
                  <a:pt x="466" y="372"/>
                  <a:pt x="465" y="371"/>
                  <a:pt x="465" y="372"/>
                </a:cubicBezTo>
                <a:cubicBezTo>
                  <a:pt x="465" y="372"/>
                  <a:pt x="464" y="372"/>
                  <a:pt x="464" y="372"/>
                </a:cubicBezTo>
                <a:cubicBezTo>
                  <a:pt x="464" y="373"/>
                  <a:pt x="465" y="373"/>
                  <a:pt x="465" y="373"/>
                </a:cubicBezTo>
                <a:cubicBezTo>
                  <a:pt x="465" y="374"/>
                  <a:pt x="465" y="374"/>
                  <a:pt x="464" y="374"/>
                </a:cubicBezTo>
                <a:cubicBezTo>
                  <a:pt x="464" y="374"/>
                  <a:pt x="463" y="374"/>
                  <a:pt x="462" y="374"/>
                </a:cubicBezTo>
                <a:cubicBezTo>
                  <a:pt x="462" y="374"/>
                  <a:pt x="461" y="374"/>
                  <a:pt x="461" y="374"/>
                </a:cubicBezTo>
                <a:cubicBezTo>
                  <a:pt x="461" y="375"/>
                  <a:pt x="460" y="374"/>
                  <a:pt x="460" y="374"/>
                </a:cubicBezTo>
                <a:cubicBezTo>
                  <a:pt x="460" y="374"/>
                  <a:pt x="459" y="375"/>
                  <a:pt x="459" y="375"/>
                </a:cubicBezTo>
                <a:cubicBezTo>
                  <a:pt x="459" y="375"/>
                  <a:pt x="459" y="375"/>
                  <a:pt x="459" y="375"/>
                </a:cubicBezTo>
                <a:cubicBezTo>
                  <a:pt x="459" y="375"/>
                  <a:pt x="459" y="376"/>
                  <a:pt x="459" y="376"/>
                </a:cubicBezTo>
                <a:cubicBezTo>
                  <a:pt x="459" y="376"/>
                  <a:pt x="459" y="376"/>
                  <a:pt x="459" y="376"/>
                </a:cubicBezTo>
                <a:cubicBezTo>
                  <a:pt x="459" y="376"/>
                  <a:pt x="459" y="376"/>
                  <a:pt x="459" y="376"/>
                </a:cubicBezTo>
                <a:cubicBezTo>
                  <a:pt x="459" y="377"/>
                  <a:pt x="459" y="377"/>
                  <a:pt x="458" y="377"/>
                </a:cubicBezTo>
                <a:cubicBezTo>
                  <a:pt x="458" y="377"/>
                  <a:pt x="458" y="377"/>
                  <a:pt x="457" y="377"/>
                </a:cubicBezTo>
                <a:cubicBezTo>
                  <a:pt x="457" y="377"/>
                  <a:pt x="457" y="378"/>
                  <a:pt x="457" y="378"/>
                </a:cubicBezTo>
                <a:cubicBezTo>
                  <a:pt x="458" y="379"/>
                  <a:pt x="458" y="379"/>
                  <a:pt x="458" y="379"/>
                </a:cubicBezTo>
                <a:cubicBezTo>
                  <a:pt x="458" y="380"/>
                  <a:pt x="458" y="380"/>
                  <a:pt x="458" y="380"/>
                </a:cubicBezTo>
                <a:cubicBezTo>
                  <a:pt x="458" y="380"/>
                  <a:pt x="459" y="381"/>
                  <a:pt x="460" y="380"/>
                </a:cubicBezTo>
                <a:cubicBezTo>
                  <a:pt x="460" y="380"/>
                  <a:pt x="460" y="380"/>
                  <a:pt x="460" y="380"/>
                </a:cubicBezTo>
                <a:cubicBezTo>
                  <a:pt x="460" y="381"/>
                  <a:pt x="460" y="381"/>
                  <a:pt x="460" y="381"/>
                </a:cubicBezTo>
                <a:cubicBezTo>
                  <a:pt x="460" y="381"/>
                  <a:pt x="461" y="381"/>
                  <a:pt x="461" y="381"/>
                </a:cubicBezTo>
                <a:cubicBezTo>
                  <a:pt x="462" y="381"/>
                  <a:pt x="462" y="381"/>
                  <a:pt x="462" y="381"/>
                </a:cubicBezTo>
                <a:cubicBezTo>
                  <a:pt x="463" y="381"/>
                  <a:pt x="463" y="380"/>
                  <a:pt x="463" y="380"/>
                </a:cubicBezTo>
                <a:cubicBezTo>
                  <a:pt x="463" y="380"/>
                  <a:pt x="463" y="380"/>
                  <a:pt x="463" y="380"/>
                </a:cubicBezTo>
                <a:cubicBezTo>
                  <a:pt x="464" y="380"/>
                  <a:pt x="464" y="380"/>
                  <a:pt x="465" y="380"/>
                </a:cubicBezTo>
                <a:cubicBezTo>
                  <a:pt x="465" y="379"/>
                  <a:pt x="466" y="380"/>
                  <a:pt x="466" y="380"/>
                </a:cubicBezTo>
                <a:cubicBezTo>
                  <a:pt x="466" y="380"/>
                  <a:pt x="467" y="381"/>
                  <a:pt x="467" y="381"/>
                </a:cubicBezTo>
                <a:cubicBezTo>
                  <a:pt x="467" y="381"/>
                  <a:pt x="468" y="381"/>
                  <a:pt x="468" y="381"/>
                </a:cubicBezTo>
                <a:cubicBezTo>
                  <a:pt x="469" y="380"/>
                  <a:pt x="469" y="380"/>
                  <a:pt x="469" y="379"/>
                </a:cubicBezTo>
                <a:cubicBezTo>
                  <a:pt x="469" y="379"/>
                  <a:pt x="469" y="379"/>
                  <a:pt x="469" y="379"/>
                </a:cubicBezTo>
                <a:cubicBezTo>
                  <a:pt x="469" y="379"/>
                  <a:pt x="469" y="379"/>
                  <a:pt x="469" y="379"/>
                </a:cubicBezTo>
                <a:cubicBezTo>
                  <a:pt x="468" y="379"/>
                  <a:pt x="468" y="378"/>
                  <a:pt x="467" y="378"/>
                </a:cubicBezTo>
                <a:cubicBezTo>
                  <a:pt x="467" y="378"/>
                  <a:pt x="467" y="378"/>
                  <a:pt x="466" y="378"/>
                </a:cubicBezTo>
                <a:cubicBezTo>
                  <a:pt x="466" y="378"/>
                  <a:pt x="466" y="378"/>
                  <a:pt x="466" y="378"/>
                </a:cubicBezTo>
                <a:cubicBezTo>
                  <a:pt x="468" y="378"/>
                  <a:pt x="469" y="378"/>
                  <a:pt x="470" y="379"/>
                </a:cubicBezTo>
                <a:cubicBezTo>
                  <a:pt x="470" y="379"/>
                  <a:pt x="470" y="379"/>
                  <a:pt x="470" y="379"/>
                </a:cubicBezTo>
                <a:cubicBezTo>
                  <a:pt x="470" y="379"/>
                  <a:pt x="470" y="380"/>
                  <a:pt x="470" y="380"/>
                </a:cubicBezTo>
                <a:cubicBezTo>
                  <a:pt x="470" y="380"/>
                  <a:pt x="470" y="380"/>
                  <a:pt x="470" y="380"/>
                </a:cubicBezTo>
                <a:cubicBezTo>
                  <a:pt x="471" y="380"/>
                  <a:pt x="471" y="380"/>
                  <a:pt x="471" y="380"/>
                </a:cubicBezTo>
                <a:cubicBezTo>
                  <a:pt x="471" y="379"/>
                  <a:pt x="472" y="379"/>
                  <a:pt x="471" y="379"/>
                </a:cubicBezTo>
                <a:cubicBezTo>
                  <a:pt x="471" y="378"/>
                  <a:pt x="471" y="378"/>
                  <a:pt x="471" y="378"/>
                </a:cubicBezTo>
                <a:cubicBezTo>
                  <a:pt x="471" y="378"/>
                  <a:pt x="471" y="378"/>
                  <a:pt x="471" y="377"/>
                </a:cubicBezTo>
                <a:cubicBezTo>
                  <a:pt x="472" y="377"/>
                  <a:pt x="472" y="377"/>
                  <a:pt x="472" y="377"/>
                </a:cubicBezTo>
                <a:cubicBezTo>
                  <a:pt x="473" y="377"/>
                  <a:pt x="473" y="376"/>
                  <a:pt x="473" y="376"/>
                </a:cubicBezTo>
                <a:cubicBezTo>
                  <a:pt x="473" y="375"/>
                  <a:pt x="473" y="375"/>
                  <a:pt x="474" y="375"/>
                </a:cubicBezTo>
                <a:cubicBezTo>
                  <a:pt x="474" y="375"/>
                  <a:pt x="474" y="375"/>
                  <a:pt x="475" y="374"/>
                </a:cubicBezTo>
                <a:cubicBezTo>
                  <a:pt x="475" y="374"/>
                  <a:pt x="475" y="374"/>
                  <a:pt x="475" y="373"/>
                </a:cubicBezTo>
                <a:cubicBezTo>
                  <a:pt x="475" y="373"/>
                  <a:pt x="475" y="372"/>
                  <a:pt x="475" y="372"/>
                </a:cubicBezTo>
                <a:cubicBezTo>
                  <a:pt x="476" y="371"/>
                  <a:pt x="476" y="371"/>
                  <a:pt x="477" y="371"/>
                </a:cubicBezTo>
                <a:cubicBezTo>
                  <a:pt x="477" y="372"/>
                  <a:pt x="476" y="372"/>
                  <a:pt x="476" y="372"/>
                </a:cubicBezTo>
                <a:cubicBezTo>
                  <a:pt x="476" y="373"/>
                  <a:pt x="477" y="373"/>
                  <a:pt x="477" y="373"/>
                </a:cubicBezTo>
                <a:cubicBezTo>
                  <a:pt x="477" y="373"/>
                  <a:pt x="477" y="372"/>
                  <a:pt x="477" y="372"/>
                </a:cubicBezTo>
                <a:cubicBezTo>
                  <a:pt x="477" y="372"/>
                  <a:pt x="478" y="371"/>
                  <a:pt x="478" y="371"/>
                </a:cubicBezTo>
                <a:cubicBezTo>
                  <a:pt x="479" y="370"/>
                  <a:pt x="479" y="369"/>
                  <a:pt x="479" y="369"/>
                </a:cubicBezTo>
                <a:cubicBezTo>
                  <a:pt x="479" y="368"/>
                  <a:pt x="480" y="368"/>
                  <a:pt x="480" y="368"/>
                </a:cubicBezTo>
                <a:cubicBezTo>
                  <a:pt x="480" y="370"/>
                  <a:pt x="479" y="371"/>
                  <a:pt x="478" y="373"/>
                </a:cubicBezTo>
                <a:cubicBezTo>
                  <a:pt x="478" y="373"/>
                  <a:pt x="478" y="374"/>
                  <a:pt x="478" y="374"/>
                </a:cubicBezTo>
                <a:cubicBezTo>
                  <a:pt x="478" y="375"/>
                  <a:pt x="479" y="375"/>
                  <a:pt x="479" y="375"/>
                </a:cubicBezTo>
                <a:cubicBezTo>
                  <a:pt x="479" y="375"/>
                  <a:pt x="479" y="374"/>
                  <a:pt x="479" y="373"/>
                </a:cubicBezTo>
                <a:cubicBezTo>
                  <a:pt x="479" y="373"/>
                  <a:pt x="479" y="373"/>
                  <a:pt x="480" y="373"/>
                </a:cubicBezTo>
                <a:cubicBezTo>
                  <a:pt x="480" y="372"/>
                  <a:pt x="480" y="372"/>
                  <a:pt x="481" y="372"/>
                </a:cubicBezTo>
                <a:cubicBezTo>
                  <a:pt x="481" y="372"/>
                  <a:pt x="481" y="372"/>
                  <a:pt x="481" y="371"/>
                </a:cubicBezTo>
                <a:cubicBezTo>
                  <a:pt x="481" y="371"/>
                  <a:pt x="481" y="371"/>
                  <a:pt x="481" y="371"/>
                </a:cubicBezTo>
                <a:cubicBezTo>
                  <a:pt x="481" y="370"/>
                  <a:pt x="482" y="370"/>
                  <a:pt x="482" y="370"/>
                </a:cubicBezTo>
                <a:cubicBezTo>
                  <a:pt x="482" y="369"/>
                  <a:pt x="483" y="369"/>
                  <a:pt x="483" y="369"/>
                </a:cubicBezTo>
                <a:cubicBezTo>
                  <a:pt x="483" y="369"/>
                  <a:pt x="484" y="369"/>
                  <a:pt x="484" y="369"/>
                </a:cubicBezTo>
                <a:cubicBezTo>
                  <a:pt x="484" y="368"/>
                  <a:pt x="484" y="368"/>
                  <a:pt x="483" y="368"/>
                </a:cubicBezTo>
                <a:cubicBezTo>
                  <a:pt x="484" y="368"/>
                  <a:pt x="484" y="367"/>
                  <a:pt x="483" y="367"/>
                </a:cubicBezTo>
                <a:cubicBezTo>
                  <a:pt x="483" y="367"/>
                  <a:pt x="483" y="367"/>
                  <a:pt x="483" y="366"/>
                </a:cubicBezTo>
                <a:cubicBezTo>
                  <a:pt x="482" y="366"/>
                  <a:pt x="483" y="365"/>
                  <a:pt x="483" y="365"/>
                </a:cubicBezTo>
                <a:cubicBezTo>
                  <a:pt x="484" y="365"/>
                  <a:pt x="484" y="366"/>
                  <a:pt x="484" y="366"/>
                </a:cubicBezTo>
                <a:cubicBezTo>
                  <a:pt x="484" y="367"/>
                  <a:pt x="485" y="367"/>
                  <a:pt x="485" y="367"/>
                </a:cubicBezTo>
                <a:cubicBezTo>
                  <a:pt x="485" y="367"/>
                  <a:pt x="485" y="367"/>
                  <a:pt x="485" y="367"/>
                </a:cubicBezTo>
                <a:cubicBezTo>
                  <a:pt x="485" y="368"/>
                  <a:pt x="486" y="368"/>
                  <a:pt x="486" y="367"/>
                </a:cubicBezTo>
                <a:cubicBezTo>
                  <a:pt x="487" y="367"/>
                  <a:pt x="486" y="366"/>
                  <a:pt x="486" y="366"/>
                </a:cubicBezTo>
                <a:cubicBezTo>
                  <a:pt x="486" y="366"/>
                  <a:pt x="486" y="365"/>
                  <a:pt x="486" y="365"/>
                </a:cubicBezTo>
                <a:cubicBezTo>
                  <a:pt x="486" y="365"/>
                  <a:pt x="486" y="365"/>
                  <a:pt x="486" y="365"/>
                </a:cubicBezTo>
                <a:cubicBezTo>
                  <a:pt x="486" y="364"/>
                  <a:pt x="486" y="364"/>
                  <a:pt x="486" y="363"/>
                </a:cubicBezTo>
                <a:cubicBezTo>
                  <a:pt x="486" y="363"/>
                  <a:pt x="486" y="362"/>
                  <a:pt x="486" y="362"/>
                </a:cubicBezTo>
                <a:cubicBezTo>
                  <a:pt x="487" y="361"/>
                  <a:pt x="487" y="362"/>
                  <a:pt x="487" y="362"/>
                </a:cubicBezTo>
                <a:cubicBezTo>
                  <a:pt x="487" y="363"/>
                  <a:pt x="487" y="363"/>
                  <a:pt x="487" y="364"/>
                </a:cubicBezTo>
                <a:cubicBezTo>
                  <a:pt x="487" y="364"/>
                  <a:pt x="487" y="365"/>
                  <a:pt x="487" y="365"/>
                </a:cubicBezTo>
                <a:cubicBezTo>
                  <a:pt x="488" y="366"/>
                  <a:pt x="488" y="366"/>
                  <a:pt x="489" y="366"/>
                </a:cubicBezTo>
                <a:cubicBezTo>
                  <a:pt x="489" y="365"/>
                  <a:pt x="488" y="365"/>
                  <a:pt x="488" y="364"/>
                </a:cubicBezTo>
                <a:cubicBezTo>
                  <a:pt x="488" y="364"/>
                  <a:pt x="488" y="363"/>
                  <a:pt x="488" y="363"/>
                </a:cubicBezTo>
                <a:cubicBezTo>
                  <a:pt x="488" y="363"/>
                  <a:pt x="488" y="363"/>
                  <a:pt x="488" y="362"/>
                </a:cubicBezTo>
                <a:cubicBezTo>
                  <a:pt x="488" y="362"/>
                  <a:pt x="489" y="362"/>
                  <a:pt x="489" y="362"/>
                </a:cubicBezTo>
                <a:cubicBezTo>
                  <a:pt x="489" y="362"/>
                  <a:pt x="489" y="362"/>
                  <a:pt x="489" y="362"/>
                </a:cubicBezTo>
                <a:cubicBezTo>
                  <a:pt x="490" y="362"/>
                  <a:pt x="490" y="362"/>
                  <a:pt x="490" y="361"/>
                </a:cubicBezTo>
                <a:cubicBezTo>
                  <a:pt x="490" y="361"/>
                  <a:pt x="490" y="361"/>
                  <a:pt x="490" y="360"/>
                </a:cubicBezTo>
                <a:cubicBezTo>
                  <a:pt x="490" y="360"/>
                  <a:pt x="490" y="359"/>
                  <a:pt x="490" y="359"/>
                </a:cubicBezTo>
                <a:cubicBezTo>
                  <a:pt x="490" y="358"/>
                  <a:pt x="490" y="358"/>
                  <a:pt x="490" y="358"/>
                </a:cubicBezTo>
                <a:cubicBezTo>
                  <a:pt x="490" y="358"/>
                  <a:pt x="491" y="358"/>
                  <a:pt x="491" y="358"/>
                </a:cubicBezTo>
                <a:cubicBezTo>
                  <a:pt x="491" y="358"/>
                  <a:pt x="491" y="358"/>
                  <a:pt x="491" y="358"/>
                </a:cubicBezTo>
                <a:cubicBezTo>
                  <a:pt x="491" y="359"/>
                  <a:pt x="491" y="360"/>
                  <a:pt x="491" y="361"/>
                </a:cubicBezTo>
                <a:cubicBezTo>
                  <a:pt x="491" y="361"/>
                  <a:pt x="491" y="362"/>
                  <a:pt x="492" y="362"/>
                </a:cubicBezTo>
                <a:cubicBezTo>
                  <a:pt x="492" y="363"/>
                  <a:pt x="492" y="363"/>
                  <a:pt x="493" y="363"/>
                </a:cubicBezTo>
                <a:cubicBezTo>
                  <a:pt x="493" y="362"/>
                  <a:pt x="493" y="361"/>
                  <a:pt x="493" y="360"/>
                </a:cubicBezTo>
                <a:cubicBezTo>
                  <a:pt x="493" y="360"/>
                  <a:pt x="493" y="360"/>
                  <a:pt x="493" y="359"/>
                </a:cubicBezTo>
                <a:cubicBezTo>
                  <a:pt x="494" y="359"/>
                  <a:pt x="494" y="359"/>
                  <a:pt x="494" y="359"/>
                </a:cubicBezTo>
                <a:cubicBezTo>
                  <a:pt x="494" y="360"/>
                  <a:pt x="494" y="360"/>
                  <a:pt x="494" y="361"/>
                </a:cubicBezTo>
                <a:cubicBezTo>
                  <a:pt x="494" y="362"/>
                  <a:pt x="496" y="362"/>
                  <a:pt x="497" y="361"/>
                </a:cubicBezTo>
                <a:cubicBezTo>
                  <a:pt x="497" y="362"/>
                  <a:pt x="497" y="362"/>
                  <a:pt x="497" y="362"/>
                </a:cubicBezTo>
                <a:cubicBezTo>
                  <a:pt x="498" y="362"/>
                  <a:pt x="498" y="362"/>
                  <a:pt x="499" y="362"/>
                </a:cubicBezTo>
                <a:cubicBezTo>
                  <a:pt x="499" y="362"/>
                  <a:pt x="499" y="361"/>
                  <a:pt x="499" y="361"/>
                </a:cubicBezTo>
                <a:cubicBezTo>
                  <a:pt x="500" y="361"/>
                  <a:pt x="500" y="362"/>
                  <a:pt x="500" y="362"/>
                </a:cubicBezTo>
                <a:cubicBezTo>
                  <a:pt x="500" y="363"/>
                  <a:pt x="501" y="362"/>
                  <a:pt x="501" y="362"/>
                </a:cubicBezTo>
                <a:cubicBezTo>
                  <a:pt x="501" y="361"/>
                  <a:pt x="501" y="361"/>
                  <a:pt x="501" y="360"/>
                </a:cubicBezTo>
                <a:cubicBezTo>
                  <a:pt x="501" y="360"/>
                  <a:pt x="501" y="359"/>
                  <a:pt x="502" y="359"/>
                </a:cubicBezTo>
                <a:cubicBezTo>
                  <a:pt x="502" y="360"/>
                  <a:pt x="502" y="360"/>
                  <a:pt x="502" y="361"/>
                </a:cubicBezTo>
                <a:cubicBezTo>
                  <a:pt x="502" y="361"/>
                  <a:pt x="502" y="361"/>
                  <a:pt x="502" y="361"/>
                </a:cubicBezTo>
                <a:cubicBezTo>
                  <a:pt x="503" y="362"/>
                  <a:pt x="504" y="362"/>
                  <a:pt x="504" y="361"/>
                </a:cubicBezTo>
                <a:cubicBezTo>
                  <a:pt x="504" y="360"/>
                  <a:pt x="504" y="360"/>
                  <a:pt x="504" y="359"/>
                </a:cubicBezTo>
                <a:cubicBezTo>
                  <a:pt x="503" y="359"/>
                  <a:pt x="503" y="358"/>
                  <a:pt x="503" y="357"/>
                </a:cubicBezTo>
                <a:cubicBezTo>
                  <a:pt x="504" y="357"/>
                  <a:pt x="504" y="356"/>
                  <a:pt x="504" y="356"/>
                </a:cubicBezTo>
                <a:cubicBezTo>
                  <a:pt x="505" y="357"/>
                  <a:pt x="505" y="357"/>
                  <a:pt x="505" y="358"/>
                </a:cubicBezTo>
                <a:cubicBezTo>
                  <a:pt x="505" y="358"/>
                  <a:pt x="506" y="358"/>
                  <a:pt x="506" y="358"/>
                </a:cubicBezTo>
                <a:cubicBezTo>
                  <a:pt x="506" y="358"/>
                  <a:pt x="505" y="359"/>
                  <a:pt x="505" y="359"/>
                </a:cubicBezTo>
                <a:cubicBezTo>
                  <a:pt x="506" y="359"/>
                  <a:pt x="507" y="359"/>
                  <a:pt x="507" y="360"/>
                </a:cubicBezTo>
                <a:cubicBezTo>
                  <a:pt x="507" y="360"/>
                  <a:pt x="507" y="360"/>
                  <a:pt x="507" y="360"/>
                </a:cubicBezTo>
                <a:cubicBezTo>
                  <a:pt x="507" y="360"/>
                  <a:pt x="508" y="359"/>
                  <a:pt x="508" y="359"/>
                </a:cubicBezTo>
                <a:cubicBezTo>
                  <a:pt x="508" y="359"/>
                  <a:pt x="508" y="358"/>
                  <a:pt x="508" y="358"/>
                </a:cubicBezTo>
                <a:cubicBezTo>
                  <a:pt x="509" y="358"/>
                  <a:pt x="509" y="358"/>
                  <a:pt x="510" y="358"/>
                </a:cubicBezTo>
                <a:cubicBezTo>
                  <a:pt x="510" y="357"/>
                  <a:pt x="510" y="357"/>
                  <a:pt x="509" y="357"/>
                </a:cubicBezTo>
                <a:cubicBezTo>
                  <a:pt x="509" y="357"/>
                  <a:pt x="509" y="357"/>
                  <a:pt x="509" y="357"/>
                </a:cubicBezTo>
                <a:cubicBezTo>
                  <a:pt x="509" y="357"/>
                  <a:pt x="508" y="357"/>
                  <a:pt x="508" y="357"/>
                </a:cubicBezTo>
                <a:cubicBezTo>
                  <a:pt x="508" y="357"/>
                  <a:pt x="508" y="358"/>
                  <a:pt x="507" y="358"/>
                </a:cubicBezTo>
                <a:cubicBezTo>
                  <a:pt x="507" y="358"/>
                  <a:pt x="507" y="357"/>
                  <a:pt x="507" y="357"/>
                </a:cubicBezTo>
                <a:cubicBezTo>
                  <a:pt x="507" y="357"/>
                  <a:pt x="507" y="356"/>
                  <a:pt x="507" y="356"/>
                </a:cubicBezTo>
                <a:cubicBezTo>
                  <a:pt x="507" y="356"/>
                  <a:pt x="507" y="356"/>
                  <a:pt x="507" y="355"/>
                </a:cubicBezTo>
                <a:cubicBezTo>
                  <a:pt x="507" y="355"/>
                  <a:pt x="508" y="355"/>
                  <a:pt x="508" y="355"/>
                </a:cubicBezTo>
                <a:cubicBezTo>
                  <a:pt x="508" y="355"/>
                  <a:pt x="507" y="355"/>
                  <a:pt x="507" y="355"/>
                </a:cubicBezTo>
                <a:cubicBezTo>
                  <a:pt x="507" y="355"/>
                  <a:pt x="507" y="355"/>
                  <a:pt x="507" y="355"/>
                </a:cubicBezTo>
                <a:cubicBezTo>
                  <a:pt x="506" y="355"/>
                  <a:pt x="506" y="354"/>
                  <a:pt x="506" y="354"/>
                </a:cubicBezTo>
                <a:cubicBezTo>
                  <a:pt x="505" y="354"/>
                  <a:pt x="505" y="354"/>
                  <a:pt x="505" y="354"/>
                </a:cubicBezTo>
                <a:cubicBezTo>
                  <a:pt x="505" y="355"/>
                  <a:pt x="504" y="355"/>
                  <a:pt x="504" y="355"/>
                </a:cubicBezTo>
                <a:cubicBezTo>
                  <a:pt x="504" y="355"/>
                  <a:pt x="504" y="354"/>
                  <a:pt x="504" y="354"/>
                </a:cubicBezTo>
                <a:cubicBezTo>
                  <a:pt x="505" y="354"/>
                  <a:pt x="505" y="353"/>
                  <a:pt x="504" y="353"/>
                </a:cubicBezTo>
                <a:cubicBezTo>
                  <a:pt x="504" y="353"/>
                  <a:pt x="504" y="353"/>
                  <a:pt x="504" y="353"/>
                </a:cubicBezTo>
                <a:cubicBezTo>
                  <a:pt x="504" y="353"/>
                  <a:pt x="504" y="353"/>
                  <a:pt x="504" y="353"/>
                </a:cubicBezTo>
                <a:cubicBezTo>
                  <a:pt x="504" y="353"/>
                  <a:pt x="505" y="353"/>
                  <a:pt x="506" y="353"/>
                </a:cubicBezTo>
                <a:cubicBezTo>
                  <a:pt x="506" y="353"/>
                  <a:pt x="507" y="352"/>
                  <a:pt x="507" y="352"/>
                </a:cubicBezTo>
                <a:cubicBezTo>
                  <a:pt x="508" y="351"/>
                  <a:pt x="508" y="351"/>
                  <a:pt x="508" y="351"/>
                </a:cubicBezTo>
                <a:cubicBezTo>
                  <a:pt x="508" y="350"/>
                  <a:pt x="509" y="350"/>
                  <a:pt x="509" y="350"/>
                </a:cubicBezTo>
                <a:cubicBezTo>
                  <a:pt x="509" y="349"/>
                  <a:pt x="510" y="349"/>
                  <a:pt x="509" y="349"/>
                </a:cubicBezTo>
                <a:cubicBezTo>
                  <a:pt x="509" y="348"/>
                  <a:pt x="509" y="348"/>
                  <a:pt x="509" y="348"/>
                </a:cubicBezTo>
                <a:cubicBezTo>
                  <a:pt x="509" y="348"/>
                  <a:pt x="509" y="348"/>
                  <a:pt x="509" y="347"/>
                </a:cubicBezTo>
                <a:cubicBezTo>
                  <a:pt x="509" y="347"/>
                  <a:pt x="509" y="346"/>
                  <a:pt x="509" y="346"/>
                </a:cubicBezTo>
                <a:cubicBezTo>
                  <a:pt x="508" y="346"/>
                  <a:pt x="508" y="346"/>
                  <a:pt x="508" y="346"/>
                </a:cubicBezTo>
                <a:cubicBezTo>
                  <a:pt x="508" y="346"/>
                  <a:pt x="508" y="346"/>
                  <a:pt x="508" y="345"/>
                </a:cubicBezTo>
                <a:cubicBezTo>
                  <a:pt x="508" y="345"/>
                  <a:pt x="508" y="345"/>
                  <a:pt x="507" y="345"/>
                </a:cubicBezTo>
                <a:cubicBezTo>
                  <a:pt x="507" y="345"/>
                  <a:pt x="507" y="345"/>
                  <a:pt x="507" y="346"/>
                </a:cubicBezTo>
                <a:cubicBezTo>
                  <a:pt x="507" y="346"/>
                  <a:pt x="507" y="346"/>
                  <a:pt x="506" y="347"/>
                </a:cubicBezTo>
                <a:cubicBezTo>
                  <a:pt x="506" y="347"/>
                  <a:pt x="506" y="348"/>
                  <a:pt x="505" y="348"/>
                </a:cubicBezTo>
                <a:cubicBezTo>
                  <a:pt x="504" y="348"/>
                  <a:pt x="504" y="347"/>
                  <a:pt x="503" y="347"/>
                </a:cubicBezTo>
                <a:cubicBezTo>
                  <a:pt x="503" y="347"/>
                  <a:pt x="503" y="346"/>
                  <a:pt x="502" y="347"/>
                </a:cubicBezTo>
                <a:cubicBezTo>
                  <a:pt x="501" y="347"/>
                  <a:pt x="501" y="347"/>
                  <a:pt x="501" y="348"/>
                </a:cubicBezTo>
                <a:cubicBezTo>
                  <a:pt x="500" y="348"/>
                  <a:pt x="500" y="349"/>
                  <a:pt x="499" y="349"/>
                </a:cubicBezTo>
                <a:cubicBezTo>
                  <a:pt x="499" y="348"/>
                  <a:pt x="499" y="348"/>
                  <a:pt x="500" y="347"/>
                </a:cubicBezTo>
                <a:cubicBezTo>
                  <a:pt x="501" y="347"/>
                  <a:pt x="501" y="346"/>
                  <a:pt x="502" y="346"/>
                </a:cubicBezTo>
                <a:cubicBezTo>
                  <a:pt x="502" y="345"/>
                  <a:pt x="503" y="345"/>
                  <a:pt x="503" y="345"/>
                </a:cubicBezTo>
                <a:cubicBezTo>
                  <a:pt x="503" y="346"/>
                  <a:pt x="503" y="346"/>
                  <a:pt x="504" y="346"/>
                </a:cubicBezTo>
                <a:cubicBezTo>
                  <a:pt x="504" y="346"/>
                  <a:pt x="504" y="346"/>
                  <a:pt x="504" y="346"/>
                </a:cubicBezTo>
                <a:cubicBezTo>
                  <a:pt x="504" y="346"/>
                  <a:pt x="505" y="346"/>
                  <a:pt x="505" y="345"/>
                </a:cubicBezTo>
                <a:cubicBezTo>
                  <a:pt x="505" y="345"/>
                  <a:pt x="505" y="345"/>
                  <a:pt x="505" y="345"/>
                </a:cubicBezTo>
                <a:cubicBezTo>
                  <a:pt x="506" y="345"/>
                  <a:pt x="506" y="344"/>
                  <a:pt x="506" y="344"/>
                </a:cubicBezTo>
                <a:cubicBezTo>
                  <a:pt x="506" y="344"/>
                  <a:pt x="506" y="344"/>
                  <a:pt x="506" y="343"/>
                </a:cubicBezTo>
                <a:cubicBezTo>
                  <a:pt x="506" y="343"/>
                  <a:pt x="506" y="343"/>
                  <a:pt x="505" y="343"/>
                </a:cubicBezTo>
                <a:cubicBezTo>
                  <a:pt x="505" y="343"/>
                  <a:pt x="506" y="342"/>
                  <a:pt x="506" y="342"/>
                </a:cubicBezTo>
                <a:cubicBezTo>
                  <a:pt x="506" y="342"/>
                  <a:pt x="506" y="342"/>
                  <a:pt x="507" y="343"/>
                </a:cubicBezTo>
                <a:cubicBezTo>
                  <a:pt x="507" y="343"/>
                  <a:pt x="507" y="343"/>
                  <a:pt x="507" y="343"/>
                </a:cubicBezTo>
                <a:cubicBezTo>
                  <a:pt x="507" y="343"/>
                  <a:pt x="508" y="343"/>
                  <a:pt x="508" y="343"/>
                </a:cubicBezTo>
                <a:cubicBezTo>
                  <a:pt x="508" y="343"/>
                  <a:pt x="508" y="343"/>
                  <a:pt x="507" y="342"/>
                </a:cubicBezTo>
                <a:cubicBezTo>
                  <a:pt x="507" y="342"/>
                  <a:pt x="507" y="342"/>
                  <a:pt x="507" y="341"/>
                </a:cubicBezTo>
                <a:cubicBezTo>
                  <a:pt x="506" y="341"/>
                  <a:pt x="505" y="341"/>
                  <a:pt x="505" y="342"/>
                </a:cubicBezTo>
                <a:cubicBezTo>
                  <a:pt x="505" y="342"/>
                  <a:pt x="505" y="343"/>
                  <a:pt x="505" y="343"/>
                </a:cubicBezTo>
                <a:cubicBezTo>
                  <a:pt x="505" y="343"/>
                  <a:pt x="504" y="344"/>
                  <a:pt x="504" y="344"/>
                </a:cubicBezTo>
                <a:cubicBezTo>
                  <a:pt x="504" y="344"/>
                  <a:pt x="503" y="344"/>
                  <a:pt x="503" y="344"/>
                </a:cubicBezTo>
                <a:cubicBezTo>
                  <a:pt x="503" y="343"/>
                  <a:pt x="503" y="343"/>
                  <a:pt x="504" y="343"/>
                </a:cubicBezTo>
                <a:cubicBezTo>
                  <a:pt x="504" y="342"/>
                  <a:pt x="504" y="342"/>
                  <a:pt x="504" y="342"/>
                </a:cubicBezTo>
                <a:cubicBezTo>
                  <a:pt x="504" y="341"/>
                  <a:pt x="504" y="340"/>
                  <a:pt x="503" y="340"/>
                </a:cubicBezTo>
                <a:cubicBezTo>
                  <a:pt x="503" y="340"/>
                  <a:pt x="502" y="341"/>
                  <a:pt x="502" y="341"/>
                </a:cubicBezTo>
                <a:cubicBezTo>
                  <a:pt x="502" y="341"/>
                  <a:pt x="501" y="342"/>
                  <a:pt x="501" y="342"/>
                </a:cubicBezTo>
                <a:cubicBezTo>
                  <a:pt x="501" y="342"/>
                  <a:pt x="500" y="343"/>
                  <a:pt x="500" y="342"/>
                </a:cubicBezTo>
                <a:cubicBezTo>
                  <a:pt x="500" y="342"/>
                  <a:pt x="500" y="342"/>
                  <a:pt x="500" y="342"/>
                </a:cubicBezTo>
                <a:cubicBezTo>
                  <a:pt x="500" y="341"/>
                  <a:pt x="500" y="341"/>
                  <a:pt x="500" y="341"/>
                </a:cubicBezTo>
                <a:cubicBezTo>
                  <a:pt x="501" y="341"/>
                  <a:pt x="501" y="341"/>
                  <a:pt x="501" y="340"/>
                </a:cubicBezTo>
                <a:cubicBezTo>
                  <a:pt x="502" y="340"/>
                  <a:pt x="502" y="340"/>
                  <a:pt x="502" y="339"/>
                </a:cubicBezTo>
                <a:cubicBezTo>
                  <a:pt x="502" y="339"/>
                  <a:pt x="502" y="339"/>
                  <a:pt x="502" y="339"/>
                </a:cubicBezTo>
                <a:cubicBezTo>
                  <a:pt x="502" y="339"/>
                  <a:pt x="502" y="339"/>
                  <a:pt x="503" y="339"/>
                </a:cubicBezTo>
                <a:cubicBezTo>
                  <a:pt x="503" y="338"/>
                  <a:pt x="503" y="338"/>
                  <a:pt x="504" y="338"/>
                </a:cubicBezTo>
                <a:cubicBezTo>
                  <a:pt x="504" y="338"/>
                  <a:pt x="504" y="338"/>
                  <a:pt x="505" y="338"/>
                </a:cubicBezTo>
                <a:cubicBezTo>
                  <a:pt x="505" y="338"/>
                  <a:pt x="505" y="338"/>
                  <a:pt x="505" y="337"/>
                </a:cubicBezTo>
                <a:cubicBezTo>
                  <a:pt x="505" y="337"/>
                  <a:pt x="505" y="336"/>
                  <a:pt x="505" y="335"/>
                </a:cubicBezTo>
                <a:cubicBezTo>
                  <a:pt x="506" y="335"/>
                  <a:pt x="506" y="335"/>
                  <a:pt x="506" y="334"/>
                </a:cubicBezTo>
                <a:cubicBezTo>
                  <a:pt x="506" y="334"/>
                  <a:pt x="506" y="333"/>
                  <a:pt x="506" y="333"/>
                </a:cubicBezTo>
                <a:cubicBezTo>
                  <a:pt x="505" y="333"/>
                  <a:pt x="505" y="333"/>
                  <a:pt x="505" y="333"/>
                </a:cubicBezTo>
                <a:cubicBezTo>
                  <a:pt x="504" y="334"/>
                  <a:pt x="504" y="334"/>
                  <a:pt x="504" y="334"/>
                </a:cubicBezTo>
                <a:cubicBezTo>
                  <a:pt x="504" y="333"/>
                  <a:pt x="505" y="332"/>
                  <a:pt x="506" y="332"/>
                </a:cubicBezTo>
                <a:cubicBezTo>
                  <a:pt x="506" y="332"/>
                  <a:pt x="507" y="332"/>
                  <a:pt x="507" y="332"/>
                </a:cubicBezTo>
                <a:cubicBezTo>
                  <a:pt x="507" y="332"/>
                  <a:pt x="507" y="333"/>
                  <a:pt x="507" y="333"/>
                </a:cubicBezTo>
                <a:cubicBezTo>
                  <a:pt x="508" y="333"/>
                  <a:pt x="508" y="333"/>
                  <a:pt x="508" y="332"/>
                </a:cubicBezTo>
                <a:cubicBezTo>
                  <a:pt x="509" y="331"/>
                  <a:pt x="510" y="329"/>
                  <a:pt x="512" y="328"/>
                </a:cubicBezTo>
                <a:cubicBezTo>
                  <a:pt x="512" y="327"/>
                  <a:pt x="512" y="327"/>
                  <a:pt x="513" y="327"/>
                </a:cubicBezTo>
                <a:cubicBezTo>
                  <a:pt x="513" y="328"/>
                  <a:pt x="513" y="328"/>
                  <a:pt x="513" y="328"/>
                </a:cubicBezTo>
                <a:cubicBezTo>
                  <a:pt x="511" y="329"/>
                  <a:pt x="510" y="332"/>
                  <a:pt x="509" y="334"/>
                </a:cubicBezTo>
                <a:cubicBezTo>
                  <a:pt x="509" y="335"/>
                  <a:pt x="509" y="336"/>
                  <a:pt x="509" y="336"/>
                </a:cubicBezTo>
                <a:cubicBezTo>
                  <a:pt x="508" y="337"/>
                  <a:pt x="508" y="337"/>
                  <a:pt x="508" y="337"/>
                </a:cubicBezTo>
                <a:cubicBezTo>
                  <a:pt x="507" y="338"/>
                  <a:pt x="507" y="338"/>
                  <a:pt x="507" y="339"/>
                </a:cubicBezTo>
                <a:cubicBezTo>
                  <a:pt x="507" y="339"/>
                  <a:pt x="508" y="340"/>
                  <a:pt x="508" y="339"/>
                </a:cubicBezTo>
                <a:cubicBezTo>
                  <a:pt x="509" y="339"/>
                  <a:pt x="510" y="338"/>
                  <a:pt x="511" y="339"/>
                </a:cubicBezTo>
                <a:cubicBezTo>
                  <a:pt x="511" y="339"/>
                  <a:pt x="511" y="339"/>
                  <a:pt x="511" y="339"/>
                </a:cubicBezTo>
                <a:cubicBezTo>
                  <a:pt x="511" y="339"/>
                  <a:pt x="511" y="338"/>
                  <a:pt x="511" y="338"/>
                </a:cubicBezTo>
                <a:cubicBezTo>
                  <a:pt x="511" y="338"/>
                  <a:pt x="511" y="337"/>
                  <a:pt x="512" y="337"/>
                </a:cubicBezTo>
                <a:cubicBezTo>
                  <a:pt x="512" y="337"/>
                  <a:pt x="513" y="336"/>
                  <a:pt x="513" y="337"/>
                </a:cubicBezTo>
                <a:cubicBezTo>
                  <a:pt x="513" y="337"/>
                  <a:pt x="512" y="338"/>
                  <a:pt x="513" y="338"/>
                </a:cubicBezTo>
                <a:cubicBezTo>
                  <a:pt x="513" y="338"/>
                  <a:pt x="513" y="338"/>
                  <a:pt x="514" y="338"/>
                </a:cubicBezTo>
                <a:cubicBezTo>
                  <a:pt x="514" y="338"/>
                  <a:pt x="514" y="337"/>
                  <a:pt x="514" y="337"/>
                </a:cubicBezTo>
                <a:cubicBezTo>
                  <a:pt x="514" y="336"/>
                  <a:pt x="515" y="335"/>
                  <a:pt x="516" y="335"/>
                </a:cubicBezTo>
                <a:cubicBezTo>
                  <a:pt x="516" y="335"/>
                  <a:pt x="516" y="336"/>
                  <a:pt x="516" y="336"/>
                </a:cubicBezTo>
                <a:cubicBezTo>
                  <a:pt x="516" y="337"/>
                  <a:pt x="517" y="337"/>
                  <a:pt x="517" y="337"/>
                </a:cubicBezTo>
                <a:cubicBezTo>
                  <a:pt x="518" y="336"/>
                  <a:pt x="518" y="336"/>
                  <a:pt x="518" y="336"/>
                </a:cubicBezTo>
                <a:cubicBezTo>
                  <a:pt x="519" y="336"/>
                  <a:pt x="519" y="336"/>
                  <a:pt x="519" y="335"/>
                </a:cubicBezTo>
                <a:cubicBezTo>
                  <a:pt x="520" y="335"/>
                  <a:pt x="520" y="334"/>
                  <a:pt x="520" y="334"/>
                </a:cubicBezTo>
                <a:cubicBezTo>
                  <a:pt x="520" y="333"/>
                  <a:pt x="521" y="332"/>
                  <a:pt x="521" y="333"/>
                </a:cubicBezTo>
                <a:cubicBezTo>
                  <a:pt x="522" y="333"/>
                  <a:pt x="522" y="333"/>
                  <a:pt x="522" y="334"/>
                </a:cubicBezTo>
                <a:cubicBezTo>
                  <a:pt x="522" y="334"/>
                  <a:pt x="522" y="335"/>
                  <a:pt x="521" y="335"/>
                </a:cubicBezTo>
                <a:cubicBezTo>
                  <a:pt x="522" y="335"/>
                  <a:pt x="522" y="336"/>
                  <a:pt x="523" y="335"/>
                </a:cubicBezTo>
                <a:cubicBezTo>
                  <a:pt x="523" y="335"/>
                  <a:pt x="524" y="335"/>
                  <a:pt x="524" y="334"/>
                </a:cubicBezTo>
                <a:cubicBezTo>
                  <a:pt x="524" y="333"/>
                  <a:pt x="525" y="332"/>
                  <a:pt x="526" y="332"/>
                </a:cubicBezTo>
                <a:cubicBezTo>
                  <a:pt x="526" y="331"/>
                  <a:pt x="527" y="331"/>
                  <a:pt x="527" y="331"/>
                </a:cubicBezTo>
                <a:cubicBezTo>
                  <a:pt x="528" y="330"/>
                  <a:pt x="528" y="331"/>
                  <a:pt x="529" y="331"/>
                </a:cubicBezTo>
                <a:cubicBezTo>
                  <a:pt x="531" y="331"/>
                  <a:pt x="534" y="332"/>
                  <a:pt x="536" y="333"/>
                </a:cubicBezTo>
                <a:cubicBezTo>
                  <a:pt x="535" y="333"/>
                  <a:pt x="534" y="333"/>
                  <a:pt x="533" y="332"/>
                </a:cubicBezTo>
                <a:cubicBezTo>
                  <a:pt x="531" y="332"/>
                  <a:pt x="529" y="331"/>
                  <a:pt x="528" y="332"/>
                </a:cubicBezTo>
                <a:cubicBezTo>
                  <a:pt x="527" y="332"/>
                  <a:pt x="527" y="332"/>
                  <a:pt x="527" y="332"/>
                </a:cubicBezTo>
                <a:cubicBezTo>
                  <a:pt x="527" y="332"/>
                  <a:pt x="527" y="332"/>
                  <a:pt x="527" y="333"/>
                </a:cubicBezTo>
                <a:cubicBezTo>
                  <a:pt x="527" y="333"/>
                  <a:pt x="526" y="334"/>
                  <a:pt x="526" y="335"/>
                </a:cubicBezTo>
                <a:cubicBezTo>
                  <a:pt x="526" y="335"/>
                  <a:pt x="526" y="335"/>
                  <a:pt x="526" y="335"/>
                </a:cubicBezTo>
                <a:cubicBezTo>
                  <a:pt x="526" y="336"/>
                  <a:pt x="526" y="336"/>
                  <a:pt x="526" y="336"/>
                </a:cubicBezTo>
                <a:cubicBezTo>
                  <a:pt x="525" y="336"/>
                  <a:pt x="525" y="337"/>
                  <a:pt x="526" y="337"/>
                </a:cubicBezTo>
                <a:cubicBezTo>
                  <a:pt x="526" y="338"/>
                  <a:pt x="526" y="338"/>
                  <a:pt x="526" y="338"/>
                </a:cubicBezTo>
                <a:cubicBezTo>
                  <a:pt x="527" y="338"/>
                  <a:pt x="527" y="338"/>
                  <a:pt x="527" y="338"/>
                </a:cubicBezTo>
                <a:cubicBezTo>
                  <a:pt x="527" y="339"/>
                  <a:pt x="528" y="339"/>
                  <a:pt x="528" y="339"/>
                </a:cubicBezTo>
                <a:cubicBezTo>
                  <a:pt x="529" y="339"/>
                  <a:pt x="529" y="339"/>
                  <a:pt x="530" y="338"/>
                </a:cubicBezTo>
                <a:cubicBezTo>
                  <a:pt x="531" y="338"/>
                  <a:pt x="531" y="337"/>
                  <a:pt x="532" y="337"/>
                </a:cubicBezTo>
                <a:cubicBezTo>
                  <a:pt x="531" y="339"/>
                  <a:pt x="529" y="340"/>
                  <a:pt x="528" y="341"/>
                </a:cubicBezTo>
                <a:cubicBezTo>
                  <a:pt x="527" y="341"/>
                  <a:pt x="527" y="341"/>
                  <a:pt x="526" y="341"/>
                </a:cubicBezTo>
                <a:cubicBezTo>
                  <a:pt x="526" y="341"/>
                  <a:pt x="526" y="342"/>
                  <a:pt x="526" y="342"/>
                </a:cubicBezTo>
                <a:cubicBezTo>
                  <a:pt x="527" y="343"/>
                  <a:pt x="528" y="342"/>
                  <a:pt x="529" y="342"/>
                </a:cubicBezTo>
                <a:cubicBezTo>
                  <a:pt x="529" y="342"/>
                  <a:pt x="529" y="342"/>
                  <a:pt x="530" y="341"/>
                </a:cubicBezTo>
                <a:cubicBezTo>
                  <a:pt x="530" y="341"/>
                  <a:pt x="531" y="341"/>
                  <a:pt x="531" y="341"/>
                </a:cubicBezTo>
                <a:cubicBezTo>
                  <a:pt x="532" y="341"/>
                  <a:pt x="533" y="341"/>
                  <a:pt x="534" y="341"/>
                </a:cubicBezTo>
                <a:cubicBezTo>
                  <a:pt x="533" y="341"/>
                  <a:pt x="533" y="342"/>
                  <a:pt x="532" y="342"/>
                </a:cubicBezTo>
                <a:cubicBezTo>
                  <a:pt x="532" y="343"/>
                  <a:pt x="532" y="343"/>
                  <a:pt x="532" y="343"/>
                </a:cubicBezTo>
                <a:cubicBezTo>
                  <a:pt x="531" y="344"/>
                  <a:pt x="532" y="344"/>
                  <a:pt x="532" y="344"/>
                </a:cubicBezTo>
                <a:cubicBezTo>
                  <a:pt x="532" y="344"/>
                  <a:pt x="533" y="344"/>
                  <a:pt x="533" y="343"/>
                </a:cubicBezTo>
                <a:cubicBezTo>
                  <a:pt x="533" y="343"/>
                  <a:pt x="534" y="343"/>
                  <a:pt x="534" y="343"/>
                </a:cubicBezTo>
                <a:cubicBezTo>
                  <a:pt x="534" y="343"/>
                  <a:pt x="534" y="343"/>
                  <a:pt x="534" y="344"/>
                </a:cubicBezTo>
                <a:cubicBezTo>
                  <a:pt x="535" y="343"/>
                  <a:pt x="536" y="343"/>
                  <a:pt x="536" y="344"/>
                </a:cubicBezTo>
                <a:cubicBezTo>
                  <a:pt x="536" y="344"/>
                  <a:pt x="537" y="344"/>
                  <a:pt x="537" y="344"/>
                </a:cubicBezTo>
                <a:cubicBezTo>
                  <a:pt x="537" y="344"/>
                  <a:pt x="538" y="344"/>
                  <a:pt x="538" y="343"/>
                </a:cubicBezTo>
                <a:cubicBezTo>
                  <a:pt x="539" y="342"/>
                  <a:pt x="540" y="341"/>
                  <a:pt x="541" y="340"/>
                </a:cubicBezTo>
                <a:cubicBezTo>
                  <a:pt x="541" y="340"/>
                  <a:pt x="541" y="340"/>
                  <a:pt x="541" y="340"/>
                </a:cubicBezTo>
                <a:cubicBezTo>
                  <a:pt x="542" y="340"/>
                  <a:pt x="542" y="340"/>
                  <a:pt x="542" y="341"/>
                </a:cubicBezTo>
                <a:cubicBezTo>
                  <a:pt x="542" y="341"/>
                  <a:pt x="542" y="341"/>
                  <a:pt x="542" y="341"/>
                </a:cubicBezTo>
                <a:cubicBezTo>
                  <a:pt x="541" y="341"/>
                  <a:pt x="541" y="342"/>
                  <a:pt x="541" y="342"/>
                </a:cubicBezTo>
                <a:cubicBezTo>
                  <a:pt x="539" y="344"/>
                  <a:pt x="538" y="346"/>
                  <a:pt x="537" y="347"/>
                </a:cubicBezTo>
                <a:cubicBezTo>
                  <a:pt x="536" y="347"/>
                  <a:pt x="536" y="347"/>
                  <a:pt x="536" y="348"/>
                </a:cubicBezTo>
                <a:cubicBezTo>
                  <a:pt x="536" y="348"/>
                  <a:pt x="536" y="348"/>
                  <a:pt x="536" y="348"/>
                </a:cubicBezTo>
                <a:cubicBezTo>
                  <a:pt x="536" y="349"/>
                  <a:pt x="537" y="348"/>
                  <a:pt x="537" y="348"/>
                </a:cubicBezTo>
                <a:cubicBezTo>
                  <a:pt x="539" y="347"/>
                  <a:pt x="541" y="350"/>
                  <a:pt x="543" y="349"/>
                </a:cubicBezTo>
                <a:cubicBezTo>
                  <a:pt x="543" y="350"/>
                  <a:pt x="543" y="350"/>
                  <a:pt x="542" y="350"/>
                </a:cubicBezTo>
                <a:cubicBezTo>
                  <a:pt x="542" y="350"/>
                  <a:pt x="541" y="350"/>
                  <a:pt x="541" y="350"/>
                </a:cubicBezTo>
                <a:cubicBezTo>
                  <a:pt x="542" y="350"/>
                  <a:pt x="542" y="351"/>
                  <a:pt x="543" y="351"/>
                </a:cubicBezTo>
                <a:cubicBezTo>
                  <a:pt x="543" y="351"/>
                  <a:pt x="544" y="352"/>
                  <a:pt x="544" y="352"/>
                </a:cubicBezTo>
                <a:cubicBezTo>
                  <a:pt x="545" y="352"/>
                  <a:pt x="545" y="351"/>
                  <a:pt x="545" y="351"/>
                </a:cubicBezTo>
                <a:cubicBezTo>
                  <a:pt x="544" y="351"/>
                  <a:pt x="544" y="351"/>
                  <a:pt x="544" y="350"/>
                </a:cubicBezTo>
                <a:cubicBezTo>
                  <a:pt x="544" y="350"/>
                  <a:pt x="545" y="350"/>
                  <a:pt x="545" y="350"/>
                </a:cubicBezTo>
                <a:cubicBezTo>
                  <a:pt x="545" y="350"/>
                  <a:pt x="546" y="349"/>
                  <a:pt x="546" y="348"/>
                </a:cubicBezTo>
                <a:cubicBezTo>
                  <a:pt x="547" y="347"/>
                  <a:pt x="547" y="346"/>
                  <a:pt x="548" y="346"/>
                </a:cubicBezTo>
                <a:cubicBezTo>
                  <a:pt x="548" y="345"/>
                  <a:pt x="549" y="345"/>
                  <a:pt x="549" y="344"/>
                </a:cubicBezTo>
                <a:cubicBezTo>
                  <a:pt x="550" y="344"/>
                  <a:pt x="550" y="344"/>
                  <a:pt x="550" y="345"/>
                </a:cubicBezTo>
                <a:cubicBezTo>
                  <a:pt x="550" y="345"/>
                  <a:pt x="550" y="346"/>
                  <a:pt x="550" y="346"/>
                </a:cubicBezTo>
                <a:cubicBezTo>
                  <a:pt x="550" y="347"/>
                  <a:pt x="550" y="348"/>
                  <a:pt x="550" y="349"/>
                </a:cubicBezTo>
                <a:cubicBezTo>
                  <a:pt x="550" y="349"/>
                  <a:pt x="549" y="350"/>
                  <a:pt x="549" y="350"/>
                </a:cubicBezTo>
                <a:cubicBezTo>
                  <a:pt x="548" y="351"/>
                  <a:pt x="548" y="352"/>
                  <a:pt x="549" y="352"/>
                </a:cubicBezTo>
                <a:cubicBezTo>
                  <a:pt x="549" y="353"/>
                  <a:pt x="550" y="353"/>
                  <a:pt x="551" y="353"/>
                </a:cubicBezTo>
                <a:cubicBezTo>
                  <a:pt x="551" y="353"/>
                  <a:pt x="551" y="354"/>
                  <a:pt x="551" y="355"/>
                </a:cubicBezTo>
                <a:cubicBezTo>
                  <a:pt x="551" y="355"/>
                  <a:pt x="552" y="355"/>
                  <a:pt x="552" y="355"/>
                </a:cubicBezTo>
                <a:cubicBezTo>
                  <a:pt x="553" y="355"/>
                  <a:pt x="554" y="356"/>
                  <a:pt x="554" y="356"/>
                </a:cubicBezTo>
                <a:cubicBezTo>
                  <a:pt x="555" y="356"/>
                  <a:pt x="556" y="355"/>
                  <a:pt x="557" y="355"/>
                </a:cubicBezTo>
                <a:cubicBezTo>
                  <a:pt x="558" y="355"/>
                  <a:pt x="557" y="356"/>
                  <a:pt x="557" y="356"/>
                </a:cubicBezTo>
                <a:cubicBezTo>
                  <a:pt x="557" y="357"/>
                  <a:pt x="557" y="357"/>
                  <a:pt x="557" y="357"/>
                </a:cubicBezTo>
                <a:cubicBezTo>
                  <a:pt x="558" y="357"/>
                  <a:pt x="558" y="357"/>
                  <a:pt x="559" y="358"/>
                </a:cubicBezTo>
                <a:cubicBezTo>
                  <a:pt x="559" y="358"/>
                  <a:pt x="560" y="359"/>
                  <a:pt x="560" y="359"/>
                </a:cubicBezTo>
                <a:cubicBezTo>
                  <a:pt x="560" y="360"/>
                  <a:pt x="561" y="361"/>
                  <a:pt x="562" y="361"/>
                </a:cubicBezTo>
                <a:cubicBezTo>
                  <a:pt x="562" y="361"/>
                  <a:pt x="563" y="361"/>
                  <a:pt x="563" y="360"/>
                </a:cubicBezTo>
                <a:cubicBezTo>
                  <a:pt x="565" y="359"/>
                  <a:pt x="568" y="358"/>
                  <a:pt x="571" y="358"/>
                </a:cubicBezTo>
                <a:cubicBezTo>
                  <a:pt x="575" y="358"/>
                  <a:pt x="579" y="358"/>
                  <a:pt x="582" y="359"/>
                </a:cubicBezTo>
                <a:cubicBezTo>
                  <a:pt x="583" y="359"/>
                  <a:pt x="584" y="359"/>
                  <a:pt x="584" y="360"/>
                </a:cubicBezTo>
                <a:cubicBezTo>
                  <a:pt x="585" y="360"/>
                  <a:pt x="586" y="360"/>
                  <a:pt x="586" y="360"/>
                </a:cubicBezTo>
                <a:cubicBezTo>
                  <a:pt x="587" y="360"/>
                  <a:pt x="588" y="361"/>
                  <a:pt x="589" y="361"/>
                </a:cubicBezTo>
                <a:cubicBezTo>
                  <a:pt x="590" y="361"/>
                  <a:pt x="592" y="361"/>
                  <a:pt x="593" y="361"/>
                </a:cubicBezTo>
                <a:cubicBezTo>
                  <a:pt x="594" y="360"/>
                  <a:pt x="594" y="359"/>
                  <a:pt x="594" y="359"/>
                </a:cubicBezTo>
                <a:cubicBezTo>
                  <a:pt x="593" y="359"/>
                  <a:pt x="593" y="358"/>
                  <a:pt x="593" y="358"/>
                </a:cubicBezTo>
                <a:cubicBezTo>
                  <a:pt x="592" y="358"/>
                  <a:pt x="592" y="357"/>
                  <a:pt x="592" y="357"/>
                </a:cubicBezTo>
                <a:cubicBezTo>
                  <a:pt x="592" y="356"/>
                  <a:pt x="593" y="356"/>
                  <a:pt x="593" y="356"/>
                </a:cubicBezTo>
                <a:cubicBezTo>
                  <a:pt x="594" y="356"/>
                  <a:pt x="594" y="356"/>
                  <a:pt x="594" y="356"/>
                </a:cubicBezTo>
                <a:cubicBezTo>
                  <a:pt x="594" y="357"/>
                  <a:pt x="594" y="357"/>
                  <a:pt x="595" y="358"/>
                </a:cubicBezTo>
                <a:cubicBezTo>
                  <a:pt x="596" y="357"/>
                  <a:pt x="596" y="356"/>
                  <a:pt x="597" y="357"/>
                </a:cubicBezTo>
                <a:cubicBezTo>
                  <a:pt x="597" y="358"/>
                  <a:pt x="596" y="358"/>
                  <a:pt x="595" y="358"/>
                </a:cubicBezTo>
                <a:cubicBezTo>
                  <a:pt x="595" y="358"/>
                  <a:pt x="595" y="359"/>
                  <a:pt x="595" y="359"/>
                </a:cubicBezTo>
                <a:cubicBezTo>
                  <a:pt x="595" y="359"/>
                  <a:pt x="595" y="359"/>
                  <a:pt x="595" y="359"/>
                </a:cubicBezTo>
                <a:cubicBezTo>
                  <a:pt x="596" y="359"/>
                  <a:pt x="596" y="360"/>
                  <a:pt x="596" y="360"/>
                </a:cubicBezTo>
                <a:cubicBezTo>
                  <a:pt x="596" y="360"/>
                  <a:pt x="596" y="361"/>
                  <a:pt x="596" y="361"/>
                </a:cubicBezTo>
                <a:cubicBezTo>
                  <a:pt x="596" y="361"/>
                  <a:pt x="595" y="362"/>
                  <a:pt x="595" y="362"/>
                </a:cubicBezTo>
                <a:cubicBezTo>
                  <a:pt x="594" y="362"/>
                  <a:pt x="594" y="362"/>
                  <a:pt x="594" y="362"/>
                </a:cubicBezTo>
                <a:cubicBezTo>
                  <a:pt x="593" y="363"/>
                  <a:pt x="594" y="363"/>
                  <a:pt x="594" y="363"/>
                </a:cubicBezTo>
                <a:cubicBezTo>
                  <a:pt x="594" y="364"/>
                  <a:pt x="595" y="364"/>
                  <a:pt x="595" y="364"/>
                </a:cubicBezTo>
                <a:cubicBezTo>
                  <a:pt x="596" y="364"/>
                  <a:pt x="597" y="365"/>
                  <a:pt x="597" y="365"/>
                </a:cubicBezTo>
                <a:cubicBezTo>
                  <a:pt x="598" y="365"/>
                  <a:pt x="598" y="366"/>
                  <a:pt x="599" y="366"/>
                </a:cubicBezTo>
                <a:cubicBezTo>
                  <a:pt x="600" y="367"/>
                  <a:pt x="601" y="367"/>
                  <a:pt x="602" y="367"/>
                </a:cubicBezTo>
                <a:cubicBezTo>
                  <a:pt x="604" y="368"/>
                  <a:pt x="606" y="368"/>
                  <a:pt x="608" y="368"/>
                </a:cubicBezTo>
                <a:cubicBezTo>
                  <a:pt x="608" y="368"/>
                  <a:pt x="609" y="368"/>
                  <a:pt x="609" y="367"/>
                </a:cubicBezTo>
                <a:cubicBezTo>
                  <a:pt x="610" y="367"/>
                  <a:pt x="611" y="366"/>
                  <a:pt x="612" y="366"/>
                </a:cubicBezTo>
                <a:cubicBezTo>
                  <a:pt x="612" y="366"/>
                  <a:pt x="612" y="366"/>
                  <a:pt x="613" y="365"/>
                </a:cubicBezTo>
                <a:cubicBezTo>
                  <a:pt x="613" y="365"/>
                  <a:pt x="613" y="365"/>
                  <a:pt x="613" y="365"/>
                </a:cubicBezTo>
                <a:cubicBezTo>
                  <a:pt x="613" y="365"/>
                  <a:pt x="612" y="365"/>
                  <a:pt x="612" y="364"/>
                </a:cubicBezTo>
                <a:cubicBezTo>
                  <a:pt x="612" y="364"/>
                  <a:pt x="612" y="363"/>
                  <a:pt x="613" y="363"/>
                </a:cubicBezTo>
                <a:cubicBezTo>
                  <a:pt x="613" y="363"/>
                  <a:pt x="613" y="363"/>
                  <a:pt x="614" y="363"/>
                </a:cubicBezTo>
                <a:cubicBezTo>
                  <a:pt x="615" y="363"/>
                  <a:pt x="616" y="362"/>
                  <a:pt x="616" y="361"/>
                </a:cubicBezTo>
                <a:cubicBezTo>
                  <a:pt x="617" y="361"/>
                  <a:pt x="617" y="360"/>
                  <a:pt x="617" y="360"/>
                </a:cubicBezTo>
                <a:cubicBezTo>
                  <a:pt x="618" y="360"/>
                  <a:pt x="619" y="360"/>
                  <a:pt x="619" y="360"/>
                </a:cubicBezTo>
                <a:cubicBezTo>
                  <a:pt x="620" y="361"/>
                  <a:pt x="620" y="361"/>
                  <a:pt x="621" y="362"/>
                </a:cubicBezTo>
                <a:cubicBezTo>
                  <a:pt x="621" y="362"/>
                  <a:pt x="621" y="363"/>
                  <a:pt x="622" y="363"/>
                </a:cubicBezTo>
                <a:cubicBezTo>
                  <a:pt x="622" y="364"/>
                  <a:pt x="622" y="364"/>
                  <a:pt x="623" y="364"/>
                </a:cubicBezTo>
                <a:cubicBezTo>
                  <a:pt x="623" y="364"/>
                  <a:pt x="623" y="364"/>
                  <a:pt x="623" y="364"/>
                </a:cubicBezTo>
                <a:cubicBezTo>
                  <a:pt x="623" y="365"/>
                  <a:pt x="623" y="365"/>
                  <a:pt x="623" y="365"/>
                </a:cubicBezTo>
                <a:cubicBezTo>
                  <a:pt x="622" y="365"/>
                  <a:pt x="622" y="365"/>
                  <a:pt x="621" y="365"/>
                </a:cubicBezTo>
                <a:cubicBezTo>
                  <a:pt x="621" y="366"/>
                  <a:pt x="621" y="367"/>
                  <a:pt x="621" y="368"/>
                </a:cubicBezTo>
                <a:cubicBezTo>
                  <a:pt x="621" y="369"/>
                  <a:pt x="621" y="369"/>
                  <a:pt x="621" y="369"/>
                </a:cubicBezTo>
                <a:cubicBezTo>
                  <a:pt x="621" y="370"/>
                  <a:pt x="621" y="370"/>
                  <a:pt x="621" y="371"/>
                </a:cubicBezTo>
                <a:cubicBezTo>
                  <a:pt x="621" y="371"/>
                  <a:pt x="620" y="371"/>
                  <a:pt x="620" y="370"/>
                </a:cubicBezTo>
                <a:cubicBezTo>
                  <a:pt x="621" y="370"/>
                  <a:pt x="621" y="370"/>
                  <a:pt x="620" y="369"/>
                </a:cubicBezTo>
                <a:cubicBezTo>
                  <a:pt x="620" y="368"/>
                  <a:pt x="620" y="368"/>
                  <a:pt x="620" y="367"/>
                </a:cubicBezTo>
                <a:cubicBezTo>
                  <a:pt x="620" y="367"/>
                  <a:pt x="620" y="367"/>
                  <a:pt x="619" y="367"/>
                </a:cubicBezTo>
                <a:cubicBezTo>
                  <a:pt x="619" y="366"/>
                  <a:pt x="620" y="366"/>
                  <a:pt x="620" y="365"/>
                </a:cubicBezTo>
                <a:cubicBezTo>
                  <a:pt x="620" y="364"/>
                  <a:pt x="620" y="364"/>
                  <a:pt x="620" y="363"/>
                </a:cubicBezTo>
                <a:cubicBezTo>
                  <a:pt x="619" y="362"/>
                  <a:pt x="619" y="362"/>
                  <a:pt x="618" y="361"/>
                </a:cubicBezTo>
                <a:cubicBezTo>
                  <a:pt x="618" y="362"/>
                  <a:pt x="617" y="362"/>
                  <a:pt x="617" y="363"/>
                </a:cubicBezTo>
                <a:cubicBezTo>
                  <a:pt x="616" y="363"/>
                  <a:pt x="616" y="364"/>
                  <a:pt x="616" y="364"/>
                </a:cubicBezTo>
                <a:cubicBezTo>
                  <a:pt x="616" y="364"/>
                  <a:pt x="617" y="365"/>
                  <a:pt x="617" y="365"/>
                </a:cubicBezTo>
                <a:cubicBezTo>
                  <a:pt x="617" y="365"/>
                  <a:pt x="618" y="366"/>
                  <a:pt x="617" y="367"/>
                </a:cubicBezTo>
                <a:cubicBezTo>
                  <a:pt x="617" y="367"/>
                  <a:pt x="617" y="367"/>
                  <a:pt x="617" y="368"/>
                </a:cubicBezTo>
                <a:cubicBezTo>
                  <a:pt x="617" y="368"/>
                  <a:pt x="618" y="368"/>
                  <a:pt x="618" y="368"/>
                </a:cubicBezTo>
                <a:cubicBezTo>
                  <a:pt x="618" y="369"/>
                  <a:pt x="618" y="369"/>
                  <a:pt x="617" y="369"/>
                </a:cubicBezTo>
                <a:cubicBezTo>
                  <a:pt x="617" y="369"/>
                  <a:pt x="617" y="370"/>
                  <a:pt x="617" y="370"/>
                </a:cubicBezTo>
                <a:cubicBezTo>
                  <a:pt x="616" y="371"/>
                  <a:pt x="616" y="370"/>
                  <a:pt x="616" y="370"/>
                </a:cubicBezTo>
                <a:cubicBezTo>
                  <a:pt x="616" y="371"/>
                  <a:pt x="615" y="371"/>
                  <a:pt x="615" y="371"/>
                </a:cubicBezTo>
                <a:cubicBezTo>
                  <a:pt x="615" y="372"/>
                  <a:pt x="614" y="372"/>
                  <a:pt x="614" y="372"/>
                </a:cubicBezTo>
                <a:cubicBezTo>
                  <a:pt x="615" y="373"/>
                  <a:pt x="617" y="374"/>
                  <a:pt x="618" y="375"/>
                </a:cubicBezTo>
                <a:cubicBezTo>
                  <a:pt x="619" y="375"/>
                  <a:pt x="619" y="375"/>
                  <a:pt x="619" y="376"/>
                </a:cubicBezTo>
                <a:cubicBezTo>
                  <a:pt x="620" y="376"/>
                  <a:pt x="620" y="376"/>
                  <a:pt x="620" y="376"/>
                </a:cubicBezTo>
                <a:cubicBezTo>
                  <a:pt x="620" y="376"/>
                  <a:pt x="620" y="376"/>
                  <a:pt x="620" y="376"/>
                </a:cubicBezTo>
                <a:cubicBezTo>
                  <a:pt x="622" y="376"/>
                  <a:pt x="623" y="375"/>
                  <a:pt x="625" y="374"/>
                </a:cubicBezTo>
                <a:cubicBezTo>
                  <a:pt x="625" y="374"/>
                  <a:pt x="626" y="373"/>
                  <a:pt x="626" y="374"/>
                </a:cubicBezTo>
                <a:cubicBezTo>
                  <a:pt x="626" y="374"/>
                  <a:pt x="625" y="375"/>
                  <a:pt x="625" y="375"/>
                </a:cubicBezTo>
                <a:cubicBezTo>
                  <a:pt x="625" y="375"/>
                  <a:pt x="624" y="375"/>
                  <a:pt x="624" y="375"/>
                </a:cubicBezTo>
                <a:cubicBezTo>
                  <a:pt x="623" y="376"/>
                  <a:pt x="622" y="376"/>
                  <a:pt x="622" y="377"/>
                </a:cubicBezTo>
                <a:cubicBezTo>
                  <a:pt x="622" y="377"/>
                  <a:pt x="622" y="377"/>
                  <a:pt x="622" y="377"/>
                </a:cubicBezTo>
                <a:cubicBezTo>
                  <a:pt x="622" y="377"/>
                  <a:pt x="622" y="377"/>
                  <a:pt x="622" y="377"/>
                </a:cubicBezTo>
                <a:cubicBezTo>
                  <a:pt x="624" y="378"/>
                  <a:pt x="626" y="379"/>
                  <a:pt x="627" y="381"/>
                </a:cubicBezTo>
                <a:cubicBezTo>
                  <a:pt x="627" y="381"/>
                  <a:pt x="628" y="382"/>
                  <a:pt x="628" y="382"/>
                </a:cubicBezTo>
                <a:cubicBezTo>
                  <a:pt x="628" y="382"/>
                  <a:pt x="629" y="382"/>
                  <a:pt x="629" y="381"/>
                </a:cubicBezTo>
                <a:cubicBezTo>
                  <a:pt x="630" y="381"/>
                  <a:pt x="630" y="381"/>
                  <a:pt x="631" y="381"/>
                </a:cubicBezTo>
                <a:cubicBezTo>
                  <a:pt x="631" y="381"/>
                  <a:pt x="632" y="381"/>
                  <a:pt x="632" y="381"/>
                </a:cubicBezTo>
                <a:cubicBezTo>
                  <a:pt x="631" y="381"/>
                  <a:pt x="631" y="382"/>
                  <a:pt x="630" y="382"/>
                </a:cubicBezTo>
                <a:cubicBezTo>
                  <a:pt x="630" y="382"/>
                  <a:pt x="630" y="382"/>
                  <a:pt x="630" y="382"/>
                </a:cubicBezTo>
                <a:cubicBezTo>
                  <a:pt x="630" y="382"/>
                  <a:pt x="630" y="383"/>
                  <a:pt x="630" y="383"/>
                </a:cubicBezTo>
                <a:cubicBezTo>
                  <a:pt x="631" y="384"/>
                  <a:pt x="634" y="384"/>
                  <a:pt x="635" y="385"/>
                </a:cubicBezTo>
                <a:cubicBezTo>
                  <a:pt x="636" y="386"/>
                  <a:pt x="636" y="387"/>
                  <a:pt x="637" y="388"/>
                </a:cubicBezTo>
                <a:cubicBezTo>
                  <a:pt x="637" y="388"/>
                  <a:pt x="638" y="388"/>
                  <a:pt x="638" y="388"/>
                </a:cubicBezTo>
                <a:cubicBezTo>
                  <a:pt x="639" y="389"/>
                  <a:pt x="638" y="390"/>
                  <a:pt x="639" y="391"/>
                </a:cubicBezTo>
                <a:cubicBezTo>
                  <a:pt x="639" y="392"/>
                  <a:pt x="639" y="392"/>
                  <a:pt x="640" y="392"/>
                </a:cubicBezTo>
                <a:cubicBezTo>
                  <a:pt x="640" y="393"/>
                  <a:pt x="640" y="393"/>
                  <a:pt x="641" y="394"/>
                </a:cubicBezTo>
                <a:cubicBezTo>
                  <a:pt x="641" y="394"/>
                  <a:pt x="642" y="394"/>
                  <a:pt x="642" y="394"/>
                </a:cubicBezTo>
                <a:cubicBezTo>
                  <a:pt x="643" y="394"/>
                  <a:pt x="643" y="394"/>
                  <a:pt x="643" y="395"/>
                </a:cubicBezTo>
                <a:cubicBezTo>
                  <a:pt x="643" y="395"/>
                  <a:pt x="643" y="396"/>
                  <a:pt x="644" y="397"/>
                </a:cubicBezTo>
                <a:cubicBezTo>
                  <a:pt x="646" y="398"/>
                  <a:pt x="648" y="400"/>
                  <a:pt x="650" y="401"/>
                </a:cubicBezTo>
                <a:cubicBezTo>
                  <a:pt x="651" y="401"/>
                  <a:pt x="651" y="401"/>
                  <a:pt x="651" y="401"/>
                </a:cubicBezTo>
                <a:cubicBezTo>
                  <a:pt x="652" y="401"/>
                  <a:pt x="652" y="402"/>
                  <a:pt x="652" y="402"/>
                </a:cubicBezTo>
                <a:cubicBezTo>
                  <a:pt x="652" y="402"/>
                  <a:pt x="652" y="402"/>
                  <a:pt x="653" y="402"/>
                </a:cubicBezTo>
                <a:cubicBezTo>
                  <a:pt x="653" y="402"/>
                  <a:pt x="653" y="403"/>
                  <a:pt x="653" y="403"/>
                </a:cubicBezTo>
                <a:cubicBezTo>
                  <a:pt x="653" y="403"/>
                  <a:pt x="653" y="404"/>
                  <a:pt x="654" y="404"/>
                </a:cubicBezTo>
                <a:cubicBezTo>
                  <a:pt x="654" y="404"/>
                  <a:pt x="655" y="405"/>
                  <a:pt x="655" y="405"/>
                </a:cubicBezTo>
                <a:cubicBezTo>
                  <a:pt x="656" y="405"/>
                  <a:pt x="656" y="405"/>
                  <a:pt x="656" y="405"/>
                </a:cubicBezTo>
                <a:cubicBezTo>
                  <a:pt x="656" y="404"/>
                  <a:pt x="656" y="404"/>
                  <a:pt x="656" y="403"/>
                </a:cubicBezTo>
                <a:cubicBezTo>
                  <a:pt x="656" y="403"/>
                  <a:pt x="656" y="402"/>
                  <a:pt x="656" y="402"/>
                </a:cubicBezTo>
                <a:cubicBezTo>
                  <a:pt x="657" y="402"/>
                  <a:pt x="657" y="403"/>
                  <a:pt x="658" y="403"/>
                </a:cubicBezTo>
                <a:cubicBezTo>
                  <a:pt x="658" y="402"/>
                  <a:pt x="657" y="402"/>
                  <a:pt x="657" y="402"/>
                </a:cubicBezTo>
                <a:cubicBezTo>
                  <a:pt x="657" y="402"/>
                  <a:pt x="657" y="402"/>
                  <a:pt x="657" y="401"/>
                </a:cubicBezTo>
                <a:cubicBezTo>
                  <a:pt x="657" y="401"/>
                  <a:pt x="657" y="401"/>
                  <a:pt x="657" y="401"/>
                </a:cubicBezTo>
                <a:cubicBezTo>
                  <a:pt x="657" y="402"/>
                  <a:pt x="659" y="402"/>
                  <a:pt x="659" y="401"/>
                </a:cubicBezTo>
                <a:cubicBezTo>
                  <a:pt x="659" y="401"/>
                  <a:pt x="660" y="402"/>
                  <a:pt x="660" y="402"/>
                </a:cubicBezTo>
                <a:cubicBezTo>
                  <a:pt x="660" y="402"/>
                  <a:pt x="661" y="402"/>
                  <a:pt x="661" y="402"/>
                </a:cubicBezTo>
                <a:cubicBezTo>
                  <a:pt x="662" y="402"/>
                  <a:pt x="662" y="402"/>
                  <a:pt x="662" y="402"/>
                </a:cubicBezTo>
                <a:cubicBezTo>
                  <a:pt x="662" y="401"/>
                  <a:pt x="662" y="401"/>
                  <a:pt x="662" y="401"/>
                </a:cubicBezTo>
                <a:cubicBezTo>
                  <a:pt x="662" y="400"/>
                  <a:pt x="662" y="400"/>
                  <a:pt x="662" y="399"/>
                </a:cubicBezTo>
                <a:cubicBezTo>
                  <a:pt x="662" y="399"/>
                  <a:pt x="662" y="398"/>
                  <a:pt x="662" y="398"/>
                </a:cubicBezTo>
                <a:cubicBezTo>
                  <a:pt x="662" y="398"/>
                  <a:pt x="661" y="398"/>
                  <a:pt x="661" y="397"/>
                </a:cubicBezTo>
                <a:cubicBezTo>
                  <a:pt x="661" y="397"/>
                  <a:pt x="661" y="397"/>
                  <a:pt x="661" y="397"/>
                </a:cubicBezTo>
                <a:cubicBezTo>
                  <a:pt x="661" y="396"/>
                  <a:pt x="660" y="395"/>
                  <a:pt x="660" y="394"/>
                </a:cubicBezTo>
                <a:cubicBezTo>
                  <a:pt x="659" y="395"/>
                  <a:pt x="658" y="395"/>
                  <a:pt x="657" y="395"/>
                </a:cubicBezTo>
                <a:cubicBezTo>
                  <a:pt x="657" y="395"/>
                  <a:pt x="657" y="395"/>
                  <a:pt x="657" y="394"/>
                </a:cubicBezTo>
                <a:cubicBezTo>
                  <a:pt x="658" y="394"/>
                  <a:pt x="658" y="394"/>
                  <a:pt x="658" y="393"/>
                </a:cubicBezTo>
                <a:cubicBezTo>
                  <a:pt x="658" y="393"/>
                  <a:pt x="658" y="392"/>
                  <a:pt x="657" y="392"/>
                </a:cubicBezTo>
                <a:cubicBezTo>
                  <a:pt x="657" y="392"/>
                  <a:pt x="657" y="391"/>
                  <a:pt x="656" y="391"/>
                </a:cubicBezTo>
                <a:cubicBezTo>
                  <a:pt x="656" y="391"/>
                  <a:pt x="656" y="391"/>
                  <a:pt x="656" y="390"/>
                </a:cubicBezTo>
                <a:cubicBezTo>
                  <a:pt x="656" y="390"/>
                  <a:pt x="656" y="390"/>
                  <a:pt x="655" y="390"/>
                </a:cubicBezTo>
                <a:cubicBezTo>
                  <a:pt x="654" y="389"/>
                  <a:pt x="652" y="388"/>
                  <a:pt x="650" y="389"/>
                </a:cubicBezTo>
                <a:cubicBezTo>
                  <a:pt x="649" y="389"/>
                  <a:pt x="649" y="389"/>
                  <a:pt x="648" y="389"/>
                </a:cubicBezTo>
                <a:cubicBezTo>
                  <a:pt x="649" y="389"/>
                  <a:pt x="649" y="388"/>
                  <a:pt x="650" y="387"/>
                </a:cubicBezTo>
                <a:cubicBezTo>
                  <a:pt x="650" y="387"/>
                  <a:pt x="651" y="387"/>
                  <a:pt x="651" y="387"/>
                </a:cubicBezTo>
                <a:cubicBezTo>
                  <a:pt x="651" y="386"/>
                  <a:pt x="650" y="385"/>
                  <a:pt x="650" y="384"/>
                </a:cubicBezTo>
                <a:cubicBezTo>
                  <a:pt x="651" y="384"/>
                  <a:pt x="652" y="385"/>
                  <a:pt x="652" y="386"/>
                </a:cubicBezTo>
                <a:cubicBezTo>
                  <a:pt x="653" y="387"/>
                  <a:pt x="654" y="388"/>
                  <a:pt x="655" y="387"/>
                </a:cubicBezTo>
                <a:cubicBezTo>
                  <a:pt x="656" y="387"/>
                  <a:pt x="656" y="386"/>
                  <a:pt x="657" y="386"/>
                </a:cubicBezTo>
                <a:cubicBezTo>
                  <a:pt x="657" y="387"/>
                  <a:pt x="657" y="387"/>
                  <a:pt x="657" y="388"/>
                </a:cubicBezTo>
                <a:cubicBezTo>
                  <a:pt x="657" y="389"/>
                  <a:pt x="658" y="391"/>
                  <a:pt x="660" y="391"/>
                </a:cubicBezTo>
                <a:cubicBezTo>
                  <a:pt x="660" y="391"/>
                  <a:pt x="660" y="392"/>
                  <a:pt x="661" y="391"/>
                </a:cubicBezTo>
                <a:cubicBezTo>
                  <a:pt x="661" y="391"/>
                  <a:pt x="661" y="391"/>
                  <a:pt x="661" y="391"/>
                </a:cubicBezTo>
                <a:cubicBezTo>
                  <a:pt x="662" y="389"/>
                  <a:pt x="660" y="387"/>
                  <a:pt x="661" y="385"/>
                </a:cubicBezTo>
                <a:cubicBezTo>
                  <a:pt x="662" y="386"/>
                  <a:pt x="662" y="387"/>
                  <a:pt x="662" y="388"/>
                </a:cubicBezTo>
                <a:cubicBezTo>
                  <a:pt x="662" y="390"/>
                  <a:pt x="663" y="392"/>
                  <a:pt x="663" y="393"/>
                </a:cubicBezTo>
                <a:cubicBezTo>
                  <a:pt x="664" y="394"/>
                  <a:pt x="665" y="395"/>
                  <a:pt x="665" y="396"/>
                </a:cubicBezTo>
                <a:cubicBezTo>
                  <a:pt x="665" y="397"/>
                  <a:pt x="665" y="398"/>
                  <a:pt x="663" y="398"/>
                </a:cubicBezTo>
                <a:cubicBezTo>
                  <a:pt x="664" y="399"/>
                  <a:pt x="664" y="399"/>
                  <a:pt x="664" y="399"/>
                </a:cubicBezTo>
                <a:cubicBezTo>
                  <a:pt x="664" y="400"/>
                  <a:pt x="664" y="400"/>
                  <a:pt x="665" y="400"/>
                </a:cubicBezTo>
                <a:cubicBezTo>
                  <a:pt x="665" y="401"/>
                  <a:pt x="666" y="401"/>
                  <a:pt x="666" y="400"/>
                </a:cubicBezTo>
                <a:cubicBezTo>
                  <a:pt x="667" y="400"/>
                  <a:pt x="667" y="401"/>
                  <a:pt x="668" y="401"/>
                </a:cubicBezTo>
                <a:cubicBezTo>
                  <a:pt x="668" y="401"/>
                  <a:pt x="668" y="401"/>
                  <a:pt x="668" y="400"/>
                </a:cubicBezTo>
                <a:cubicBezTo>
                  <a:pt x="668" y="400"/>
                  <a:pt x="669" y="400"/>
                  <a:pt x="669" y="400"/>
                </a:cubicBezTo>
                <a:cubicBezTo>
                  <a:pt x="669" y="400"/>
                  <a:pt x="669" y="400"/>
                  <a:pt x="669" y="399"/>
                </a:cubicBezTo>
                <a:cubicBezTo>
                  <a:pt x="669" y="399"/>
                  <a:pt x="670" y="399"/>
                  <a:pt x="670" y="399"/>
                </a:cubicBezTo>
                <a:cubicBezTo>
                  <a:pt x="670" y="399"/>
                  <a:pt x="670" y="399"/>
                  <a:pt x="670" y="400"/>
                </a:cubicBezTo>
                <a:cubicBezTo>
                  <a:pt x="670" y="400"/>
                  <a:pt x="671" y="401"/>
                  <a:pt x="671" y="402"/>
                </a:cubicBezTo>
                <a:cubicBezTo>
                  <a:pt x="672" y="403"/>
                  <a:pt x="673" y="404"/>
                  <a:pt x="674" y="405"/>
                </a:cubicBezTo>
                <a:cubicBezTo>
                  <a:pt x="674" y="405"/>
                  <a:pt x="674" y="405"/>
                  <a:pt x="674" y="405"/>
                </a:cubicBezTo>
                <a:cubicBezTo>
                  <a:pt x="674" y="405"/>
                  <a:pt x="675" y="405"/>
                  <a:pt x="675" y="405"/>
                </a:cubicBezTo>
                <a:cubicBezTo>
                  <a:pt x="675" y="403"/>
                  <a:pt x="676" y="402"/>
                  <a:pt x="675" y="401"/>
                </a:cubicBezTo>
                <a:cubicBezTo>
                  <a:pt x="675" y="400"/>
                  <a:pt x="674" y="398"/>
                  <a:pt x="674" y="397"/>
                </a:cubicBezTo>
                <a:cubicBezTo>
                  <a:pt x="673" y="397"/>
                  <a:pt x="673" y="396"/>
                  <a:pt x="673" y="395"/>
                </a:cubicBezTo>
                <a:cubicBezTo>
                  <a:pt x="674" y="395"/>
                  <a:pt x="674" y="395"/>
                  <a:pt x="675" y="395"/>
                </a:cubicBezTo>
                <a:cubicBezTo>
                  <a:pt x="673" y="393"/>
                  <a:pt x="672" y="391"/>
                  <a:pt x="672" y="388"/>
                </a:cubicBezTo>
                <a:cubicBezTo>
                  <a:pt x="672" y="387"/>
                  <a:pt x="672" y="387"/>
                  <a:pt x="672" y="386"/>
                </a:cubicBezTo>
                <a:cubicBezTo>
                  <a:pt x="672" y="386"/>
                  <a:pt x="671" y="386"/>
                  <a:pt x="671" y="386"/>
                </a:cubicBezTo>
                <a:cubicBezTo>
                  <a:pt x="670" y="386"/>
                  <a:pt x="670" y="385"/>
                  <a:pt x="671" y="385"/>
                </a:cubicBezTo>
                <a:cubicBezTo>
                  <a:pt x="671" y="384"/>
                  <a:pt x="671" y="384"/>
                  <a:pt x="671" y="383"/>
                </a:cubicBezTo>
                <a:cubicBezTo>
                  <a:pt x="671" y="383"/>
                  <a:pt x="671" y="383"/>
                  <a:pt x="670" y="383"/>
                </a:cubicBezTo>
                <a:cubicBezTo>
                  <a:pt x="670" y="383"/>
                  <a:pt x="670" y="382"/>
                  <a:pt x="670" y="382"/>
                </a:cubicBezTo>
                <a:cubicBezTo>
                  <a:pt x="670" y="381"/>
                  <a:pt x="669" y="380"/>
                  <a:pt x="668" y="379"/>
                </a:cubicBezTo>
                <a:cubicBezTo>
                  <a:pt x="667" y="379"/>
                  <a:pt x="667" y="378"/>
                  <a:pt x="667" y="377"/>
                </a:cubicBezTo>
                <a:cubicBezTo>
                  <a:pt x="669" y="379"/>
                  <a:pt x="670" y="380"/>
                  <a:pt x="672" y="382"/>
                </a:cubicBezTo>
                <a:cubicBezTo>
                  <a:pt x="672" y="381"/>
                  <a:pt x="670" y="380"/>
                  <a:pt x="670" y="378"/>
                </a:cubicBezTo>
                <a:cubicBezTo>
                  <a:pt x="670" y="377"/>
                  <a:pt x="671" y="376"/>
                  <a:pt x="672" y="376"/>
                </a:cubicBezTo>
                <a:cubicBezTo>
                  <a:pt x="671" y="377"/>
                  <a:pt x="671" y="378"/>
                  <a:pt x="671" y="378"/>
                </a:cubicBezTo>
                <a:cubicBezTo>
                  <a:pt x="672" y="379"/>
                  <a:pt x="672" y="380"/>
                  <a:pt x="672" y="380"/>
                </a:cubicBezTo>
                <a:cubicBezTo>
                  <a:pt x="673" y="381"/>
                  <a:pt x="673" y="381"/>
                  <a:pt x="673" y="382"/>
                </a:cubicBezTo>
                <a:cubicBezTo>
                  <a:pt x="673" y="382"/>
                  <a:pt x="673" y="382"/>
                  <a:pt x="673" y="383"/>
                </a:cubicBezTo>
                <a:cubicBezTo>
                  <a:pt x="673" y="384"/>
                  <a:pt x="674" y="384"/>
                  <a:pt x="673" y="385"/>
                </a:cubicBezTo>
                <a:cubicBezTo>
                  <a:pt x="673" y="386"/>
                  <a:pt x="673" y="386"/>
                  <a:pt x="673" y="387"/>
                </a:cubicBezTo>
                <a:cubicBezTo>
                  <a:pt x="673" y="387"/>
                  <a:pt x="674" y="387"/>
                  <a:pt x="674" y="387"/>
                </a:cubicBezTo>
                <a:cubicBezTo>
                  <a:pt x="674" y="388"/>
                  <a:pt x="673" y="389"/>
                  <a:pt x="674" y="389"/>
                </a:cubicBezTo>
                <a:cubicBezTo>
                  <a:pt x="674" y="390"/>
                  <a:pt x="674" y="390"/>
                  <a:pt x="674" y="390"/>
                </a:cubicBezTo>
                <a:cubicBezTo>
                  <a:pt x="675" y="390"/>
                  <a:pt x="675" y="390"/>
                  <a:pt x="675" y="391"/>
                </a:cubicBezTo>
                <a:cubicBezTo>
                  <a:pt x="675" y="391"/>
                  <a:pt x="675" y="391"/>
                  <a:pt x="676" y="391"/>
                </a:cubicBezTo>
                <a:cubicBezTo>
                  <a:pt x="676" y="391"/>
                  <a:pt x="677" y="390"/>
                  <a:pt x="677" y="390"/>
                </a:cubicBezTo>
                <a:cubicBezTo>
                  <a:pt x="678" y="391"/>
                  <a:pt x="676" y="393"/>
                  <a:pt x="677" y="394"/>
                </a:cubicBezTo>
                <a:cubicBezTo>
                  <a:pt x="677" y="395"/>
                  <a:pt x="678" y="396"/>
                  <a:pt x="678" y="397"/>
                </a:cubicBezTo>
                <a:cubicBezTo>
                  <a:pt x="679" y="397"/>
                  <a:pt x="679" y="398"/>
                  <a:pt x="679" y="399"/>
                </a:cubicBezTo>
                <a:cubicBezTo>
                  <a:pt x="679" y="399"/>
                  <a:pt x="679" y="400"/>
                  <a:pt x="679" y="400"/>
                </a:cubicBezTo>
                <a:cubicBezTo>
                  <a:pt x="680" y="401"/>
                  <a:pt x="680" y="401"/>
                  <a:pt x="681" y="401"/>
                </a:cubicBezTo>
                <a:cubicBezTo>
                  <a:pt x="681" y="401"/>
                  <a:pt x="681" y="402"/>
                  <a:pt x="681" y="402"/>
                </a:cubicBezTo>
                <a:cubicBezTo>
                  <a:pt x="681" y="402"/>
                  <a:pt x="680" y="403"/>
                  <a:pt x="680" y="403"/>
                </a:cubicBezTo>
                <a:cubicBezTo>
                  <a:pt x="680" y="403"/>
                  <a:pt x="681" y="403"/>
                  <a:pt x="681" y="403"/>
                </a:cubicBezTo>
                <a:cubicBezTo>
                  <a:pt x="681" y="404"/>
                  <a:pt x="682" y="404"/>
                  <a:pt x="683" y="405"/>
                </a:cubicBezTo>
                <a:cubicBezTo>
                  <a:pt x="683" y="405"/>
                  <a:pt x="684" y="405"/>
                  <a:pt x="684" y="405"/>
                </a:cubicBezTo>
                <a:cubicBezTo>
                  <a:pt x="685" y="405"/>
                  <a:pt x="685" y="405"/>
                  <a:pt x="685" y="405"/>
                </a:cubicBezTo>
                <a:cubicBezTo>
                  <a:pt x="685" y="405"/>
                  <a:pt x="686" y="405"/>
                  <a:pt x="686" y="405"/>
                </a:cubicBezTo>
                <a:cubicBezTo>
                  <a:pt x="686" y="405"/>
                  <a:pt x="686" y="405"/>
                  <a:pt x="685" y="404"/>
                </a:cubicBezTo>
                <a:cubicBezTo>
                  <a:pt x="685" y="404"/>
                  <a:pt x="685" y="404"/>
                  <a:pt x="684" y="403"/>
                </a:cubicBezTo>
                <a:cubicBezTo>
                  <a:pt x="685" y="403"/>
                  <a:pt x="685" y="403"/>
                  <a:pt x="685" y="404"/>
                </a:cubicBezTo>
                <a:cubicBezTo>
                  <a:pt x="686" y="404"/>
                  <a:pt x="686" y="405"/>
                  <a:pt x="687" y="405"/>
                </a:cubicBezTo>
                <a:cubicBezTo>
                  <a:pt x="687" y="405"/>
                  <a:pt x="687" y="405"/>
                  <a:pt x="687" y="405"/>
                </a:cubicBezTo>
                <a:cubicBezTo>
                  <a:pt x="687" y="405"/>
                  <a:pt x="687" y="405"/>
                  <a:pt x="687" y="405"/>
                </a:cubicBezTo>
                <a:cubicBezTo>
                  <a:pt x="688" y="404"/>
                  <a:pt x="688" y="403"/>
                  <a:pt x="688" y="403"/>
                </a:cubicBezTo>
                <a:cubicBezTo>
                  <a:pt x="688" y="402"/>
                  <a:pt x="688" y="402"/>
                  <a:pt x="688" y="401"/>
                </a:cubicBezTo>
                <a:cubicBezTo>
                  <a:pt x="688" y="401"/>
                  <a:pt x="688" y="400"/>
                  <a:pt x="689" y="400"/>
                </a:cubicBezTo>
                <a:cubicBezTo>
                  <a:pt x="689" y="400"/>
                  <a:pt x="689" y="399"/>
                  <a:pt x="690" y="399"/>
                </a:cubicBezTo>
                <a:cubicBezTo>
                  <a:pt x="690" y="399"/>
                  <a:pt x="690" y="399"/>
                  <a:pt x="690" y="399"/>
                </a:cubicBezTo>
                <a:cubicBezTo>
                  <a:pt x="690" y="398"/>
                  <a:pt x="690" y="399"/>
                  <a:pt x="690" y="399"/>
                </a:cubicBezTo>
                <a:cubicBezTo>
                  <a:pt x="690" y="399"/>
                  <a:pt x="690" y="400"/>
                  <a:pt x="690" y="400"/>
                </a:cubicBezTo>
                <a:cubicBezTo>
                  <a:pt x="689" y="401"/>
                  <a:pt x="689" y="402"/>
                  <a:pt x="689" y="402"/>
                </a:cubicBezTo>
                <a:cubicBezTo>
                  <a:pt x="689" y="403"/>
                  <a:pt x="689" y="403"/>
                  <a:pt x="689" y="403"/>
                </a:cubicBezTo>
                <a:cubicBezTo>
                  <a:pt x="688" y="404"/>
                  <a:pt x="689" y="404"/>
                  <a:pt x="688" y="405"/>
                </a:cubicBezTo>
                <a:cubicBezTo>
                  <a:pt x="688" y="405"/>
                  <a:pt x="688" y="405"/>
                  <a:pt x="688" y="405"/>
                </a:cubicBezTo>
                <a:cubicBezTo>
                  <a:pt x="688" y="406"/>
                  <a:pt x="688" y="406"/>
                  <a:pt x="688" y="406"/>
                </a:cubicBezTo>
                <a:cubicBezTo>
                  <a:pt x="688" y="406"/>
                  <a:pt x="688" y="406"/>
                  <a:pt x="688" y="406"/>
                </a:cubicBezTo>
                <a:cubicBezTo>
                  <a:pt x="688" y="407"/>
                  <a:pt x="688" y="407"/>
                  <a:pt x="688" y="408"/>
                </a:cubicBezTo>
                <a:cubicBezTo>
                  <a:pt x="688" y="408"/>
                  <a:pt x="688" y="408"/>
                  <a:pt x="688" y="409"/>
                </a:cubicBezTo>
                <a:cubicBezTo>
                  <a:pt x="688" y="409"/>
                  <a:pt x="689" y="410"/>
                  <a:pt x="690" y="410"/>
                </a:cubicBezTo>
                <a:cubicBezTo>
                  <a:pt x="690" y="410"/>
                  <a:pt x="690" y="410"/>
                  <a:pt x="690" y="411"/>
                </a:cubicBezTo>
                <a:cubicBezTo>
                  <a:pt x="690" y="411"/>
                  <a:pt x="691" y="411"/>
                  <a:pt x="691" y="410"/>
                </a:cubicBezTo>
                <a:cubicBezTo>
                  <a:pt x="691" y="410"/>
                  <a:pt x="692" y="410"/>
                  <a:pt x="692" y="410"/>
                </a:cubicBezTo>
                <a:cubicBezTo>
                  <a:pt x="692" y="410"/>
                  <a:pt x="692" y="410"/>
                  <a:pt x="692" y="409"/>
                </a:cubicBezTo>
                <a:cubicBezTo>
                  <a:pt x="692" y="409"/>
                  <a:pt x="692" y="408"/>
                  <a:pt x="693" y="408"/>
                </a:cubicBezTo>
                <a:cubicBezTo>
                  <a:pt x="693" y="407"/>
                  <a:pt x="693" y="408"/>
                  <a:pt x="693" y="408"/>
                </a:cubicBezTo>
                <a:cubicBezTo>
                  <a:pt x="693" y="408"/>
                  <a:pt x="693" y="408"/>
                  <a:pt x="693" y="409"/>
                </a:cubicBezTo>
                <a:cubicBezTo>
                  <a:pt x="692" y="409"/>
                  <a:pt x="693" y="410"/>
                  <a:pt x="694" y="410"/>
                </a:cubicBezTo>
                <a:cubicBezTo>
                  <a:pt x="693" y="410"/>
                  <a:pt x="693" y="411"/>
                  <a:pt x="693" y="411"/>
                </a:cubicBezTo>
                <a:cubicBezTo>
                  <a:pt x="692" y="411"/>
                  <a:pt x="692" y="411"/>
                  <a:pt x="691" y="411"/>
                </a:cubicBezTo>
                <a:cubicBezTo>
                  <a:pt x="691" y="412"/>
                  <a:pt x="691" y="412"/>
                  <a:pt x="691" y="413"/>
                </a:cubicBezTo>
                <a:cubicBezTo>
                  <a:pt x="691" y="413"/>
                  <a:pt x="692" y="413"/>
                  <a:pt x="692" y="414"/>
                </a:cubicBezTo>
                <a:cubicBezTo>
                  <a:pt x="692" y="414"/>
                  <a:pt x="692" y="414"/>
                  <a:pt x="692" y="414"/>
                </a:cubicBezTo>
                <a:cubicBezTo>
                  <a:pt x="693" y="414"/>
                  <a:pt x="692" y="415"/>
                  <a:pt x="693" y="415"/>
                </a:cubicBezTo>
                <a:cubicBezTo>
                  <a:pt x="693" y="415"/>
                  <a:pt x="693" y="415"/>
                  <a:pt x="694" y="415"/>
                </a:cubicBezTo>
                <a:cubicBezTo>
                  <a:pt x="694" y="415"/>
                  <a:pt x="694" y="414"/>
                  <a:pt x="694" y="414"/>
                </a:cubicBezTo>
                <a:cubicBezTo>
                  <a:pt x="694" y="413"/>
                  <a:pt x="694" y="413"/>
                  <a:pt x="694" y="412"/>
                </a:cubicBezTo>
                <a:cubicBezTo>
                  <a:pt x="694" y="412"/>
                  <a:pt x="695" y="412"/>
                  <a:pt x="695" y="412"/>
                </a:cubicBezTo>
                <a:cubicBezTo>
                  <a:pt x="695" y="411"/>
                  <a:pt x="695" y="412"/>
                  <a:pt x="695" y="412"/>
                </a:cubicBezTo>
                <a:cubicBezTo>
                  <a:pt x="697" y="412"/>
                  <a:pt x="699" y="412"/>
                  <a:pt x="700" y="413"/>
                </a:cubicBezTo>
                <a:cubicBezTo>
                  <a:pt x="700" y="413"/>
                  <a:pt x="700" y="413"/>
                  <a:pt x="700" y="413"/>
                </a:cubicBezTo>
                <a:cubicBezTo>
                  <a:pt x="700" y="413"/>
                  <a:pt x="700" y="414"/>
                  <a:pt x="700" y="413"/>
                </a:cubicBezTo>
                <a:cubicBezTo>
                  <a:pt x="699" y="413"/>
                  <a:pt x="698" y="413"/>
                  <a:pt x="697" y="413"/>
                </a:cubicBezTo>
                <a:cubicBezTo>
                  <a:pt x="697" y="413"/>
                  <a:pt x="697" y="412"/>
                  <a:pt x="696" y="412"/>
                </a:cubicBezTo>
                <a:cubicBezTo>
                  <a:pt x="695" y="412"/>
                  <a:pt x="695" y="413"/>
                  <a:pt x="695" y="414"/>
                </a:cubicBezTo>
                <a:cubicBezTo>
                  <a:pt x="695" y="415"/>
                  <a:pt x="695" y="415"/>
                  <a:pt x="695" y="416"/>
                </a:cubicBezTo>
                <a:cubicBezTo>
                  <a:pt x="697" y="417"/>
                  <a:pt x="698" y="418"/>
                  <a:pt x="700" y="420"/>
                </a:cubicBezTo>
                <a:cubicBezTo>
                  <a:pt x="700" y="420"/>
                  <a:pt x="700" y="420"/>
                  <a:pt x="700" y="420"/>
                </a:cubicBezTo>
                <a:cubicBezTo>
                  <a:pt x="701" y="421"/>
                  <a:pt x="701" y="421"/>
                  <a:pt x="701" y="421"/>
                </a:cubicBezTo>
                <a:cubicBezTo>
                  <a:pt x="701" y="421"/>
                  <a:pt x="702" y="422"/>
                  <a:pt x="702" y="422"/>
                </a:cubicBezTo>
                <a:cubicBezTo>
                  <a:pt x="703" y="422"/>
                  <a:pt x="702" y="422"/>
                  <a:pt x="702" y="422"/>
                </a:cubicBezTo>
                <a:cubicBezTo>
                  <a:pt x="702" y="422"/>
                  <a:pt x="702" y="422"/>
                  <a:pt x="701" y="422"/>
                </a:cubicBezTo>
                <a:cubicBezTo>
                  <a:pt x="701" y="422"/>
                  <a:pt x="701" y="422"/>
                  <a:pt x="700" y="422"/>
                </a:cubicBezTo>
                <a:cubicBezTo>
                  <a:pt x="700" y="421"/>
                  <a:pt x="700" y="421"/>
                  <a:pt x="699" y="421"/>
                </a:cubicBezTo>
                <a:cubicBezTo>
                  <a:pt x="699" y="420"/>
                  <a:pt x="698" y="419"/>
                  <a:pt x="697" y="418"/>
                </a:cubicBezTo>
                <a:cubicBezTo>
                  <a:pt x="696" y="418"/>
                  <a:pt x="695" y="417"/>
                  <a:pt x="694" y="417"/>
                </a:cubicBezTo>
                <a:cubicBezTo>
                  <a:pt x="694" y="417"/>
                  <a:pt x="694" y="417"/>
                  <a:pt x="694" y="417"/>
                </a:cubicBezTo>
                <a:cubicBezTo>
                  <a:pt x="694" y="417"/>
                  <a:pt x="694" y="418"/>
                  <a:pt x="694" y="418"/>
                </a:cubicBezTo>
                <a:cubicBezTo>
                  <a:pt x="694" y="418"/>
                  <a:pt x="694" y="418"/>
                  <a:pt x="694" y="419"/>
                </a:cubicBezTo>
                <a:cubicBezTo>
                  <a:pt x="694" y="419"/>
                  <a:pt x="694" y="419"/>
                  <a:pt x="694" y="419"/>
                </a:cubicBezTo>
                <a:cubicBezTo>
                  <a:pt x="694" y="420"/>
                  <a:pt x="694" y="420"/>
                  <a:pt x="694" y="420"/>
                </a:cubicBezTo>
                <a:cubicBezTo>
                  <a:pt x="694" y="420"/>
                  <a:pt x="695" y="420"/>
                  <a:pt x="695" y="420"/>
                </a:cubicBezTo>
                <a:cubicBezTo>
                  <a:pt x="695" y="420"/>
                  <a:pt x="695" y="421"/>
                  <a:pt x="695" y="421"/>
                </a:cubicBezTo>
                <a:cubicBezTo>
                  <a:pt x="695" y="421"/>
                  <a:pt x="695" y="421"/>
                  <a:pt x="695" y="421"/>
                </a:cubicBezTo>
                <a:cubicBezTo>
                  <a:pt x="695" y="421"/>
                  <a:pt x="695" y="422"/>
                  <a:pt x="695" y="423"/>
                </a:cubicBezTo>
                <a:cubicBezTo>
                  <a:pt x="695" y="423"/>
                  <a:pt x="695" y="423"/>
                  <a:pt x="695" y="423"/>
                </a:cubicBezTo>
                <a:cubicBezTo>
                  <a:pt x="695" y="423"/>
                  <a:pt x="696" y="423"/>
                  <a:pt x="696" y="424"/>
                </a:cubicBezTo>
                <a:cubicBezTo>
                  <a:pt x="696" y="424"/>
                  <a:pt x="697" y="424"/>
                  <a:pt x="697" y="424"/>
                </a:cubicBezTo>
                <a:cubicBezTo>
                  <a:pt x="697" y="424"/>
                  <a:pt x="697" y="424"/>
                  <a:pt x="696" y="425"/>
                </a:cubicBezTo>
                <a:cubicBezTo>
                  <a:pt x="696" y="425"/>
                  <a:pt x="697" y="426"/>
                  <a:pt x="697" y="426"/>
                </a:cubicBezTo>
                <a:cubicBezTo>
                  <a:pt x="697" y="426"/>
                  <a:pt x="698" y="426"/>
                  <a:pt x="699" y="426"/>
                </a:cubicBezTo>
                <a:cubicBezTo>
                  <a:pt x="699" y="426"/>
                  <a:pt x="699" y="426"/>
                  <a:pt x="700" y="426"/>
                </a:cubicBezTo>
                <a:cubicBezTo>
                  <a:pt x="700" y="427"/>
                  <a:pt x="700" y="427"/>
                  <a:pt x="700" y="427"/>
                </a:cubicBezTo>
                <a:cubicBezTo>
                  <a:pt x="700" y="427"/>
                  <a:pt x="700" y="427"/>
                  <a:pt x="700" y="427"/>
                </a:cubicBezTo>
                <a:cubicBezTo>
                  <a:pt x="699" y="427"/>
                  <a:pt x="699" y="427"/>
                  <a:pt x="698" y="427"/>
                </a:cubicBezTo>
                <a:cubicBezTo>
                  <a:pt x="698" y="427"/>
                  <a:pt x="697" y="427"/>
                  <a:pt x="697" y="427"/>
                </a:cubicBezTo>
                <a:cubicBezTo>
                  <a:pt x="696" y="427"/>
                  <a:pt x="696" y="427"/>
                  <a:pt x="696" y="427"/>
                </a:cubicBezTo>
                <a:cubicBezTo>
                  <a:pt x="696" y="428"/>
                  <a:pt x="696" y="428"/>
                  <a:pt x="696" y="428"/>
                </a:cubicBezTo>
                <a:cubicBezTo>
                  <a:pt x="696" y="429"/>
                  <a:pt x="695" y="429"/>
                  <a:pt x="695" y="430"/>
                </a:cubicBezTo>
                <a:cubicBezTo>
                  <a:pt x="695" y="430"/>
                  <a:pt x="695" y="430"/>
                  <a:pt x="695" y="430"/>
                </a:cubicBezTo>
                <a:cubicBezTo>
                  <a:pt x="695" y="430"/>
                  <a:pt x="695" y="430"/>
                  <a:pt x="695" y="430"/>
                </a:cubicBezTo>
                <a:cubicBezTo>
                  <a:pt x="696" y="430"/>
                  <a:pt x="697" y="431"/>
                  <a:pt x="698" y="432"/>
                </a:cubicBezTo>
                <a:cubicBezTo>
                  <a:pt x="698" y="432"/>
                  <a:pt x="698" y="432"/>
                  <a:pt x="698" y="432"/>
                </a:cubicBezTo>
                <a:cubicBezTo>
                  <a:pt x="699" y="432"/>
                  <a:pt x="699" y="431"/>
                  <a:pt x="699" y="431"/>
                </a:cubicBezTo>
                <a:cubicBezTo>
                  <a:pt x="699" y="430"/>
                  <a:pt x="700" y="430"/>
                  <a:pt x="700" y="430"/>
                </a:cubicBezTo>
                <a:cubicBezTo>
                  <a:pt x="700" y="430"/>
                  <a:pt x="700" y="430"/>
                  <a:pt x="700" y="430"/>
                </a:cubicBezTo>
                <a:cubicBezTo>
                  <a:pt x="700" y="431"/>
                  <a:pt x="700" y="431"/>
                  <a:pt x="700" y="431"/>
                </a:cubicBezTo>
                <a:cubicBezTo>
                  <a:pt x="700" y="431"/>
                  <a:pt x="700" y="431"/>
                  <a:pt x="700" y="431"/>
                </a:cubicBezTo>
                <a:cubicBezTo>
                  <a:pt x="700" y="431"/>
                  <a:pt x="700" y="432"/>
                  <a:pt x="700" y="432"/>
                </a:cubicBezTo>
                <a:cubicBezTo>
                  <a:pt x="700" y="432"/>
                  <a:pt x="701" y="432"/>
                  <a:pt x="701" y="432"/>
                </a:cubicBezTo>
                <a:cubicBezTo>
                  <a:pt x="702" y="433"/>
                  <a:pt x="702" y="433"/>
                  <a:pt x="702" y="433"/>
                </a:cubicBezTo>
                <a:cubicBezTo>
                  <a:pt x="703" y="433"/>
                  <a:pt x="703" y="433"/>
                  <a:pt x="703" y="433"/>
                </a:cubicBezTo>
                <a:cubicBezTo>
                  <a:pt x="704" y="433"/>
                  <a:pt x="704" y="432"/>
                  <a:pt x="704" y="432"/>
                </a:cubicBezTo>
                <a:cubicBezTo>
                  <a:pt x="704" y="432"/>
                  <a:pt x="704" y="432"/>
                  <a:pt x="704" y="432"/>
                </a:cubicBezTo>
                <a:cubicBezTo>
                  <a:pt x="704" y="431"/>
                  <a:pt x="704" y="431"/>
                  <a:pt x="704" y="432"/>
                </a:cubicBezTo>
                <a:cubicBezTo>
                  <a:pt x="704" y="432"/>
                  <a:pt x="704" y="432"/>
                  <a:pt x="704" y="432"/>
                </a:cubicBezTo>
                <a:cubicBezTo>
                  <a:pt x="704" y="433"/>
                  <a:pt x="704" y="433"/>
                  <a:pt x="705" y="433"/>
                </a:cubicBezTo>
                <a:cubicBezTo>
                  <a:pt x="704" y="434"/>
                  <a:pt x="704" y="434"/>
                  <a:pt x="704" y="434"/>
                </a:cubicBezTo>
                <a:cubicBezTo>
                  <a:pt x="703" y="434"/>
                  <a:pt x="703" y="434"/>
                  <a:pt x="703" y="434"/>
                </a:cubicBezTo>
                <a:cubicBezTo>
                  <a:pt x="703" y="434"/>
                  <a:pt x="703" y="435"/>
                  <a:pt x="703" y="435"/>
                </a:cubicBezTo>
                <a:cubicBezTo>
                  <a:pt x="703" y="436"/>
                  <a:pt x="704" y="437"/>
                  <a:pt x="704" y="437"/>
                </a:cubicBezTo>
                <a:cubicBezTo>
                  <a:pt x="704" y="437"/>
                  <a:pt x="705" y="438"/>
                  <a:pt x="705" y="438"/>
                </a:cubicBezTo>
                <a:cubicBezTo>
                  <a:pt x="705" y="438"/>
                  <a:pt x="705" y="439"/>
                  <a:pt x="706" y="439"/>
                </a:cubicBezTo>
                <a:cubicBezTo>
                  <a:pt x="706" y="439"/>
                  <a:pt x="706" y="440"/>
                  <a:pt x="707" y="440"/>
                </a:cubicBezTo>
                <a:cubicBezTo>
                  <a:pt x="707" y="440"/>
                  <a:pt x="707" y="440"/>
                  <a:pt x="708" y="440"/>
                </a:cubicBezTo>
                <a:cubicBezTo>
                  <a:pt x="708" y="440"/>
                  <a:pt x="708" y="440"/>
                  <a:pt x="708" y="440"/>
                </a:cubicBezTo>
                <a:cubicBezTo>
                  <a:pt x="708" y="440"/>
                  <a:pt x="708" y="440"/>
                  <a:pt x="708" y="440"/>
                </a:cubicBezTo>
                <a:cubicBezTo>
                  <a:pt x="708" y="440"/>
                  <a:pt x="708" y="441"/>
                  <a:pt x="707" y="441"/>
                </a:cubicBezTo>
                <a:cubicBezTo>
                  <a:pt x="707" y="441"/>
                  <a:pt x="708" y="441"/>
                  <a:pt x="707" y="442"/>
                </a:cubicBezTo>
                <a:cubicBezTo>
                  <a:pt x="707" y="442"/>
                  <a:pt x="707" y="442"/>
                  <a:pt x="707" y="443"/>
                </a:cubicBezTo>
                <a:cubicBezTo>
                  <a:pt x="707" y="443"/>
                  <a:pt x="708" y="443"/>
                  <a:pt x="708" y="443"/>
                </a:cubicBezTo>
                <a:cubicBezTo>
                  <a:pt x="709" y="443"/>
                  <a:pt x="709" y="443"/>
                  <a:pt x="710" y="443"/>
                </a:cubicBezTo>
                <a:cubicBezTo>
                  <a:pt x="710" y="443"/>
                  <a:pt x="710" y="443"/>
                  <a:pt x="710" y="443"/>
                </a:cubicBezTo>
                <a:cubicBezTo>
                  <a:pt x="710" y="443"/>
                  <a:pt x="710" y="443"/>
                  <a:pt x="710" y="443"/>
                </a:cubicBezTo>
                <a:cubicBezTo>
                  <a:pt x="710" y="444"/>
                  <a:pt x="711" y="445"/>
                  <a:pt x="710" y="445"/>
                </a:cubicBezTo>
                <a:cubicBezTo>
                  <a:pt x="710" y="446"/>
                  <a:pt x="711" y="446"/>
                  <a:pt x="711" y="446"/>
                </a:cubicBezTo>
                <a:cubicBezTo>
                  <a:pt x="711" y="446"/>
                  <a:pt x="712" y="447"/>
                  <a:pt x="712" y="447"/>
                </a:cubicBezTo>
                <a:cubicBezTo>
                  <a:pt x="712" y="447"/>
                  <a:pt x="712" y="448"/>
                  <a:pt x="712" y="448"/>
                </a:cubicBezTo>
                <a:cubicBezTo>
                  <a:pt x="712" y="449"/>
                  <a:pt x="713" y="449"/>
                  <a:pt x="713" y="449"/>
                </a:cubicBezTo>
                <a:cubicBezTo>
                  <a:pt x="713" y="449"/>
                  <a:pt x="713" y="449"/>
                  <a:pt x="714" y="450"/>
                </a:cubicBezTo>
                <a:cubicBezTo>
                  <a:pt x="714" y="450"/>
                  <a:pt x="713" y="450"/>
                  <a:pt x="713" y="450"/>
                </a:cubicBezTo>
                <a:cubicBezTo>
                  <a:pt x="713" y="450"/>
                  <a:pt x="713" y="450"/>
                  <a:pt x="712" y="449"/>
                </a:cubicBezTo>
                <a:cubicBezTo>
                  <a:pt x="712" y="449"/>
                  <a:pt x="711" y="448"/>
                  <a:pt x="711" y="447"/>
                </a:cubicBezTo>
                <a:cubicBezTo>
                  <a:pt x="711" y="447"/>
                  <a:pt x="710" y="447"/>
                  <a:pt x="710" y="447"/>
                </a:cubicBezTo>
                <a:cubicBezTo>
                  <a:pt x="710" y="447"/>
                  <a:pt x="710" y="447"/>
                  <a:pt x="709" y="447"/>
                </a:cubicBezTo>
                <a:cubicBezTo>
                  <a:pt x="709" y="448"/>
                  <a:pt x="710" y="448"/>
                  <a:pt x="710" y="448"/>
                </a:cubicBezTo>
                <a:cubicBezTo>
                  <a:pt x="710" y="448"/>
                  <a:pt x="710" y="449"/>
                  <a:pt x="710" y="449"/>
                </a:cubicBezTo>
                <a:cubicBezTo>
                  <a:pt x="710" y="450"/>
                  <a:pt x="711" y="450"/>
                  <a:pt x="711" y="450"/>
                </a:cubicBezTo>
                <a:cubicBezTo>
                  <a:pt x="711" y="451"/>
                  <a:pt x="710" y="451"/>
                  <a:pt x="710" y="451"/>
                </a:cubicBezTo>
                <a:cubicBezTo>
                  <a:pt x="710" y="451"/>
                  <a:pt x="710" y="452"/>
                  <a:pt x="711" y="452"/>
                </a:cubicBezTo>
                <a:cubicBezTo>
                  <a:pt x="711" y="452"/>
                  <a:pt x="711" y="452"/>
                  <a:pt x="711" y="452"/>
                </a:cubicBezTo>
                <a:cubicBezTo>
                  <a:pt x="711" y="452"/>
                  <a:pt x="710" y="452"/>
                  <a:pt x="710" y="453"/>
                </a:cubicBezTo>
                <a:cubicBezTo>
                  <a:pt x="710" y="453"/>
                  <a:pt x="709" y="453"/>
                  <a:pt x="709" y="453"/>
                </a:cubicBezTo>
                <a:cubicBezTo>
                  <a:pt x="709" y="454"/>
                  <a:pt x="708" y="454"/>
                  <a:pt x="708" y="453"/>
                </a:cubicBezTo>
                <a:cubicBezTo>
                  <a:pt x="708" y="453"/>
                  <a:pt x="708" y="453"/>
                  <a:pt x="708" y="453"/>
                </a:cubicBezTo>
                <a:cubicBezTo>
                  <a:pt x="709" y="452"/>
                  <a:pt x="709" y="452"/>
                  <a:pt x="709" y="452"/>
                </a:cubicBezTo>
                <a:cubicBezTo>
                  <a:pt x="710" y="452"/>
                  <a:pt x="710" y="451"/>
                  <a:pt x="710" y="451"/>
                </a:cubicBezTo>
                <a:cubicBezTo>
                  <a:pt x="710" y="451"/>
                  <a:pt x="710" y="451"/>
                  <a:pt x="710" y="451"/>
                </a:cubicBezTo>
                <a:cubicBezTo>
                  <a:pt x="710" y="450"/>
                  <a:pt x="710" y="450"/>
                  <a:pt x="710" y="450"/>
                </a:cubicBezTo>
                <a:cubicBezTo>
                  <a:pt x="709" y="450"/>
                  <a:pt x="709" y="450"/>
                  <a:pt x="709" y="450"/>
                </a:cubicBezTo>
                <a:cubicBezTo>
                  <a:pt x="709" y="449"/>
                  <a:pt x="709" y="449"/>
                  <a:pt x="709" y="449"/>
                </a:cubicBezTo>
                <a:cubicBezTo>
                  <a:pt x="709" y="449"/>
                  <a:pt x="709" y="448"/>
                  <a:pt x="709" y="448"/>
                </a:cubicBezTo>
                <a:cubicBezTo>
                  <a:pt x="709" y="448"/>
                  <a:pt x="709" y="448"/>
                  <a:pt x="709" y="447"/>
                </a:cubicBezTo>
                <a:cubicBezTo>
                  <a:pt x="708" y="447"/>
                  <a:pt x="707" y="448"/>
                  <a:pt x="707" y="448"/>
                </a:cubicBezTo>
                <a:cubicBezTo>
                  <a:pt x="707" y="449"/>
                  <a:pt x="708" y="450"/>
                  <a:pt x="707" y="450"/>
                </a:cubicBezTo>
                <a:cubicBezTo>
                  <a:pt x="707" y="451"/>
                  <a:pt x="707" y="451"/>
                  <a:pt x="707" y="451"/>
                </a:cubicBezTo>
                <a:cubicBezTo>
                  <a:pt x="707" y="451"/>
                  <a:pt x="707" y="452"/>
                  <a:pt x="707" y="452"/>
                </a:cubicBezTo>
                <a:cubicBezTo>
                  <a:pt x="706" y="452"/>
                  <a:pt x="706" y="452"/>
                  <a:pt x="706" y="452"/>
                </a:cubicBezTo>
                <a:cubicBezTo>
                  <a:pt x="706" y="453"/>
                  <a:pt x="706" y="453"/>
                  <a:pt x="706" y="454"/>
                </a:cubicBezTo>
                <a:cubicBezTo>
                  <a:pt x="706" y="454"/>
                  <a:pt x="706" y="455"/>
                  <a:pt x="706" y="456"/>
                </a:cubicBezTo>
                <a:cubicBezTo>
                  <a:pt x="706" y="456"/>
                  <a:pt x="706" y="456"/>
                  <a:pt x="706" y="456"/>
                </a:cubicBezTo>
                <a:cubicBezTo>
                  <a:pt x="706" y="456"/>
                  <a:pt x="707" y="456"/>
                  <a:pt x="707" y="456"/>
                </a:cubicBezTo>
                <a:cubicBezTo>
                  <a:pt x="707" y="456"/>
                  <a:pt x="707" y="456"/>
                  <a:pt x="707" y="456"/>
                </a:cubicBezTo>
                <a:cubicBezTo>
                  <a:pt x="708" y="455"/>
                  <a:pt x="708" y="456"/>
                  <a:pt x="708" y="456"/>
                </a:cubicBezTo>
                <a:cubicBezTo>
                  <a:pt x="708" y="457"/>
                  <a:pt x="709" y="457"/>
                  <a:pt x="709" y="458"/>
                </a:cubicBezTo>
                <a:cubicBezTo>
                  <a:pt x="709" y="458"/>
                  <a:pt x="709" y="458"/>
                  <a:pt x="709" y="459"/>
                </a:cubicBezTo>
                <a:cubicBezTo>
                  <a:pt x="709" y="459"/>
                  <a:pt x="709" y="460"/>
                  <a:pt x="709" y="460"/>
                </a:cubicBezTo>
                <a:cubicBezTo>
                  <a:pt x="709" y="460"/>
                  <a:pt x="710" y="460"/>
                  <a:pt x="710" y="460"/>
                </a:cubicBezTo>
                <a:cubicBezTo>
                  <a:pt x="710" y="460"/>
                  <a:pt x="710" y="460"/>
                  <a:pt x="710" y="460"/>
                </a:cubicBezTo>
                <a:cubicBezTo>
                  <a:pt x="711" y="459"/>
                  <a:pt x="711" y="459"/>
                  <a:pt x="712" y="459"/>
                </a:cubicBezTo>
                <a:cubicBezTo>
                  <a:pt x="712" y="459"/>
                  <a:pt x="712" y="459"/>
                  <a:pt x="712" y="458"/>
                </a:cubicBezTo>
                <a:cubicBezTo>
                  <a:pt x="713" y="458"/>
                  <a:pt x="713" y="458"/>
                  <a:pt x="713" y="458"/>
                </a:cubicBezTo>
                <a:cubicBezTo>
                  <a:pt x="713" y="457"/>
                  <a:pt x="713" y="457"/>
                  <a:pt x="712" y="456"/>
                </a:cubicBezTo>
                <a:cubicBezTo>
                  <a:pt x="712" y="456"/>
                  <a:pt x="712" y="456"/>
                  <a:pt x="712" y="456"/>
                </a:cubicBezTo>
                <a:cubicBezTo>
                  <a:pt x="712" y="456"/>
                  <a:pt x="712" y="456"/>
                  <a:pt x="712" y="456"/>
                </a:cubicBezTo>
                <a:cubicBezTo>
                  <a:pt x="713" y="455"/>
                  <a:pt x="713" y="455"/>
                  <a:pt x="713" y="455"/>
                </a:cubicBezTo>
                <a:cubicBezTo>
                  <a:pt x="713" y="454"/>
                  <a:pt x="712" y="454"/>
                  <a:pt x="712" y="454"/>
                </a:cubicBezTo>
                <a:cubicBezTo>
                  <a:pt x="712" y="454"/>
                  <a:pt x="712" y="453"/>
                  <a:pt x="712" y="453"/>
                </a:cubicBezTo>
                <a:cubicBezTo>
                  <a:pt x="712" y="453"/>
                  <a:pt x="713" y="454"/>
                  <a:pt x="713" y="454"/>
                </a:cubicBezTo>
                <a:cubicBezTo>
                  <a:pt x="713" y="454"/>
                  <a:pt x="714" y="454"/>
                  <a:pt x="714" y="454"/>
                </a:cubicBezTo>
                <a:cubicBezTo>
                  <a:pt x="714" y="453"/>
                  <a:pt x="714" y="453"/>
                  <a:pt x="715" y="453"/>
                </a:cubicBezTo>
                <a:cubicBezTo>
                  <a:pt x="715" y="452"/>
                  <a:pt x="717" y="452"/>
                  <a:pt x="717" y="452"/>
                </a:cubicBezTo>
                <a:cubicBezTo>
                  <a:pt x="718" y="452"/>
                  <a:pt x="718" y="453"/>
                  <a:pt x="719" y="453"/>
                </a:cubicBezTo>
                <a:cubicBezTo>
                  <a:pt x="719" y="453"/>
                  <a:pt x="720" y="452"/>
                  <a:pt x="720" y="452"/>
                </a:cubicBezTo>
                <a:cubicBezTo>
                  <a:pt x="720" y="453"/>
                  <a:pt x="720" y="453"/>
                  <a:pt x="720" y="453"/>
                </a:cubicBezTo>
                <a:cubicBezTo>
                  <a:pt x="720" y="453"/>
                  <a:pt x="720" y="453"/>
                  <a:pt x="720" y="453"/>
                </a:cubicBezTo>
                <a:cubicBezTo>
                  <a:pt x="720" y="454"/>
                  <a:pt x="720" y="454"/>
                  <a:pt x="720" y="454"/>
                </a:cubicBezTo>
                <a:cubicBezTo>
                  <a:pt x="718" y="454"/>
                  <a:pt x="717" y="454"/>
                  <a:pt x="716" y="454"/>
                </a:cubicBezTo>
                <a:cubicBezTo>
                  <a:pt x="716" y="454"/>
                  <a:pt x="716" y="454"/>
                  <a:pt x="716" y="454"/>
                </a:cubicBezTo>
                <a:cubicBezTo>
                  <a:pt x="715" y="454"/>
                  <a:pt x="715" y="454"/>
                  <a:pt x="715" y="454"/>
                </a:cubicBezTo>
                <a:cubicBezTo>
                  <a:pt x="715" y="454"/>
                  <a:pt x="715" y="454"/>
                  <a:pt x="715" y="455"/>
                </a:cubicBezTo>
                <a:cubicBezTo>
                  <a:pt x="715" y="455"/>
                  <a:pt x="714" y="455"/>
                  <a:pt x="714" y="456"/>
                </a:cubicBezTo>
                <a:cubicBezTo>
                  <a:pt x="714" y="456"/>
                  <a:pt x="714" y="457"/>
                  <a:pt x="714" y="457"/>
                </a:cubicBezTo>
                <a:cubicBezTo>
                  <a:pt x="715" y="457"/>
                  <a:pt x="715" y="457"/>
                  <a:pt x="715" y="458"/>
                </a:cubicBezTo>
                <a:cubicBezTo>
                  <a:pt x="715" y="458"/>
                  <a:pt x="715" y="458"/>
                  <a:pt x="715" y="458"/>
                </a:cubicBezTo>
                <a:cubicBezTo>
                  <a:pt x="715" y="458"/>
                  <a:pt x="715" y="458"/>
                  <a:pt x="715" y="458"/>
                </a:cubicBezTo>
                <a:cubicBezTo>
                  <a:pt x="714" y="459"/>
                  <a:pt x="714" y="460"/>
                  <a:pt x="713" y="461"/>
                </a:cubicBezTo>
                <a:cubicBezTo>
                  <a:pt x="713" y="461"/>
                  <a:pt x="713" y="463"/>
                  <a:pt x="712" y="463"/>
                </a:cubicBezTo>
                <a:cubicBezTo>
                  <a:pt x="712" y="463"/>
                  <a:pt x="712" y="463"/>
                  <a:pt x="712" y="463"/>
                </a:cubicBezTo>
                <a:cubicBezTo>
                  <a:pt x="711" y="464"/>
                  <a:pt x="712" y="464"/>
                  <a:pt x="712" y="465"/>
                </a:cubicBezTo>
                <a:cubicBezTo>
                  <a:pt x="712" y="465"/>
                  <a:pt x="712" y="466"/>
                  <a:pt x="712" y="466"/>
                </a:cubicBezTo>
                <a:cubicBezTo>
                  <a:pt x="712" y="467"/>
                  <a:pt x="713" y="468"/>
                  <a:pt x="714" y="468"/>
                </a:cubicBezTo>
                <a:cubicBezTo>
                  <a:pt x="714" y="469"/>
                  <a:pt x="715" y="469"/>
                  <a:pt x="715" y="469"/>
                </a:cubicBezTo>
                <a:cubicBezTo>
                  <a:pt x="715" y="468"/>
                  <a:pt x="715" y="468"/>
                  <a:pt x="715" y="467"/>
                </a:cubicBezTo>
                <a:cubicBezTo>
                  <a:pt x="716" y="466"/>
                  <a:pt x="716" y="465"/>
                  <a:pt x="717" y="465"/>
                </a:cubicBezTo>
                <a:cubicBezTo>
                  <a:pt x="717" y="464"/>
                  <a:pt x="717" y="462"/>
                  <a:pt x="717" y="462"/>
                </a:cubicBezTo>
                <a:cubicBezTo>
                  <a:pt x="716" y="462"/>
                  <a:pt x="716" y="461"/>
                  <a:pt x="716" y="461"/>
                </a:cubicBezTo>
                <a:cubicBezTo>
                  <a:pt x="716" y="461"/>
                  <a:pt x="716" y="461"/>
                  <a:pt x="717" y="461"/>
                </a:cubicBezTo>
                <a:cubicBezTo>
                  <a:pt x="718" y="460"/>
                  <a:pt x="719" y="459"/>
                  <a:pt x="720" y="458"/>
                </a:cubicBezTo>
                <a:cubicBezTo>
                  <a:pt x="720" y="458"/>
                  <a:pt x="720" y="459"/>
                  <a:pt x="720" y="459"/>
                </a:cubicBezTo>
                <a:cubicBezTo>
                  <a:pt x="720" y="459"/>
                  <a:pt x="719" y="459"/>
                  <a:pt x="719" y="459"/>
                </a:cubicBezTo>
                <a:cubicBezTo>
                  <a:pt x="719" y="459"/>
                  <a:pt x="719" y="459"/>
                  <a:pt x="719" y="460"/>
                </a:cubicBezTo>
                <a:cubicBezTo>
                  <a:pt x="719" y="460"/>
                  <a:pt x="720" y="460"/>
                  <a:pt x="720" y="461"/>
                </a:cubicBezTo>
                <a:cubicBezTo>
                  <a:pt x="719" y="461"/>
                  <a:pt x="718" y="461"/>
                  <a:pt x="718" y="462"/>
                </a:cubicBezTo>
                <a:cubicBezTo>
                  <a:pt x="719" y="462"/>
                  <a:pt x="719" y="462"/>
                  <a:pt x="719" y="462"/>
                </a:cubicBezTo>
                <a:cubicBezTo>
                  <a:pt x="720" y="462"/>
                  <a:pt x="719" y="463"/>
                  <a:pt x="719" y="463"/>
                </a:cubicBezTo>
                <a:cubicBezTo>
                  <a:pt x="719" y="463"/>
                  <a:pt x="718" y="463"/>
                  <a:pt x="718" y="463"/>
                </a:cubicBezTo>
                <a:cubicBezTo>
                  <a:pt x="718" y="464"/>
                  <a:pt x="718" y="464"/>
                  <a:pt x="718" y="464"/>
                </a:cubicBezTo>
                <a:cubicBezTo>
                  <a:pt x="718" y="465"/>
                  <a:pt x="718" y="465"/>
                  <a:pt x="718" y="465"/>
                </a:cubicBezTo>
                <a:cubicBezTo>
                  <a:pt x="718" y="465"/>
                  <a:pt x="718" y="466"/>
                  <a:pt x="718" y="466"/>
                </a:cubicBezTo>
                <a:cubicBezTo>
                  <a:pt x="718" y="466"/>
                  <a:pt x="719" y="467"/>
                  <a:pt x="719" y="467"/>
                </a:cubicBezTo>
                <a:cubicBezTo>
                  <a:pt x="719" y="467"/>
                  <a:pt x="719" y="467"/>
                  <a:pt x="719" y="468"/>
                </a:cubicBezTo>
                <a:cubicBezTo>
                  <a:pt x="719" y="468"/>
                  <a:pt x="718" y="468"/>
                  <a:pt x="718" y="468"/>
                </a:cubicBezTo>
                <a:cubicBezTo>
                  <a:pt x="718" y="469"/>
                  <a:pt x="718" y="469"/>
                  <a:pt x="718" y="469"/>
                </a:cubicBezTo>
                <a:cubicBezTo>
                  <a:pt x="717" y="469"/>
                  <a:pt x="717" y="470"/>
                  <a:pt x="717" y="470"/>
                </a:cubicBezTo>
                <a:cubicBezTo>
                  <a:pt x="718" y="471"/>
                  <a:pt x="718" y="471"/>
                  <a:pt x="717" y="472"/>
                </a:cubicBezTo>
                <a:cubicBezTo>
                  <a:pt x="717" y="471"/>
                  <a:pt x="717" y="471"/>
                  <a:pt x="716" y="471"/>
                </a:cubicBezTo>
                <a:cubicBezTo>
                  <a:pt x="716" y="472"/>
                  <a:pt x="716" y="474"/>
                  <a:pt x="717" y="474"/>
                </a:cubicBezTo>
                <a:cubicBezTo>
                  <a:pt x="717" y="475"/>
                  <a:pt x="717" y="475"/>
                  <a:pt x="717" y="475"/>
                </a:cubicBezTo>
                <a:cubicBezTo>
                  <a:pt x="717" y="475"/>
                  <a:pt x="717" y="476"/>
                  <a:pt x="717" y="476"/>
                </a:cubicBezTo>
                <a:cubicBezTo>
                  <a:pt x="717" y="477"/>
                  <a:pt x="718" y="477"/>
                  <a:pt x="718" y="476"/>
                </a:cubicBezTo>
                <a:cubicBezTo>
                  <a:pt x="718" y="476"/>
                  <a:pt x="718" y="475"/>
                  <a:pt x="718" y="475"/>
                </a:cubicBezTo>
                <a:cubicBezTo>
                  <a:pt x="718" y="475"/>
                  <a:pt x="718" y="475"/>
                  <a:pt x="718" y="474"/>
                </a:cubicBezTo>
                <a:cubicBezTo>
                  <a:pt x="719" y="474"/>
                  <a:pt x="719" y="474"/>
                  <a:pt x="720" y="473"/>
                </a:cubicBezTo>
                <a:cubicBezTo>
                  <a:pt x="720" y="473"/>
                  <a:pt x="720" y="473"/>
                  <a:pt x="720" y="473"/>
                </a:cubicBezTo>
                <a:cubicBezTo>
                  <a:pt x="720" y="473"/>
                  <a:pt x="720" y="472"/>
                  <a:pt x="720" y="472"/>
                </a:cubicBezTo>
                <a:cubicBezTo>
                  <a:pt x="720" y="471"/>
                  <a:pt x="720" y="471"/>
                  <a:pt x="721" y="470"/>
                </a:cubicBezTo>
                <a:cubicBezTo>
                  <a:pt x="721" y="470"/>
                  <a:pt x="721" y="470"/>
                  <a:pt x="721" y="470"/>
                </a:cubicBezTo>
                <a:cubicBezTo>
                  <a:pt x="721" y="470"/>
                  <a:pt x="722" y="470"/>
                  <a:pt x="722" y="470"/>
                </a:cubicBezTo>
                <a:cubicBezTo>
                  <a:pt x="722" y="471"/>
                  <a:pt x="722" y="471"/>
                  <a:pt x="722" y="472"/>
                </a:cubicBezTo>
                <a:cubicBezTo>
                  <a:pt x="722" y="472"/>
                  <a:pt x="722" y="473"/>
                  <a:pt x="723" y="474"/>
                </a:cubicBezTo>
                <a:cubicBezTo>
                  <a:pt x="723" y="474"/>
                  <a:pt x="723" y="474"/>
                  <a:pt x="723" y="474"/>
                </a:cubicBezTo>
                <a:cubicBezTo>
                  <a:pt x="723" y="474"/>
                  <a:pt x="724" y="473"/>
                  <a:pt x="724" y="473"/>
                </a:cubicBezTo>
                <a:cubicBezTo>
                  <a:pt x="724" y="473"/>
                  <a:pt x="724" y="473"/>
                  <a:pt x="724" y="472"/>
                </a:cubicBezTo>
                <a:cubicBezTo>
                  <a:pt x="724" y="472"/>
                  <a:pt x="724" y="472"/>
                  <a:pt x="725" y="472"/>
                </a:cubicBezTo>
                <a:cubicBezTo>
                  <a:pt x="725" y="472"/>
                  <a:pt x="725" y="473"/>
                  <a:pt x="725" y="473"/>
                </a:cubicBezTo>
                <a:cubicBezTo>
                  <a:pt x="724" y="474"/>
                  <a:pt x="724" y="474"/>
                  <a:pt x="724" y="475"/>
                </a:cubicBezTo>
                <a:cubicBezTo>
                  <a:pt x="724" y="475"/>
                  <a:pt x="725" y="475"/>
                  <a:pt x="725" y="475"/>
                </a:cubicBezTo>
                <a:cubicBezTo>
                  <a:pt x="726" y="475"/>
                  <a:pt x="726" y="475"/>
                  <a:pt x="726" y="474"/>
                </a:cubicBezTo>
                <a:cubicBezTo>
                  <a:pt x="727" y="472"/>
                  <a:pt x="728" y="471"/>
                  <a:pt x="728" y="469"/>
                </a:cubicBezTo>
                <a:cubicBezTo>
                  <a:pt x="728" y="466"/>
                  <a:pt x="726" y="463"/>
                  <a:pt x="725" y="460"/>
                </a:cubicBezTo>
                <a:cubicBezTo>
                  <a:pt x="724" y="459"/>
                  <a:pt x="724" y="459"/>
                  <a:pt x="723" y="459"/>
                </a:cubicBezTo>
                <a:cubicBezTo>
                  <a:pt x="723" y="459"/>
                  <a:pt x="722" y="459"/>
                  <a:pt x="722" y="459"/>
                </a:cubicBezTo>
                <a:cubicBezTo>
                  <a:pt x="721" y="458"/>
                  <a:pt x="722" y="458"/>
                  <a:pt x="722" y="458"/>
                </a:cubicBezTo>
                <a:cubicBezTo>
                  <a:pt x="723" y="457"/>
                  <a:pt x="725" y="456"/>
                  <a:pt x="726" y="456"/>
                </a:cubicBezTo>
                <a:cubicBezTo>
                  <a:pt x="726" y="456"/>
                  <a:pt x="726" y="456"/>
                  <a:pt x="726" y="456"/>
                </a:cubicBezTo>
                <a:cubicBezTo>
                  <a:pt x="727" y="456"/>
                  <a:pt x="727" y="456"/>
                  <a:pt x="726" y="457"/>
                </a:cubicBezTo>
                <a:cubicBezTo>
                  <a:pt x="726" y="457"/>
                  <a:pt x="725" y="457"/>
                  <a:pt x="725" y="457"/>
                </a:cubicBezTo>
                <a:cubicBezTo>
                  <a:pt x="725" y="458"/>
                  <a:pt x="725" y="459"/>
                  <a:pt x="726" y="459"/>
                </a:cubicBezTo>
                <a:cubicBezTo>
                  <a:pt x="727" y="461"/>
                  <a:pt x="729" y="464"/>
                  <a:pt x="729" y="467"/>
                </a:cubicBezTo>
                <a:cubicBezTo>
                  <a:pt x="729" y="467"/>
                  <a:pt x="729" y="468"/>
                  <a:pt x="729" y="468"/>
                </a:cubicBezTo>
                <a:cubicBezTo>
                  <a:pt x="729" y="469"/>
                  <a:pt x="729" y="469"/>
                  <a:pt x="729" y="470"/>
                </a:cubicBezTo>
                <a:cubicBezTo>
                  <a:pt x="728" y="471"/>
                  <a:pt x="729" y="472"/>
                  <a:pt x="729" y="472"/>
                </a:cubicBezTo>
                <a:cubicBezTo>
                  <a:pt x="730" y="473"/>
                  <a:pt x="731" y="473"/>
                  <a:pt x="732" y="472"/>
                </a:cubicBezTo>
                <a:cubicBezTo>
                  <a:pt x="732" y="473"/>
                  <a:pt x="731" y="474"/>
                  <a:pt x="731" y="474"/>
                </a:cubicBezTo>
                <a:cubicBezTo>
                  <a:pt x="730" y="474"/>
                  <a:pt x="730" y="474"/>
                  <a:pt x="729" y="474"/>
                </a:cubicBezTo>
                <a:cubicBezTo>
                  <a:pt x="728" y="474"/>
                  <a:pt x="728" y="475"/>
                  <a:pt x="728" y="475"/>
                </a:cubicBezTo>
                <a:cubicBezTo>
                  <a:pt x="727" y="475"/>
                  <a:pt x="727" y="476"/>
                  <a:pt x="727" y="476"/>
                </a:cubicBezTo>
                <a:cubicBezTo>
                  <a:pt x="727" y="477"/>
                  <a:pt x="727" y="477"/>
                  <a:pt x="727" y="478"/>
                </a:cubicBezTo>
                <a:cubicBezTo>
                  <a:pt x="728" y="480"/>
                  <a:pt x="729" y="482"/>
                  <a:pt x="729" y="484"/>
                </a:cubicBezTo>
                <a:cubicBezTo>
                  <a:pt x="729" y="484"/>
                  <a:pt x="729" y="485"/>
                  <a:pt x="729" y="485"/>
                </a:cubicBezTo>
                <a:cubicBezTo>
                  <a:pt x="729" y="485"/>
                  <a:pt x="729" y="485"/>
                  <a:pt x="729" y="485"/>
                </a:cubicBezTo>
                <a:cubicBezTo>
                  <a:pt x="732" y="485"/>
                  <a:pt x="734" y="483"/>
                  <a:pt x="735" y="482"/>
                </a:cubicBezTo>
                <a:cubicBezTo>
                  <a:pt x="737" y="480"/>
                  <a:pt x="738" y="478"/>
                  <a:pt x="739" y="476"/>
                </a:cubicBezTo>
                <a:cubicBezTo>
                  <a:pt x="739" y="474"/>
                  <a:pt x="740" y="472"/>
                  <a:pt x="739" y="471"/>
                </a:cubicBezTo>
                <a:cubicBezTo>
                  <a:pt x="739" y="469"/>
                  <a:pt x="738" y="467"/>
                  <a:pt x="738" y="465"/>
                </a:cubicBezTo>
                <a:cubicBezTo>
                  <a:pt x="738" y="464"/>
                  <a:pt x="738" y="463"/>
                  <a:pt x="738" y="462"/>
                </a:cubicBezTo>
                <a:cubicBezTo>
                  <a:pt x="738" y="462"/>
                  <a:pt x="738" y="461"/>
                  <a:pt x="739" y="461"/>
                </a:cubicBezTo>
                <a:cubicBezTo>
                  <a:pt x="739" y="461"/>
                  <a:pt x="739" y="461"/>
                  <a:pt x="739" y="462"/>
                </a:cubicBezTo>
                <a:cubicBezTo>
                  <a:pt x="740" y="460"/>
                  <a:pt x="740" y="460"/>
                  <a:pt x="740" y="460"/>
                </a:cubicBezTo>
                <a:cubicBezTo>
                  <a:pt x="740" y="460"/>
                  <a:pt x="740" y="458"/>
                  <a:pt x="740" y="458"/>
                </a:cubicBezTo>
                <a:close/>
                <a:moveTo>
                  <a:pt x="553" y="364"/>
                </a:moveTo>
                <a:cubicBezTo>
                  <a:pt x="554" y="364"/>
                  <a:pt x="554" y="364"/>
                  <a:pt x="554" y="364"/>
                </a:cubicBezTo>
                <a:cubicBezTo>
                  <a:pt x="554" y="364"/>
                  <a:pt x="555" y="363"/>
                  <a:pt x="555" y="363"/>
                </a:cubicBezTo>
                <a:cubicBezTo>
                  <a:pt x="555" y="362"/>
                  <a:pt x="556" y="362"/>
                  <a:pt x="556" y="362"/>
                </a:cubicBezTo>
                <a:cubicBezTo>
                  <a:pt x="556" y="362"/>
                  <a:pt x="557" y="362"/>
                  <a:pt x="557" y="361"/>
                </a:cubicBezTo>
                <a:cubicBezTo>
                  <a:pt x="557" y="361"/>
                  <a:pt x="557" y="361"/>
                  <a:pt x="557" y="361"/>
                </a:cubicBezTo>
                <a:cubicBezTo>
                  <a:pt x="556" y="360"/>
                  <a:pt x="556" y="361"/>
                  <a:pt x="556" y="361"/>
                </a:cubicBezTo>
                <a:cubicBezTo>
                  <a:pt x="556" y="361"/>
                  <a:pt x="555" y="361"/>
                  <a:pt x="555" y="361"/>
                </a:cubicBezTo>
                <a:cubicBezTo>
                  <a:pt x="555" y="361"/>
                  <a:pt x="555" y="362"/>
                  <a:pt x="554" y="362"/>
                </a:cubicBezTo>
                <a:cubicBezTo>
                  <a:pt x="554" y="362"/>
                  <a:pt x="554" y="363"/>
                  <a:pt x="554" y="363"/>
                </a:cubicBezTo>
                <a:cubicBezTo>
                  <a:pt x="553" y="363"/>
                  <a:pt x="553" y="364"/>
                  <a:pt x="553" y="364"/>
                </a:cubicBezTo>
                <a:cubicBezTo>
                  <a:pt x="553" y="364"/>
                  <a:pt x="553" y="364"/>
                  <a:pt x="553" y="364"/>
                </a:cubicBezTo>
                <a:close/>
                <a:moveTo>
                  <a:pt x="458" y="349"/>
                </a:moveTo>
                <a:cubicBezTo>
                  <a:pt x="459" y="349"/>
                  <a:pt x="459" y="348"/>
                  <a:pt x="459" y="348"/>
                </a:cubicBezTo>
                <a:cubicBezTo>
                  <a:pt x="458" y="347"/>
                  <a:pt x="458" y="347"/>
                  <a:pt x="458" y="347"/>
                </a:cubicBezTo>
                <a:cubicBezTo>
                  <a:pt x="458" y="347"/>
                  <a:pt x="457" y="348"/>
                  <a:pt x="457" y="348"/>
                </a:cubicBezTo>
                <a:cubicBezTo>
                  <a:pt x="457" y="348"/>
                  <a:pt x="457" y="348"/>
                  <a:pt x="457" y="349"/>
                </a:cubicBezTo>
                <a:cubicBezTo>
                  <a:pt x="457" y="349"/>
                  <a:pt x="457" y="349"/>
                  <a:pt x="457" y="349"/>
                </a:cubicBezTo>
                <a:cubicBezTo>
                  <a:pt x="458" y="350"/>
                  <a:pt x="458" y="349"/>
                  <a:pt x="458" y="349"/>
                </a:cubicBezTo>
                <a:close/>
                <a:moveTo>
                  <a:pt x="457" y="351"/>
                </a:moveTo>
                <a:cubicBezTo>
                  <a:pt x="456" y="351"/>
                  <a:pt x="456" y="351"/>
                  <a:pt x="456" y="351"/>
                </a:cubicBezTo>
                <a:cubicBezTo>
                  <a:pt x="456" y="351"/>
                  <a:pt x="456" y="351"/>
                  <a:pt x="456" y="351"/>
                </a:cubicBezTo>
                <a:cubicBezTo>
                  <a:pt x="457" y="352"/>
                  <a:pt x="457" y="351"/>
                  <a:pt x="457" y="351"/>
                </a:cubicBezTo>
                <a:close/>
                <a:moveTo>
                  <a:pt x="449" y="356"/>
                </a:moveTo>
                <a:cubicBezTo>
                  <a:pt x="449" y="357"/>
                  <a:pt x="449" y="357"/>
                  <a:pt x="449" y="357"/>
                </a:cubicBezTo>
                <a:cubicBezTo>
                  <a:pt x="449" y="357"/>
                  <a:pt x="449" y="357"/>
                  <a:pt x="450" y="357"/>
                </a:cubicBezTo>
                <a:cubicBezTo>
                  <a:pt x="450" y="357"/>
                  <a:pt x="450" y="357"/>
                  <a:pt x="450" y="357"/>
                </a:cubicBezTo>
                <a:cubicBezTo>
                  <a:pt x="450" y="356"/>
                  <a:pt x="449" y="356"/>
                  <a:pt x="449" y="356"/>
                </a:cubicBezTo>
                <a:close/>
                <a:moveTo>
                  <a:pt x="438" y="376"/>
                </a:moveTo>
                <a:cubicBezTo>
                  <a:pt x="438" y="376"/>
                  <a:pt x="437" y="377"/>
                  <a:pt x="437" y="377"/>
                </a:cubicBezTo>
                <a:cubicBezTo>
                  <a:pt x="438" y="378"/>
                  <a:pt x="438" y="378"/>
                  <a:pt x="439" y="378"/>
                </a:cubicBezTo>
                <a:cubicBezTo>
                  <a:pt x="439" y="377"/>
                  <a:pt x="440" y="377"/>
                  <a:pt x="440" y="377"/>
                </a:cubicBezTo>
                <a:cubicBezTo>
                  <a:pt x="440" y="376"/>
                  <a:pt x="440" y="376"/>
                  <a:pt x="439" y="375"/>
                </a:cubicBezTo>
                <a:cubicBezTo>
                  <a:pt x="439" y="375"/>
                  <a:pt x="438" y="376"/>
                  <a:pt x="438" y="376"/>
                </a:cubicBezTo>
                <a:close/>
                <a:moveTo>
                  <a:pt x="380" y="446"/>
                </a:moveTo>
                <a:cubicBezTo>
                  <a:pt x="380" y="446"/>
                  <a:pt x="381" y="446"/>
                  <a:pt x="382" y="446"/>
                </a:cubicBezTo>
                <a:cubicBezTo>
                  <a:pt x="382" y="446"/>
                  <a:pt x="382" y="445"/>
                  <a:pt x="382" y="445"/>
                </a:cubicBezTo>
                <a:cubicBezTo>
                  <a:pt x="382" y="444"/>
                  <a:pt x="381" y="444"/>
                  <a:pt x="381" y="444"/>
                </a:cubicBezTo>
                <a:cubicBezTo>
                  <a:pt x="380" y="445"/>
                  <a:pt x="380" y="445"/>
                  <a:pt x="380" y="445"/>
                </a:cubicBezTo>
                <a:cubicBezTo>
                  <a:pt x="379" y="445"/>
                  <a:pt x="380" y="446"/>
                  <a:pt x="380" y="446"/>
                </a:cubicBezTo>
                <a:close/>
                <a:moveTo>
                  <a:pt x="389" y="444"/>
                </a:moveTo>
                <a:cubicBezTo>
                  <a:pt x="389" y="445"/>
                  <a:pt x="389" y="445"/>
                  <a:pt x="389" y="445"/>
                </a:cubicBezTo>
                <a:cubicBezTo>
                  <a:pt x="390" y="446"/>
                  <a:pt x="390" y="445"/>
                  <a:pt x="391" y="445"/>
                </a:cubicBezTo>
                <a:cubicBezTo>
                  <a:pt x="391" y="445"/>
                  <a:pt x="391" y="445"/>
                  <a:pt x="392" y="445"/>
                </a:cubicBezTo>
                <a:cubicBezTo>
                  <a:pt x="392" y="445"/>
                  <a:pt x="392" y="445"/>
                  <a:pt x="391" y="444"/>
                </a:cubicBezTo>
                <a:cubicBezTo>
                  <a:pt x="391" y="444"/>
                  <a:pt x="391" y="444"/>
                  <a:pt x="391" y="444"/>
                </a:cubicBezTo>
                <a:cubicBezTo>
                  <a:pt x="390" y="444"/>
                  <a:pt x="390" y="444"/>
                  <a:pt x="390" y="444"/>
                </a:cubicBezTo>
                <a:cubicBezTo>
                  <a:pt x="390" y="444"/>
                  <a:pt x="389" y="444"/>
                  <a:pt x="389" y="444"/>
                </a:cubicBezTo>
                <a:close/>
                <a:moveTo>
                  <a:pt x="341" y="397"/>
                </a:moveTo>
                <a:cubicBezTo>
                  <a:pt x="342" y="397"/>
                  <a:pt x="343" y="396"/>
                  <a:pt x="343" y="395"/>
                </a:cubicBezTo>
                <a:cubicBezTo>
                  <a:pt x="343" y="395"/>
                  <a:pt x="344" y="394"/>
                  <a:pt x="344" y="393"/>
                </a:cubicBezTo>
                <a:cubicBezTo>
                  <a:pt x="344" y="392"/>
                  <a:pt x="345" y="391"/>
                  <a:pt x="344" y="391"/>
                </a:cubicBezTo>
                <a:cubicBezTo>
                  <a:pt x="343" y="391"/>
                  <a:pt x="343" y="392"/>
                  <a:pt x="343" y="392"/>
                </a:cubicBezTo>
                <a:cubicBezTo>
                  <a:pt x="342" y="393"/>
                  <a:pt x="342" y="393"/>
                  <a:pt x="341" y="393"/>
                </a:cubicBezTo>
                <a:cubicBezTo>
                  <a:pt x="340" y="393"/>
                  <a:pt x="340" y="394"/>
                  <a:pt x="340" y="395"/>
                </a:cubicBezTo>
                <a:cubicBezTo>
                  <a:pt x="341" y="396"/>
                  <a:pt x="341" y="397"/>
                  <a:pt x="341" y="397"/>
                </a:cubicBezTo>
                <a:close/>
                <a:moveTo>
                  <a:pt x="321" y="264"/>
                </a:moveTo>
                <a:cubicBezTo>
                  <a:pt x="322" y="264"/>
                  <a:pt x="322" y="264"/>
                  <a:pt x="323" y="264"/>
                </a:cubicBezTo>
                <a:cubicBezTo>
                  <a:pt x="323" y="264"/>
                  <a:pt x="323" y="264"/>
                  <a:pt x="324" y="264"/>
                </a:cubicBezTo>
                <a:cubicBezTo>
                  <a:pt x="324" y="263"/>
                  <a:pt x="324" y="262"/>
                  <a:pt x="324" y="262"/>
                </a:cubicBezTo>
                <a:cubicBezTo>
                  <a:pt x="323" y="262"/>
                  <a:pt x="323" y="262"/>
                  <a:pt x="323" y="262"/>
                </a:cubicBezTo>
                <a:cubicBezTo>
                  <a:pt x="322" y="261"/>
                  <a:pt x="322" y="261"/>
                  <a:pt x="321" y="261"/>
                </a:cubicBezTo>
                <a:cubicBezTo>
                  <a:pt x="321" y="261"/>
                  <a:pt x="320" y="262"/>
                  <a:pt x="320" y="263"/>
                </a:cubicBezTo>
                <a:cubicBezTo>
                  <a:pt x="320" y="264"/>
                  <a:pt x="321" y="264"/>
                  <a:pt x="321" y="264"/>
                </a:cubicBezTo>
                <a:close/>
                <a:moveTo>
                  <a:pt x="426" y="23"/>
                </a:moveTo>
                <a:cubicBezTo>
                  <a:pt x="426" y="23"/>
                  <a:pt x="426" y="23"/>
                  <a:pt x="426" y="22"/>
                </a:cubicBezTo>
                <a:cubicBezTo>
                  <a:pt x="426" y="22"/>
                  <a:pt x="426" y="22"/>
                  <a:pt x="426" y="22"/>
                </a:cubicBezTo>
                <a:cubicBezTo>
                  <a:pt x="427" y="21"/>
                  <a:pt x="427" y="21"/>
                  <a:pt x="427" y="21"/>
                </a:cubicBezTo>
                <a:cubicBezTo>
                  <a:pt x="427" y="20"/>
                  <a:pt x="428" y="20"/>
                  <a:pt x="428" y="20"/>
                </a:cubicBezTo>
                <a:cubicBezTo>
                  <a:pt x="427" y="20"/>
                  <a:pt x="427" y="20"/>
                  <a:pt x="427" y="20"/>
                </a:cubicBezTo>
                <a:cubicBezTo>
                  <a:pt x="427" y="20"/>
                  <a:pt x="427" y="20"/>
                  <a:pt x="426" y="20"/>
                </a:cubicBezTo>
                <a:cubicBezTo>
                  <a:pt x="426" y="20"/>
                  <a:pt x="426" y="20"/>
                  <a:pt x="426" y="21"/>
                </a:cubicBezTo>
                <a:cubicBezTo>
                  <a:pt x="426" y="21"/>
                  <a:pt x="426" y="20"/>
                  <a:pt x="426" y="20"/>
                </a:cubicBezTo>
                <a:cubicBezTo>
                  <a:pt x="425" y="20"/>
                  <a:pt x="425" y="21"/>
                  <a:pt x="425" y="21"/>
                </a:cubicBezTo>
                <a:cubicBezTo>
                  <a:pt x="425" y="21"/>
                  <a:pt x="425" y="22"/>
                  <a:pt x="425" y="22"/>
                </a:cubicBezTo>
                <a:cubicBezTo>
                  <a:pt x="425" y="22"/>
                  <a:pt x="426" y="22"/>
                  <a:pt x="426" y="22"/>
                </a:cubicBezTo>
                <a:cubicBezTo>
                  <a:pt x="425" y="22"/>
                  <a:pt x="425" y="23"/>
                  <a:pt x="425" y="23"/>
                </a:cubicBezTo>
                <a:cubicBezTo>
                  <a:pt x="425" y="23"/>
                  <a:pt x="426" y="23"/>
                  <a:pt x="426" y="23"/>
                </a:cubicBezTo>
                <a:close/>
                <a:moveTo>
                  <a:pt x="503" y="50"/>
                </a:moveTo>
                <a:cubicBezTo>
                  <a:pt x="503" y="50"/>
                  <a:pt x="503" y="49"/>
                  <a:pt x="504" y="49"/>
                </a:cubicBezTo>
                <a:cubicBezTo>
                  <a:pt x="504" y="49"/>
                  <a:pt x="504" y="48"/>
                  <a:pt x="505" y="48"/>
                </a:cubicBezTo>
                <a:cubicBezTo>
                  <a:pt x="505" y="47"/>
                  <a:pt x="506" y="46"/>
                  <a:pt x="506" y="46"/>
                </a:cubicBezTo>
                <a:cubicBezTo>
                  <a:pt x="507" y="45"/>
                  <a:pt x="507" y="45"/>
                  <a:pt x="507" y="45"/>
                </a:cubicBezTo>
                <a:cubicBezTo>
                  <a:pt x="507" y="44"/>
                  <a:pt x="508" y="44"/>
                  <a:pt x="508" y="44"/>
                </a:cubicBezTo>
                <a:cubicBezTo>
                  <a:pt x="509" y="43"/>
                  <a:pt x="509" y="43"/>
                  <a:pt x="509" y="42"/>
                </a:cubicBezTo>
                <a:cubicBezTo>
                  <a:pt x="509" y="42"/>
                  <a:pt x="509" y="41"/>
                  <a:pt x="509" y="41"/>
                </a:cubicBezTo>
                <a:cubicBezTo>
                  <a:pt x="509" y="41"/>
                  <a:pt x="508" y="41"/>
                  <a:pt x="508" y="41"/>
                </a:cubicBezTo>
                <a:cubicBezTo>
                  <a:pt x="508" y="41"/>
                  <a:pt x="507" y="41"/>
                  <a:pt x="507" y="41"/>
                </a:cubicBezTo>
                <a:cubicBezTo>
                  <a:pt x="507" y="41"/>
                  <a:pt x="507" y="41"/>
                  <a:pt x="508" y="41"/>
                </a:cubicBezTo>
                <a:cubicBezTo>
                  <a:pt x="508" y="41"/>
                  <a:pt x="509" y="41"/>
                  <a:pt x="509" y="40"/>
                </a:cubicBezTo>
                <a:cubicBezTo>
                  <a:pt x="509" y="40"/>
                  <a:pt x="509" y="40"/>
                  <a:pt x="508" y="40"/>
                </a:cubicBezTo>
                <a:cubicBezTo>
                  <a:pt x="508" y="40"/>
                  <a:pt x="507" y="40"/>
                  <a:pt x="507" y="40"/>
                </a:cubicBezTo>
                <a:cubicBezTo>
                  <a:pt x="506" y="41"/>
                  <a:pt x="506" y="42"/>
                  <a:pt x="505" y="43"/>
                </a:cubicBezTo>
                <a:cubicBezTo>
                  <a:pt x="505" y="44"/>
                  <a:pt x="504" y="44"/>
                  <a:pt x="504" y="46"/>
                </a:cubicBezTo>
                <a:cubicBezTo>
                  <a:pt x="504" y="46"/>
                  <a:pt x="503" y="47"/>
                  <a:pt x="503" y="48"/>
                </a:cubicBezTo>
                <a:cubicBezTo>
                  <a:pt x="503" y="48"/>
                  <a:pt x="503" y="48"/>
                  <a:pt x="503" y="49"/>
                </a:cubicBezTo>
                <a:cubicBezTo>
                  <a:pt x="503" y="49"/>
                  <a:pt x="503" y="49"/>
                  <a:pt x="503" y="49"/>
                </a:cubicBezTo>
                <a:cubicBezTo>
                  <a:pt x="503" y="49"/>
                  <a:pt x="502" y="49"/>
                  <a:pt x="502" y="49"/>
                </a:cubicBezTo>
                <a:cubicBezTo>
                  <a:pt x="503" y="50"/>
                  <a:pt x="503" y="50"/>
                  <a:pt x="503" y="50"/>
                </a:cubicBezTo>
                <a:close/>
              </a:path>
            </a:pathLst>
          </a:custGeom>
          <a:solidFill>
            <a:schemeClr val="bg1">
              <a:lumMod val="9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endParaRPr lang="ru-RU">
              <a:solidFill>
                <a:schemeClr val="dk1"/>
              </a:solidFill>
            </a:endParaRPr>
          </a:p>
        </p:txBody>
      </p:sp>
      <p:sp>
        <p:nvSpPr>
          <p:cNvPr id="143" name="Freeform: Shape 142">
            <a:extLst>
              <a:ext uri="{FF2B5EF4-FFF2-40B4-BE49-F238E27FC236}">
                <a16:creationId xmlns:a16="http://schemas.microsoft.com/office/drawing/2014/main" id="{FEE81AE8-FDAF-47A9-805E-CA0D416A9959}"/>
              </a:ext>
            </a:extLst>
          </p:cNvPr>
          <p:cNvSpPr/>
          <p:nvPr/>
        </p:nvSpPr>
        <p:spPr>
          <a:xfrm>
            <a:off x="9529244" y="5638291"/>
            <a:ext cx="480317" cy="177553"/>
          </a:xfrm>
          <a:custGeom>
            <a:avLst/>
            <a:gdLst>
              <a:gd name="connsiteX0" fmla="*/ 0 w 4154749"/>
              <a:gd name="connsiteY0" fmla="*/ 390618 h 1535837"/>
              <a:gd name="connsiteX1" fmla="*/ 97654 w 4154749"/>
              <a:gd name="connsiteY1" fmla="*/ 363985 h 1535837"/>
              <a:gd name="connsiteX2" fmla="*/ 275207 w 4154749"/>
              <a:gd name="connsiteY2" fmla="*/ 257453 h 1535837"/>
              <a:gd name="connsiteX3" fmla="*/ 257452 w 4154749"/>
              <a:gd name="connsiteY3" fmla="*/ 159798 h 1535837"/>
              <a:gd name="connsiteX4" fmla="*/ 266330 w 4154749"/>
              <a:gd name="connsiteY4" fmla="*/ 53266 h 1535837"/>
              <a:gd name="connsiteX5" fmla="*/ 372862 w 4154749"/>
              <a:gd name="connsiteY5" fmla="*/ 0 h 1535837"/>
              <a:gd name="connsiteX6" fmla="*/ 710213 w 4154749"/>
              <a:gd name="connsiteY6" fmla="*/ 53266 h 1535837"/>
              <a:gd name="connsiteX7" fmla="*/ 887767 w 4154749"/>
              <a:gd name="connsiteY7" fmla="*/ 71022 h 1535837"/>
              <a:gd name="connsiteX8" fmla="*/ 1136341 w 4154749"/>
              <a:gd name="connsiteY8" fmla="*/ 53266 h 1535837"/>
              <a:gd name="connsiteX9" fmla="*/ 1287262 w 4154749"/>
              <a:gd name="connsiteY9" fmla="*/ 106532 h 1535837"/>
              <a:gd name="connsiteX10" fmla="*/ 1411549 w 4154749"/>
              <a:gd name="connsiteY10" fmla="*/ 115410 h 1535837"/>
              <a:gd name="connsiteX11" fmla="*/ 1535837 w 4154749"/>
              <a:gd name="connsiteY11" fmla="*/ 79899 h 1535837"/>
              <a:gd name="connsiteX12" fmla="*/ 1624613 w 4154749"/>
              <a:gd name="connsiteY12" fmla="*/ 71022 h 1535837"/>
              <a:gd name="connsiteX13" fmla="*/ 1740023 w 4154749"/>
              <a:gd name="connsiteY13" fmla="*/ 79899 h 1535837"/>
              <a:gd name="connsiteX14" fmla="*/ 1882066 w 4154749"/>
              <a:gd name="connsiteY14" fmla="*/ 106532 h 1535837"/>
              <a:gd name="connsiteX15" fmla="*/ 1970842 w 4154749"/>
              <a:gd name="connsiteY15" fmla="*/ 115410 h 1535837"/>
              <a:gd name="connsiteX16" fmla="*/ 2086252 w 4154749"/>
              <a:gd name="connsiteY16" fmla="*/ 79899 h 1535837"/>
              <a:gd name="connsiteX17" fmla="*/ 2281561 w 4154749"/>
              <a:gd name="connsiteY17" fmla="*/ 97655 h 1535837"/>
              <a:gd name="connsiteX18" fmla="*/ 2379215 w 4154749"/>
              <a:gd name="connsiteY18" fmla="*/ 133165 h 1535837"/>
              <a:gd name="connsiteX19" fmla="*/ 2476870 w 4154749"/>
              <a:gd name="connsiteY19" fmla="*/ 97655 h 1535837"/>
              <a:gd name="connsiteX20" fmla="*/ 2547891 w 4154749"/>
              <a:gd name="connsiteY20" fmla="*/ 115410 h 1535837"/>
              <a:gd name="connsiteX21" fmla="*/ 2636668 w 4154749"/>
              <a:gd name="connsiteY21" fmla="*/ 124288 h 1535837"/>
              <a:gd name="connsiteX22" fmla="*/ 2698811 w 4154749"/>
              <a:gd name="connsiteY22" fmla="*/ 142043 h 1535837"/>
              <a:gd name="connsiteX23" fmla="*/ 2698811 w 4154749"/>
              <a:gd name="connsiteY23" fmla="*/ 142043 h 1535837"/>
              <a:gd name="connsiteX24" fmla="*/ 2840854 w 4154749"/>
              <a:gd name="connsiteY24" fmla="*/ 124288 h 1535837"/>
              <a:gd name="connsiteX25" fmla="*/ 3000652 w 4154749"/>
              <a:gd name="connsiteY25" fmla="*/ 168676 h 1535837"/>
              <a:gd name="connsiteX26" fmla="*/ 3080551 w 4154749"/>
              <a:gd name="connsiteY26" fmla="*/ 186431 h 1535837"/>
              <a:gd name="connsiteX27" fmla="*/ 3133817 w 4154749"/>
              <a:gd name="connsiteY27" fmla="*/ 142043 h 1535837"/>
              <a:gd name="connsiteX28" fmla="*/ 3249227 w 4154749"/>
              <a:gd name="connsiteY28" fmla="*/ 186431 h 1535837"/>
              <a:gd name="connsiteX29" fmla="*/ 3373514 w 4154749"/>
              <a:gd name="connsiteY29" fmla="*/ 168676 h 1535837"/>
              <a:gd name="connsiteX30" fmla="*/ 3497802 w 4154749"/>
              <a:gd name="connsiteY30" fmla="*/ 221942 h 1535837"/>
              <a:gd name="connsiteX31" fmla="*/ 3586578 w 4154749"/>
              <a:gd name="connsiteY31" fmla="*/ 266330 h 1535837"/>
              <a:gd name="connsiteX32" fmla="*/ 3648722 w 4154749"/>
              <a:gd name="connsiteY32" fmla="*/ 292963 h 1535837"/>
              <a:gd name="connsiteX33" fmla="*/ 3701988 w 4154749"/>
              <a:gd name="connsiteY33" fmla="*/ 284086 h 1535837"/>
              <a:gd name="connsiteX34" fmla="*/ 3773009 w 4154749"/>
              <a:gd name="connsiteY34" fmla="*/ 346229 h 1535837"/>
              <a:gd name="connsiteX35" fmla="*/ 3861786 w 4154749"/>
              <a:gd name="connsiteY35" fmla="*/ 381740 h 1535837"/>
              <a:gd name="connsiteX36" fmla="*/ 3923930 w 4154749"/>
              <a:gd name="connsiteY36" fmla="*/ 390618 h 1535837"/>
              <a:gd name="connsiteX37" fmla="*/ 4012706 w 4154749"/>
              <a:gd name="connsiteY37" fmla="*/ 381740 h 1535837"/>
              <a:gd name="connsiteX38" fmla="*/ 4083728 w 4154749"/>
              <a:gd name="connsiteY38" fmla="*/ 337352 h 1535837"/>
              <a:gd name="connsiteX39" fmla="*/ 4110361 w 4154749"/>
              <a:gd name="connsiteY39" fmla="*/ 355107 h 1535837"/>
              <a:gd name="connsiteX40" fmla="*/ 4065972 w 4154749"/>
              <a:gd name="connsiteY40" fmla="*/ 426128 h 1535837"/>
              <a:gd name="connsiteX41" fmla="*/ 4048217 w 4154749"/>
              <a:gd name="connsiteY41" fmla="*/ 585926 h 1535837"/>
              <a:gd name="connsiteX42" fmla="*/ 4083728 w 4154749"/>
              <a:gd name="connsiteY42" fmla="*/ 656948 h 1535837"/>
              <a:gd name="connsiteX43" fmla="*/ 4119238 w 4154749"/>
              <a:gd name="connsiteY43" fmla="*/ 719091 h 1535837"/>
              <a:gd name="connsiteX44" fmla="*/ 4154749 w 4154749"/>
              <a:gd name="connsiteY44" fmla="*/ 745724 h 1535837"/>
              <a:gd name="connsiteX45" fmla="*/ 4048217 w 4154749"/>
              <a:gd name="connsiteY45" fmla="*/ 754602 h 1535837"/>
              <a:gd name="connsiteX46" fmla="*/ 4048217 w 4154749"/>
              <a:gd name="connsiteY46" fmla="*/ 754602 h 1535837"/>
              <a:gd name="connsiteX47" fmla="*/ 3941685 w 4154749"/>
              <a:gd name="connsiteY47" fmla="*/ 816746 h 1535837"/>
              <a:gd name="connsiteX48" fmla="*/ 3906174 w 4154749"/>
              <a:gd name="connsiteY48" fmla="*/ 870012 h 1535837"/>
              <a:gd name="connsiteX49" fmla="*/ 3861786 w 4154749"/>
              <a:gd name="connsiteY49" fmla="*/ 861134 h 1535837"/>
              <a:gd name="connsiteX50" fmla="*/ 3737499 w 4154749"/>
              <a:gd name="connsiteY50" fmla="*/ 985422 h 1535837"/>
              <a:gd name="connsiteX51" fmla="*/ 3684233 w 4154749"/>
              <a:gd name="connsiteY51" fmla="*/ 1091954 h 1535837"/>
              <a:gd name="connsiteX52" fmla="*/ 3630967 w 4154749"/>
              <a:gd name="connsiteY52" fmla="*/ 1207363 h 1535837"/>
              <a:gd name="connsiteX53" fmla="*/ 3568823 w 4154749"/>
              <a:gd name="connsiteY53" fmla="*/ 1180730 h 1535837"/>
              <a:gd name="connsiteX54" fmla="*/ 3577701 w 4154749"/>
              <a:gd name="connsiteY54" fmla="*/ 1296140 h 1535837"/>
              <a:gd name="connsiteX55" fmla="*/ 3311371 w 4154749"/>
              <a:gd name="connsiteY55" fmla="*/ 1411550 h 1535837"/>
              <a:gd name="connsiteX56" fmla="*/ 3213716 w 4154749"/>
              <a:gd name="connsiteY56" fmla="*/ 1411550 h 1535837"/>
              <a:gd name="connsiteX57" fmla="*/ 3133817 w 4154749"/>
              <a:gd name="connsiteY57" fmla="*/ 1402672 h 1535837"/>
              <a:gd name="connsiteX58" fmla="*/ 3062796 w 4154749"/>
              <a:gd name="connsiteY58" fmla="*/ 1455938 h 1535837"/>
              <a:gd name="connsiteX59" fmla="*/ 2956264 w 4154749"/>
              <a:gd name="connsiteY59" fmla="*/ 1429305 h 1535837"/>
              <a:gd name="connsiteX60" fmla="*/ 2805343 w 4154749"/>
              <a:gd name="connsiteY60" fmla="*/ 1535837 h 1535837"/>
              <a:gd name="connsiteX61" fmla="*/ 2689934 w 4154749"/>
              <a:gd name="connsiteY61" fmla="*/ 1509204 h 1535837"/>
              <a:gd name="connsiteX62" fmla="*/ 2618912 w 4154749"/>
              <a:gd name="connsiteY62" fmla="*/ 1491449 h 1535837"/>
              <a:gd name="connsiteX63" fmla="*/ 2512380 w 4154749"/>
              <a:gd name="connsiteY63" fmla="*/ 1491449 h 1535837"/>
              <a:gd name="connsiteX64" fmla="*/ 2414726 w 4154749"/>
              <a:gd name="connsiteY64" fmla="*/ 1464816 h 1535837"/>
              <a:gd name="connsiteX65" fmla="*/ 2325949 w 4154749"/>
              <a:gd name="connsiteY65" fmla="*/ 1384917 h 1535837"/>
              <a:gd name="connsiteX66" fmla="*/ 2246050 w 4154749"/>
              <a:gd name="connsiteY66" fmla="*/ 1438183 h 1535837"/>
              <a:gd name="connsiteX67" fmla="*/ 2201662 w 4154749"/>
              <a:gd name="connsiteY67" fmla="*/ 1509204 h 1535837"/>
              <a:gd name="connsiteX68" fmla="*/ 2077374 w 4154749"/>
              <a:gd name="connsiteY68" fmla="*/ 1438183 h 1535837"/>
              <a:gd name="connsiteX69" fmla="*/ 2006353 w 4154749"/>
              <a:gd name="connsiteY69" fmla="*/ 1376039 h 1535837"/>
              <a:gd name="connsiteX70" fmla="*/ 1899821 w 4154749"/>
              <a:gd name="connsiteY70" fmla="*/ 1384917 h 1535837"/>
              <a:gd name="connsiteX71" fmla="*/ 1748901 w 4154749"/>
              <a:gd name="connsiteY71" fmla="*/ 1438183 h 1535837"/>
              <a:gd name="connsiteX72" fmla="*/ 1748901 w 4154749"/>
              <a:gd name="connsiteY72" fmla="*/ 1438183 h 1535837"/>
              <a:gd name="connsiteX73" fmla="*/ 1624613 w 4154749"/>
              <a:gd name="connsiteY73" fmla="*/ 1438183 h 1535837"/>
              <a:gd name="connsiteX74" fmla="*/ 1571347 w 4154749"/>
              <a:gd name="connsiteY74" fmla="*/ 1384917 h 1535837"/>
              <a:gd name="connsiteX75" fmla="*/ 1518081 w 4154749"/>
              <a:gd name="connsiteY75" fmla="*/ 1429305 h 1535837"/>
              <a:gd name="connsiteX76" fmla="*/ 1411549 w 4154749"/>
              <a:gd name="connsiteY76" fmla="*/ 1411550 h 1535837"/>
              <a:gd name="connsiteX77" fmla="*/ 1384916 w 4154749"/>
              <a:gd name="connsiteY77" fmla="*/ 1376039 h 1535837"/>
              <a:gd name="connsiteX78" fmla="*/ 1322772 w 4154749"/>
              <a:gd name="connsiteY78" fmla="*/ 1367161 h 1535837"/>
              <a:gd name="connsiteX79" fmla="*/ 1251751 w 4154749"/>
              <a:gd name="connsiteY79" fmla="*/ 1331651 h 1535837"/>
              <a:gd name="connsiteX80" fmla="*/ 1162974 w 4154749"/>
              <a:gd name="connsiteY80" fmla="*/ 1420427 h 1535837"/>
              <a:gd name="connsiteX81" fmla="*/ 1162974 w 4154749"/>
              <a:gd name="connsiteY81" fmla="*/ 1420427 h 1535837"/>
              <a:gd name="connsiteX82" fmla="*/ 1162974 w 4154749"/>
              <a:gd name="connsiteY82" fmla="*/ 1420427 h 1535837"/>
              <a:gd name="connsiteX83" fmla="*/ 1003176 w 4154749"/>
              <a:gd name="connsiteY83" fmla="*/ 1464816 h 1535837"/>
              <a:gd name="connsiteX84" fmla="*/ 878889 w 4154749"/>
              <a:gd name="connsiteY84" fmla="*/ 1500326 h 1535837"/>
              <a:gd name="connsiteX85" fmla="*/ 878889 w 4154749"/>
              <a:gd name="connsiteY85" fmla="*/ 1535837 h 1535837"/>
              <a:gd name="connsiteX86" fmla="*/ 878889 w 4154749"/>
              <a:gd name="connsiteY86" fmla="*/ 1535837 h 1535837"/>
              <a:gd name="connsiteX87" fmla="*/ 754602 w 4154749"/>
              <a:gd name="connsiteY87" fmla="*/ 1491449 h 1535837"/>
              <a:gd name="connsiteX88" fmla="*/ 710213 w 4154749"/>
              <a:gd name="connsiteY88" fmla="*/ 1411550 h 1535837"/>
              <a:gd name="connsiteX89" fmla="*/ 648070 w 4154749"/>
              <a:gd name="connsiteY89" fmla="*/ 1411550 h 1535837"/>
              <a:gd name="connsiteX90" fmla="*/ 585926 w 4154749"/>
              <a:gd name="connsiteY90" fmla="*/ 1393794 h 1535837"/>
              <a:gd name="connsiteX91" fmla="*/ 506027 w 4154749"/>
              <a:gd name="connsiteY91" fmla="*/ 1447060 h 1535837"/>
              <a:gd name="connsiteX92" fmla="*/ 452761 w 4154749"/>
              <a:gd name="connsiteY92" fmla="*/ 1464816 h 1535837"/>
              <a:gd name="connsiteX93" fmla="*/ 372862 w 4154749"/>
              <a:gd name="connsiteY93" fmla="*/ 1473693 h 1535837"/>
              <a:gd name="connsiteX94" fmla="*/ 310718 w 4154749"/>
              <a:gd name="connsiteY94" fmla="*/ 1447060 h 1535837"/>
              <a:gd name="connsiteX95" fmla="*/ 221941 w 4154749"/>
              <a:gd name="connsiteY95" fmla="*/ 1411550 h 1535837"/>
              <a:gd name="connsiteX96" fmla="*/ 221941 w 4154749"/>
              <a:gd name="connsiteY96" fmla="*/ 1482571 h 1535837"/>
              <a:gd name="connsiteX97" fmla="*/ 221941 w 4154749"/>
              <a:gd name="connsiteY97" fmla="*/ 1526959 h 1535837"/>
              <a:gd name="connsiteX98" fmla="*/ 150920 w 4154749"/>
              <a:gd name="connsiteY98" fmla="*/ 1447060 h 1535837"/>
              <a:gd name="connsiteX99" fmla="*/ 106532 w 4154749"/>
              <a:gd name="connsiteY99" fmla="*/ 1384917 h 1535837"/>
              <a:gd name="connsiteX100" fmla="*/ 248574 w 4154749"/>
              <a:gd name="connsiteY100" fmla="*/ 1313895 h 1535837"/>
              <a:gd name="connsiteX101" fmla="*/ 230819 w 4154749"/>
              <a:gd name="connsiteY101" fmla="*/ 1251752 h 1535837"/>
              <a:gd name="connsiteX102" fmla="*/ 168675 w 4154749"/>
              <a:gd name="connsiteY102" fmla="*/ 1233996 h 1535837"/>
              <a:gd name="connsiteX103" fmla="*/ 213064 w 4154749"/>
              <a:gd name="connsiteY103" fmla="*/ 1145220 h 1535837"/>
              <a:gd name="connsiteX104" fmla="*/ 150920 w 4154749"/>
              <a:gd name="connsiteY104" fmla="*/ 1109709 h 1535837"/>
              <a:gd name="connsiteX105" fmla="*/ 221941 w 4154749"/>
              <a:gd name="connsiteY105" fmla="*/ 1056443 h 1535837"/>
              <a:gd name="connsiteX106" fmla="*/ 230819 w 4154749"/>
              <a:gd name="connsiteY106" fmla="*/ 878889 h 1535837"/>
              <a:gd name="connsiteX107" fmla="*/ 301840 w 4154749"/>
              <a:gd name="connsiteY107" fmla="*/ 816746 h 1535837"/>
              <a:gd name="connsiteX108" fmla="*/ 213064 w 4154749"/>
              <a:gd name="connsiteY108" fmla="*/ 692458 h 1535837"/>
              <a:gd name="connsiteX109" fmla="*/ 159798 w 4154749"/>
              <a:gd name="connsiteY109" fmla="*/ 594804 h 1535837"/>
              <a:gd name="connsiteX110" fmla="*/ 97654 w 4154749"/>
              <a:gd name="connsiteY110" fmla="*/ 568171 h 1535837"/>
              <a:gd name="connsiteX111" fmla="*/ 62143 w 4154749"/>
              <a:gd name="connsiteY111" fmla="*/ 470517 h 1535837"/>
              <a:gd name="connsiteX112" fmla="*/ 0 w 4154749"/>
              <a:gd name="connsiteY112" fmla="*/ 390618 h 153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154749" h="1535837">
                <a:moveTo>
                  <a:pt x="0" y="390618"/>
                </a:moveTo>
                <a:lnTo>
                  <a:pt x="97654" y="363985"/>
                </a:lnTo>
                <a:lnTo>
                  <a:pt x="275207" y="257453"/>
                </a:lnTo>
                <a:lnTo>
                  <a:pt x="257452" y="159798"/>
                </a:lnTo>
                <a:lnTo>
                  <a:pt x="266330" y="53266"/>
                </a:lnTo>
                <a:lnTo>
                  <a:pt x="372862" y="0"/>
                </a:lnTo>
                <a:lnTo>
                  <a:pt x="710213" y="53266"/>
                </a:lnTo>
                <a:lnTo>
                  <a:pt x="887767" y="71022"/>
                </a:lnTo>
                <a:lnTo>
                  <a:pt x="1136341" y="53266"/>
                </a:lnTo>
                <a:lnTo>
                  <a:pt x="1287262" y="106532"/>
                </a:lnTo>
                <a:lnTo>
                  <a:pt x="1411549" y="115410"/>
                </a:lnTo>
                <a:lnTo>
                  <a:pt x="1535837" y="79899"/>
                </a:lnTo>
                <a:lnTo>
                  <a:pt x="1624613" y="71022"/>
                </a:lnTo>
                <a:lnTo>
                  <a:pt x="1740023" y="79899"/>
                </a:lnTo>
                <a:lnTo>
                  <a:pt x="1882066" y="106532"/>
                </a:lnTo>
                <a:lnTo>
                  <a:pt x="1970842" y="115410"/>
                </a:lnTo>
                <a:lnTo>
                  <a:pt x="2086252" y="79899"/>
                </a:lnTo>
                <a:lnTo>
                  <a:pt x="2281561" y="97655"/>
                </a:lnTo>
                <a:lnTo>
                  <a:pt x="2379215" y="133165"/>
                </a:lnTo>
                <a:lnTo>
                  <a:pt x="2476870" y="97655"/>
                </a:lnTo>
                <a:lnTo>
                  <a:pt x="2547891" y="115410"/>
                </a:lnTo>
                <a:lnTo>
                  <a:pt x="2636668" y="124288"/>
                </a:lnTo>
                <a:lnTo>
                  <a:pt x="2698811" y="142043"/>
                </a:lnTo>
                <a:lnTo>
                  <a:pt x="2698811" y="142043"/>
                </a:lnTo>
                <a:lnTo>
                  <a:pt x="2840854" y="124288"/>
                </a:lnTo>
                <a:lnTo>
                  <a:pt x="3000652" y="168676"/>
                </a:lnTo>
                <a:lnTo>
                  <a:pt x="3080551" y="186431"/>
                </a:lnTo>
                <a:lnTo>
                  <a:pt x="3133817" y="142043"/>
                </a:lnTo>
                <a:lnTo>
                  <a:pt x="3249227" y="186431"/>
                </a:lnTo>
                <a:lnTo>
                  <a:pt x="3373514" y="168676"/>
                </a:lnTo>
                <a:lnTo>
                  <a:pt x="3497802" y="221942"/>
                </a:lnTo>
                <a:lnTo>
                  <a:pt x="3586578" y="266330"/>
                </a:lnTo>
                <a:lnTo>
                  <a:pt x="3648722" y="292963"/>
                </a:lnTo>
                <a:lnTo>
                  <a:pt x="3701988" y="284086"/>
                </a:lnTo>
                <a:lnTo>
                  <a:pt x="3773009" y="346229"/>
                </a:lnTo>
                <a:lnTo>
                  <a:pt x="3861786" y="381740"/>
                </a:lnTo>
                <a:lnTo>
                  <a:pt x="3923930" y="390618"/>
                </a:lnTo>
                <a:lnTo>
                  <a:pt x="4012706" y="381740"/>
                </a:lnTo>
                <a:lnTo>
                  <a:pt x="4083728" y="337352"/>
                </a:lnTo>
                <a:lnTo>
                  <a:pt x="4110361" y="355107"/>
                </a:lnTo>
                <a:lnTo>
                  <a:pt x="4065972" y="426128"/>
                </a:lnTo>
                <a:lnTo>
                  <a:pt x="4048217" y="585926"/>
                </a:lnTo>
                <a:lnTo>
                  <a:pt x="4083728" y="656948"/>
                </a:lnTo>
                <a:lnTo>
                  <a:pt x="4119238" y="719091"/>
                </a:lnTo>
                <a:lnTo>
                  <a:pt x="4154749" y="745724"/>
                </a:lnTo>
                <a:lnTo>
                  <a:pt x="4048217" y="754602"/>
                </a:lnTo>
                <a:lnTo>
                  <a:pt x="4048217" y="754602"/>
                </a:lnTo>
                <a:lnTo>
                  <a:pt x="3941685" y="816746"/>
                </a:lnTo>
                <a:lnTo>
                  <a:pt x="3906174" y="870012"/>
                </a:lnTo>
                <a:lnTo>
                  <a:pt x="3861786" y="861134"/>
                </a:lnTo>
                <a:lnTo>
                  <a:pt x="3737499" y="985422"/>
                </a:lnTo>
                <a:lnTo>
                  <a:pt x="3684233" y="1091954"/>
                </a:lnTo>
                <a:lnTo>
                  <a:pt x="3630967" y="1207363"/>
                </a:lnTo>
                <a:lnTo>
                  <a:pt x="3568823" y="1180730"/>
                </a:lnTo>
                <a:lnTo>
                  <a:pt x="3577701" y="1296140"/>
                </a:lnTo>
                <a:lnTo>
                  <a:pt x="3311371" y="1411550"/>
                </a:lnTo>
                <a:lnTo>
                  <a:pt x="3213716" y="1411550"/>
                </a:lnTo>
                <a:lnTo>
                  <a:pt x="3133817" y="1402672"/>
                </a:lnTo>
                <a:lnTo>
                  <a:pt x="3062796" y="1455938"/>
                </a:lnTo>
                <a:lnTo>
                  <a:pt x="2956264" y="1429305"/>
                </a:lnTo>
                <a:lnTo>
                  <a:pt x="2805343" y="1535837"/>
                </a:lnTo>
                <a:lnTo>
                  <a:pt x="2689934" y="1509204"/>
                </a:lnTo>
                <a:lnTo>
                  <a:pt x="2618912" y="1491449"/>
                </a:lnTo>
                <a:lnTo>
                  <a:pt x="2512380" y="1491449"/>
                </a:lnTo>
                <a:lnTo>
                  <a:pt x="2414726" y="1464816"/>
                </a:lnTo>
                <a:lnTo>
                  <a:pt x="2325949" y="1384917"/>
                </a:lnTo>
                <a:lnTo>
                  <a:pt x="2246050" y="1438183"/>
                </a:lnTo>
                <a:lnTo>
                  <a:pt x="2201662" y="1509204"/>
                </a:lnTo>
                <a:lnTo>
                  <a:pt x="2077374" y="1438183"/>
                </a:lnTo>
                <a:lnTo>
                  <a:pt x="2006353" y="1376039"/>
                </a:lnTo>
                <a:lnTo>
                  <a:pt x="1899821" y="1384917"/>
                </a:lnTo>
                <a:lnTo>
                  <a:pt x="1748901" y="1438183"/>
                </a:lnTo>
                <a:lnTo>
                  <a:pt x="1748901" y="1438183"/>
                </a:lnTo>
                <a:lnTo>
                  <a:pt x="1624613" y="1438183"/>
                </a:lnTo>
                <a:lnTo>
                  <a:pt x="1571347" y="1384917"/>
                </a:lnTo>
                <a:lnTo>
                  <a:pt x="1518081" y="1429305"/>
                </a:lnTo>
                <a:lnTo>
                  <a:pt x="1411549" y="1411550"/>
                </a:lnTo>
                <a:lnTo>
                  <a:pt x="1384916" y="1376039"/>
                </a:lnTo>
                <a:lnTo>
                  <a:pt x="1322772" y="1367161"/>
                </a:lnTo>
                <a:lnTo>
                  <a:pt x="1251751" y="1331651"/>
                </a:lnTo>
                <a:lnTo>
                  <a:pt x="1162974" y="1420427"/>
                </a:lnTo>
                <a:lnTo>
                  <a:pt x="1162974" y="1420427"/>
                </a:lnTo>
                <a:lnTo>
                  <a:pt x="1162974" y="1420427"/>
                </a:lnTo>
                <a:lnTo>
                  <a:pt x="1003176" y="1464816"/>
                </a:lnTo>
                <a:lnTo>
                  <a:pt x="878889" y="1500326"/>
                </a:lnTo>
                <a:lnTo>
                  <a:pt x="878889" y="1535837"/>
                </a:lnTo>
                <a:lnTo>
                  <a:pt x="878889" y="1535837"/>
                </a:lnTo>
                <a:lnTo>
                  <a:pt x="754602" y="1491449"/>
                </a:lnTo>
                <a:lnTo>
                  <a:pt x="710213" y="1411550"/>
                </a:lnTo>
                <a:lnTo>
                  <a:pt x="648070" y="1411550"/>
                </a:lnTo>
                <a:lnTo>
                  <a:pt x="585926" y="1393794"/>
                </a:lnTo>
                <a:lnTo>
                  <a:pt x="506027" y="1447060"/>
                </a:lnTo>
                <a:lnTo>
                  <a:pt x="452761" y="1464816"/>
                </a:lnTo>
                <a:lnTo>
                  <a:pt x="372862" y="1473693"/>
                </a:lnTo>
                <a:lnTo>
                  <a:pt x="310718" y="1447060"/>
                </a:lnTo>
                <a:lnTo>
                  <a:pt x="221941" y="1411550"/>
                </a:lnTo>
                <a:lnTo>
                  <a:pt x="221941" y="1482571"/>
                </a:lnTo>
                <a:lnTo>
                  <a:pt x="221941" y="1526959"/>
                </a:lnTo>
                <a:lnTo>
                  <a:pt x="150920" y="1447060"/>
                </a:lnTo>
                <a:lnTo>
                  <a:pt x="106532" y="1384917"/>
                </a:lnTo>
                <a:lnTo>
                  <a:pt x="248574" y="1313895"/>
                </a:lnTo>
                <a:lnTo>
                  <a:pt x="230819" y="1251752"/>
                </a:lnTo>
                <a:lnTo>
                  <a:pt x="168675" y="1233996"/>
                </a:lnTo>
                <a:lnTo>
                  <a:pt x="213064" y="1145220"/>
                </a:lnTo>
                <a:lnTo>
                  <a:pt x="150920" y="1109709"/>
                </a:lnTo>
                <a:lnTo>
                  <a:pt x="221941" y="1056443"/>
                </a:lnTo>
                <a:lnTo>
                  <a:pt x="230819" y="878889"/>
                </a:lnTo>
                <a:lnTo>
                  <a:pt x="301840" y="816746"/>
                </a:lnTo>
                <a:lnTo>
                  <a:pt x="213064" y="692458"/>
                </a:lnTo>
                <a:lnTo>
                  <a:pt x="159798" y="594804"/>
                </a:lnTo>
                <a:lnTo>
                  <a:pt x="97654" y="568171"/>
                </a:lnTo>
                <a:lnTo>
                  <a:pt x="62143" y="470517"/>
                </a:lnTo>
                <a:lnTo>
                  <a:pt x="0" y="390618"/>
                </a:lnTo>
                <a:close/>
              </a:path>
            </a:pathLst>
          </a:custGeom>
          <a:solidFill>
            <a:schemeClr val="accent3"/>
          </a:solid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US">
              <a:solidFill>
                <a:schemeClr val="bg1"/>
              </a:solidFill>
              <a:ea typeface="ＭＳ Ｐゴシック" charset="-128"/>
            </a:endParaRPr>
          </a:p>
        </p:txBody>
      </p:sp>
      <p:sp>
        <p:nvSpPr>
          <p:cNvPr id="145" name="Freeform 2">
            <a:extLst>
              <a:ext uri="{FF2B5EF4-FFF2-40B4-BE49-F238E27FC236}">
                <a16:creationId xmlns:a16="http://schemas.microsoft.com/office/drawing/2014/main" id="{ECE0DDA0-F18A-45AD-B2FE-656FB0B6E0C2}"/>
              </a:ext>
            </a:extLst>
          </p:cNvPr>
          <p:cNvSpPr/>
          <p:nvPr/>
        </p:nvSpPr>
        <p:spPr>
          <a:xfrm>
            <a:off x="3704789" y="1499973"/>
            <a:ext cx="833433" cy="1327427"/>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chemeClr val="bg1">
              <a:lumMod val="9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n-GB" dirty="0"/>
          </a:p>
        </p:txBody>
      </p:sp>
      <p:sp>
        <p:nvSpPr>
          <p:cNvPr id="153" name="Freeform 13">
            <a:extLst>
              <a:ext uri="{FF2B5EF4-FFF2-40B4-BE49-F238E27FC236}">
                <a16:creationId xmlns:a16="http://schemas.microsoft.com/office/drawing/2014/main" id="{2EDE9E4B-46A3-4242-8D36-9B69215A6C90}"/>
              </a:ext>
            </a:extLst>
          </p:cNvPr>
          <p:cNvSpPr/>
          <p:nvPr/>
        </p:nvSpPr>
        <p:spPr>
          <a:xfrm>
            <a:off x="4470336" y="2295842"/>
            <a:ext cx="953321" cy="774212"/>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chemeClr val="bg1">
              <a:lumMod val="9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54" name="Freeform 14">
            <a:extLst>
              <a:ext uri="{FF2B5EF4-FFF2-40B4-BE49-F238E27FC236}">
                <a16:creationId xmlns:a16="http://schemas.microsoft.com/office/drawing/2014/main" id="{2DB6824F-BF94-4663-AB18-27AA256358D4}"/>
              </a:ext>
            </a:extLst>
          </p:cNvPr>
          <p:cNvSpPr/>
          <p:nvPr/>
        </p:nvSpPr>
        <p:spPr>
          <a:xfrm>
            <a:off x="4026891" y="1521630"/>
            <a:ext cx="1432870" cy="866655"/>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chemeClr val="bg1">
              <a:lumMod val="9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55" name="Freeform 15">
            <a:extLst>
              <a:ext uri="{FF2B5EF4-FFF2-40B4-BE49-F238E27FC236}">
                <a16:creationId xmlns:a16="http://schemas.microsoft.com/office/drawing/2014/main" id="{C557BDCF-F779-4300-AC42-2C9A425EA87E}"/>
              </a:ext>
            </a:extLst>
          </p:cNvPr>
          <p:cNvSpPr/>
          <p:nvPr/>
        </p:nvSpPr>
        <p:spPr>
          <a:xfrm>
            <a:off x="5432317" y="1673296"/>
            <a:ext cx="911432" cy="543104"/>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chemeClr val="bg1">
              <a:lumMod val="9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56" name="Freeform 16">
            <a:extLst>
              <a:ext uri="{FF2B5EF4-FFF2-40B4-BE49-F238E27FC236}">
                <a16:creationId xmlns:a16="http://schemas.microsoft.com/office/drawing/2014/main" id="{AF95C373-6E97-45D9-94E4-92E5199C6DAB}"/>
              </a:ext>
            </a:extLst>
          </p:cNvPr>
          <p:cNvSpPr/>
          <p:nvPr/>
        </p:nvSpPr>
        <p:spPr>
          <a:xfrm>
            <a:off x="5404879" y="2200518"/>
            <a:ext cx="999543" cy="592214"/>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chemeClr val="bg1">
              <a:lumMod val="9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60" name="Freeform 22">
            <a:extLst>
              <a:ext uri="{FF2B5EF4-FFF2-40B4-BE49-F238E27FC236}">
                <a16:creationId xmlns:a16="http://schemas.microsoft.com/office/drawing/2014/main" id="{CB26B6C1-BB46-4927-B11B-052EB4F97464}"/>
              </a:ext>
            </a:extLst>
          </p:cNvPr>
          <p:cNvSpPr/>
          <p:nvPr/>
        </p:nvSpPr>
        <p:spPr>
          <a:xfrm>
            <a:off x="6742410" y="3757603"/>
            <a:ext cx="683214" cy="674547"/>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chemeClr val="bg1">
              <a:lumMod val="95000"/>
            </a:schemeClr>
          </a:solidFill>
          <a:ln w="12700">
            <a:solidFill>
              <a:schemeClr val="accent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61" name="Freeform 23">
            <a:extLst>
              <a:ext uri="{FF2B5EF4-FFF2-40B4-BE49-F238E27FC236}">
                <a16:creationId xmlns:a16="http://schemas.microsoft.com/office/drawing/2014/main" id="{61FF00CB-DF78-4DA9-B19F-650F92047CD5}"/>
              </a:ext>
            </a:extLst>
          </p:cNvPr>
          <p:cNvSpPr/>
          <p:nvPr/>
        </p:nvSpPr>
        <p:spPr>
          <a:xfrm>
            <a:off x="7249410" y="3954045"/>
            <a:ext cx="480993" cy="882544"/>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chemeClr val="bg1">
              <a:lumMod val="9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65" name="Freeform 28">
            <a:extLst>
              <a:ext uri="{FF2B5EF4-FFF2-40B4-BE49-F238E27FC236}">
                <a16:creationId xmlns:a16="http://schemas.microsoft.com/office/drawing/2014/main" id="{129DBB9E-EDE0-49C0-BB28-DEC6F4D2BD37}"/>
              </a:ext>
            </a:extLst>
          </p:cNvPr>
          <p:cNvSpPr/>
          <p:nvPr/>
        </p:nvSpPr>
        <p:spPr>
          <a:xfrm>
            <a:off x="7661073" y="3886160"/>
            <a:ext cx="541660" cy="886877"/>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chemeClr val="bg1">
              <a:lumMod val="9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73" name="Freeform 3079">
            <a:extLst>
              <a:ext uri="{FF2B5EF4-FFF2-40B4-BE49-F238E27FC236}">
                <a16:creationId xmlns:a16="http://schemas.microsoft.com/office/drawing/2014/main" id="{851135F2-0CD6-4719-BD47-F261B0A8FF24}"/>
              </a:ext>
            </a:extLst>
          </p:cNvPr>
          <p:cNvSpPr/>
          <p:nvPr/>
        </p:nvSpPr>
        <p:spPr>
          <a:xfrm>
            <a:off x="6852189" y="4372935"/>
            <a:ext cx="803101" cy="706323"/>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chemeClr val="bg1">
              <a:lumMod val="9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76" name="Freeform 3082">
            <a:extLst>
              <a:ext uri="{FF2B5EF4-FFF2-40B4-BE49-F238E27FC236}">
                <a16:creationId xmlns:a16="http://schemas.microsoft.com/office/drawing/2014/main" id="{DAE9D080-1870-4997-B373-01332928DED6}"/>
              </a:ext>
            </a:extLst>
          </p:cNvPr>
          <p:cNvSpPr/>
          <p:nvPr/>
        </p:nvSpPr>
        <p:spPr>
          <a:xfrm>
            <a:off x="9420382" y="1137417"/>
            <a:ext cx="501216" cy="778546"/>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chemeClr val="bg1">
              <a:lumMod val="9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77" name="Freeform 3084">
            <a:extLst>
              <a:ext uri="{FF2B5EF4-FFF2-40B4-BE49-F238E27FC236}">
                <a16:creationId xmlns:a16="http://schemas.microsoft.com/office/drawing/2014/main" id="{E80D22F7-C3DB-4918-94D0-D63DD07CF6AD}"/>
              </a:ext>
            </a:extLst>
          </p:cNvPr>
          <p:cNvSpPr/>
          <p:nvPr/>
        </p:nvSpPr>
        <p:spPr>
          <a:xfrm>
            <a:off x="9371266" y="1599632"/>
            <a:ext cx="225331" cy="466550"/>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chemeClr val="bg1">
              <a:lumMod val="9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78" name="Freeform 3085">
            <a:extLst>
              <a:ext uri="{FF2B5EF4-FFF2-40B4-BE49-F238E27FC236}">
                <a16:creationId xmlns:a16="http://schemas.microsoft.com/office/drawing/2014/main" id="{2F174649-4D18-4CD4-8705-418945BCF33E}"/>
              </a:ext>
            </a:extLst>
          </p:cNvPr>
          <p:cNvSpPr/>
          <p:nvPr/>
        </p:nvSpPr>
        <p:spPr>
          <a:xfrm>
            <a:off x="9174824" y="1638630"/>
            <a:ext cx="248442" cy="446329"/>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chemeClr val="bg1">
              <a:lumMod val="9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80" name="Freeform 3087">
            <a:extLst>
              <a:ext uri="{FF2B5EF4-FFF2-40B4-BE49-F238E27FC236}">
                <a16:creationId xmlns:a16="http://schemas.microsoft.com/office/drawing/2014/main" id="{BE12DA39-DC1D-4428-974B-94977660BF11}"/>
              </a:ext>
            </a:extLst>
          </p:cNvPr>
          <p:cNvSpPr/>
          <p:nvPr/>
        </p:nvSpPr>
        <p:spPr>
          <a:xfrm>
            <a:off x="9547487" y="2109519"/>
            <a:ext cx="73666" cy="119888"/>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chemeClr val="bg1">
              <a:lumMod val="9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83" name="Freeform 3090">
            <a:extLst>
              <a:ext uri="{FF2B5EF4-FFF2-40B4-BE49-F238E27FC236}">
                <a16:creationId xmlns:a16="http://schemas.microsoft.com/office/drawing/2014/main" id="{6F63A6CB-689E-43E8-B18E-BE83A117D2DB}"/>
              </a:ext>
            </a:extLst>
          </p:cNvPr>
          <p:cNvSpPr/>
          <p:nvPr/>
        </p:nvSpPr>
        <p:spPr>
          <a:xfrm>
            <a:off x="9176273" y="2691624"/>
            <a:ext cx="140109" cy="228219"/>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chemeClr val="bg1">
              <a:lumMod val="9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84" name="Freeform 3091">
            <a:extLst>
              <a:ext uri="{FF2B5EF4-FFF2-40B4-BE49-F238E27FC236}">
                <a16:creationId xmlns:a16="http://schemas.microsoft.com/office/drawing/2014/main" id="{D02D8E4E-5450-4FB8-8CC6-45B26E2C742E}"/>
              </a:ext>
            </a:extLst>
          </p:cNvPr>
          <p:cNvSpPr/>
          <p:nvPr/>
        </p:nvSpPr>
        <p:spPr>
          <a:xfrm>
            <a:off x="8337060" y="2732066"/>
            <a:ext cx="605215" cy="661547"/>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chemeClr val="bg1">
              <a:lumMod val="95000"/>
            </a:schemeClr>
          </a:solidFill>
          <a:ln w="1270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grpSp>
        <p:nvGrpSpPr>
          <p:cNvPr id="8" name="Group 7">
            <a:extLst>
              <a:ext uri="{FF2B5EF4-FFF2-40B4-BE49-F238E27FC236}">
                <a16:creationId xmlns:a16="http://schemas.microsoft.com/office/drawing/2014/main" id="{AAA96D72-678F-453D-A10A-A1A7C42EDAB8}"/>
              </a:ext>
            </a:extLst>
          </p:cNvPr>
          <p:cNvGrpSpPr/>
          <p:nvPr/>
        </p:nvGrpSpPr>
        <p:grpSpPr>
          <a:xfrm>
            <a:off x="2685023" y="1335299"/>
            <a:ext cx="7110910" cy="4385283"/>
            <a:chOff x="3277235" y="1335299"/>
            <a:chExt cx="7110910" cy="4385283"/>
          </a:xfrm>
          <a:solidFill>
            <a:schemeClr val="accent3"/>
          </a:solidFill>
        </p:grpSpPr>
        <p:sp>
          <p:nvSpPr>
            <p:cNvPr id="144" name="Freeform 1">
              <a:extLst>
                <a:ext uri="{FF2B5EF4-FFF2-40B4-BE49-F238E27FC236}">
                  <a16:creationId xmlns:a16="http://schemas.microsoft.com/office/drawing/2014/main" id="{B6B33090-94D0-40AD-A87B-0EE1F0FA4353}"/>
                </a:ext>
              </a:extLst>
            </p:cNvPr>
            <p:cNvSpPr>
              <a:spLocks noChangeArrowheads="1"/>
            </p:cNvSpPr>
            <p:nvPr/>
          </p:nvSpPr>
          <p:spPr bwMode="auto">
            <a:xfrm rot="21163818">
              <a:off x="6974964" y="2580403"/>
              <a:ext cx="856544" cy="557548"/>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US" dirty="0">
                <a:solidFill>
                  <a:schemeClr val="bg1"/>
                </a:solidFill>
                <a:ea typeface="ＭＳ Ｐゴシック" charset="-128"/>
              </a:endParaRPr>
            </a:p>
          </p:txBody>
        </p:sp>
        <p:sp>
          <p:nvSpPr>
            <p:cNvPr id="146" name="Freeform 3">
              <a:extLst>
                <a:ext uri="{FF2B5EF4-FFF2-40B4-BE49-F238E27FC236}">
                  <a16:creationId xmlns:a16="http://schemas.microsoft.com/office/drawing/2014/main" id="{69892DF6-83CB-48AA-A7A2-A941507E8E23}"/>
                </a:ext>
              </a:extLst>
            </p:cNvPr>
            <p:cNvSpPr/>
            <p:nvPr/>
          </p:nvSpPr>
          <p:spPr>
            <a:xfrm>
              <a:off x="3602232" y="1335299"/>
              <a:ext cx="915765" cy="681769"/>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47" name="Freeform 4">
              <a:extLst>
                <a:ext uri="{FF2B5EF4-FFF2-40B4-BE49-F238E27FC236}">
                  <a16:creationId xmlns:a16="http://schemas.microsoft.com/office/drawing/2014/main" id="{0BA12D46-1E70-4889-B9BD-0A38BC8B7B07}"/>
                </a:ext>
              </a:extLst>
            </p:cNvPr>
            <p:cNvSpPr/>
            <p:nvPr/>
          </p:nvSpPr>
          <p:spPr>
            <a:xfrm>
              <a:off x="3366788" y="1735409"/>
              <a:ext cx="1097763" cy="940321"/>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48" name="Freeform 5">
              <a:extLst>
                <a:ext uri="{FF2B5EF4-FFF2-40B4-BE49-F238E27FC236}">
                  <a16:creationId xmlns:a16="http://schemas.microsoft.com/office/drawing/2014/main" id="{AC86F0EB-54DB-4322-AE00-74562F0FED05}"/>
                </a:ext>
              </a:extLst>
            </p:cNvPr>
            <p:cNvSpPr/>
            <p:nvPr/>
          </p:nvSpPr>
          <p:spPr>
            <a:xfrm>
              <a:off x="3795780" y="2593393"/>
              <a:ext cx="891211" cy="136209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49" name="Freeform 9">
              <a:extLst>
                <a:ext uri="{FF2B5EF4-FFF2-40B4-BE49-F238E27FC236}">
                  <a16:creationId xmlns:a16="http://schemas.microsoft.com/office/drawing/2014/main" id="{19508BF2-4C6D-4804-A703-99DE42333D3B}"/>
                </a:ext>
              </a:extLst>
            </p:cNvPr>
            <p:cNvSpPr/>
            <p:nvPr/>
          </p:nvSpPr>
          <p:spPr>
            <a:xfrm>
              <a:off x="4565660" y="2755176"/>
              <a:ext cx="761212" cy="979320"/>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50" name="Freeform 10">
              <a:extLst>
                <a:ext uri="{FF2B5EF4-FFF2-40B4-BE49-F238E27FC236}">
                  <a16:creationId xmlns:a16="http://schemas.microsoft.com/office/drawing/2014/main" id="{C35ED512-2928-492F-ACAD-0C7DD468894A}"/>
                </a:ext>
              </a:extLst>
            </p:cNvPr>
            <p:cNvSpPr/>
            <p:nvPr/>
          </p:nvSpPr>
          <p:spPr>
            <a:xfrm>
              <a:off x="4363444" y="3627611"/>
              <a:ext cx="902765" cy="1093429"/>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51" name="Freeform 11">
              <a:extLst>
                <a:ext uri="{FF2B5EF4-FFF2-40B4-BE49-F238E27FC236}">
                  <a16:creationId xmlns:a16="http://schemas.microsoft.com/office/drawing/2014/main" id="{590A2C00-827C-4AF6-9F5E-36CC30374651}"/>
                </a:ext>
              </a:extLst>
            </p:cNvPr>
            <p:cNvSpPr/>
            <p:nvPr/>
          </p:nvSpPr>
          <p:spPr>
            <a:xfrm>
              <a:off x="5183880" y="3727267"/>
              <a:ext cx="933099" cy="1006765"/>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52" name="Freeform 12">
              <a:extLst>
                <a:ext uri="{FF2B5EF4-FFF2-40B4-BE49-F238E27FC236}">
                  <a16:creationId xmlns:a16="http://schemas.microsoft.com/office/drawing/2014/main" id="{FAF65EC6-A4D3-452B-BCB4-0964703187D8}"/>
                </a:ext>
              </a:extLst>
            </p:cNvPr>
            <p:cNvSpPr/>
            <p:nvPr/>
          </p:nvSpPr>
          <p:spPr>
            <a:xfrm>
              <a:off x="5261875" y="3015171"/>
              <a:ext cx="998098" cy="764100"/>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57" name="Freeform 18">
              <a:extLst>
                <a:ext uri="{FF2B5EF4-FFF2-40B4-BE49-F238E27FC236}">
                  <a16:creationId xmlns:a16="http://schemas.microsoft.com/office/drawing/2014/main" id="{7738F61A-6B12-490F-ACF0-03F8FB20CAEC}"/>
                </a:ext>
              </a:extLst>
            </p:cNvPr>
            <p:cNvSpPr/>
            <p:nvPr/>
          </p:nvSpPr>
          <p:spPr>
            <a:xfrm>
              <a:off x="5985538" y="2716177"/>
              <a:ext cx="1181540" cy="524327"/>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58" name="Freeform 19">
              <a:extLst>
                <a:ext uri="{FF2B5EF4-FFF2-40B4-BE49-F238E27FC236}">
                  <a16:creationId xmlns:a16="http://schemas.microsoft.com/office/drawing/2014/main" id="{951A64BA-2FE3-4265-BF21-3E49F227B487}"/>
                </a:ext>
              </a:extLst>
            </p:cNvPr>
            <p:cNvSpPr/>
            <p:nvPr/>
          </p:nvSpPr>
          <p:spPr>
            <a:xfrm>
              <a:off x="6244088" y="3207275"/>
              <a:ext cx="1064541" cy="571993"/>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59" name="Freeform 21">
              <a:extLst>
                <a:ext uri="{FF2B5EF4-FFF2-40B4-BE49-F238E27FC236}">
                  <a16:creationId xmlns:a16="http://schemas.microsoft.com/office/drawing/2014/main" id="{9A4DE10C-BCA3-4337-AA9C-5F4D4446430F}"/>
                </a:ext>
              </a:extLst>
            </p:cNvPr>
            <p:cNvSpPr/>
            <p:nvPr/>
          </p:nvSpPr>
          <p:spPr>
            <a:xfrm>
              <a:off x="6114085" y="3730165"/>
              <a:ext cx="1265317" cy="616770"/>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74AF78"/>
            </a:solidFill>
            <a:ln w="12700">
              <a:solidFill>
                <a:srgbClr val="11786B"/>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62" name="Freeform 24">
              <a:extLst>
                <a:ext uri="{FF2B5EF4-FFF2-40B4-BE49-F238E27FC236}">
                  <a16:creationId xmlns:a16="http://schemas.microsoft.com/office/drawing/2014/main" id="{4E1048BB-48F8-4E10-B208-27773ED186D8}"/>
                </a:ext>
              </a:extLst>
            </p:cNvPr>
            <p:cNvSpPr/>
            <p:nvPr/>
          </p:nvSpPr>
          <p:spPr>
            <a:xfrm>
              <a:off x="7113628" y="3075836"/>
              <a:ext cx="992320" cy="755435"/>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63" name="Freeform 26">
              <a:extLst>
                <a:ext uri="{FF2B5EF4-FFF2-40B4-BE49-F238E27FC236}">
                  <a16:creationId xmlns:a16="http://schemas.microsoft.com/office/drawing/2014/main" id="{587A621C-3B86-4F19-8C86-2CACB2D69FE2}"/>
                </a:ext>
              </a:extLst>
            </p:cNvPr>
            <p:cNvSpPr/>
            <p:nvPr/>
          </p:nvSpPr>
          <p:spPr>
            <a:xfrm>
              <a:off x="7389514" y="1975179"/>
              <a:ext cx="753990" cy="749656"/>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64" name="Freeform 27">
              <a:extLst>
                <a:ext uri="{FF2B5EF4-FFF2-40B4-BE49-F238E27FC236}">
                  <a16:creationId xmlns:a16="http://schemas.microsoft.com/office/drawing/2014/main" id="{EEA5084E-B4AB-4D0C-A14A-4EF5C6905392}"/>
                </a:ext>
              </a:extLst>
            </p:cNvPr>
            <p:cNvSpPr/>
            <p:nvPr/>
          </p:nvSpPr>
          <p:spPr>
            <a:xfrm>
              <a:off x="7685624" y="2655512"/>
              <a:ext cx="560438" cy="961987"/>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66" name="Freeform 29">
              <a:extLst>
                <a:ext uri="{FF2B5EF4-FFF2-40B4-BE49-F238E27FC236}">
                  <a16:creationId xmlns:a16="http://schemas.microsoft.com/office/drawing/2014/main" id="{C3B656FF-4562-482C-AC64-340287CDDFFB}"/>
                </a:ext>
              </a:extLst>
            </p:cNvPr>
            <p:cNvSpPr/>
            <p:nvPr/>
          </p:nvSpPr>
          <p:spPr>
            <a:xfrm>
              <a:off x="8621614" y="3806719"/>
              <a:ext cx="752545" cy="792989"/>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67" name="Freeform 30">
              <a:extLst>
                <a:ext uri="{FF2B5EF4-FFF2-40B4-BE49-F238E27FC236}">
                  <a16:creationId xmlns:a16="http://schemas.microsoft.com/office/drawing/2014/main" id="{E281E5C0-865E-4B1C-8A2B-3DAE062E71E4}"/>
                </a:ext>
              </a:extLst>
            </p:cNvPr>
            <p:cNvSpPr/>
            <p:nvPr/>
          </p:nvSpPr>
          <p:spPr>
            <a:xfrm>
              <a:off x="8959602" y="3699823"/>
              <a:ext cx="691879" cy="531548"/>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68" name="Freeform 3071">
              <a:extLst>
                <a:ext uri="{FF2B5EF4-FFF2-40B4-BE49-F238E27FC236}">
                  <a16:creationId xmlns:a16="http://schemas.microsoft.com/office/drawing/2014/main" id="{82BB5A75-0E5D-4A04-9C89-2AFDBB2F6DED}"/>
                </a:ext>
              </a:extLst>
            </p:cNvPr>
            <p:cNvSpPr/>
            <p:nvPr/>
          </p:nvSpPr>
          <p:spPr>
            <a:xfrm>
              <a:off x="8081396" y="3139392"/>
              <a:ext cx="938876" cy="557548"/>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69" name="Freeform 3072">
              <a:extLst>
                <a:ext uri="{FF2B5EF4-FFF2-40B4-BE49-F238E27FC236}">
                  <a16:creationId xmlns:a16="http://schemas.microsoft.com/office/drawing/2014/main" id="{636FFD36-66C8-42DF-AAF8-99823433FAFC}"/>
                </a:ext>
              </a:extLst>
            </p:cNvPr>
            <p:cNvSpPr/>
            <p:nvPr/>
          </p:nvSpPr>
          <p:spPr>
            <a:xfrm>
              <a:off x="7958613" y="3449947"/>
              <a:ext cx="1190206" cy="557548"/>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70" name="Freeform 3075">
              <a:extLst>
                <a:ext uri="{FF2B5EF4-FFF2-40B4-BE49-F238E27FC236}">
                  <a16:creationId xmlns:a16="http://schemas.microsoft.com/office/drawing/2014/main" id="{328D8C01-DDC5-4919-B43F-381AEE451D51}"/>
                </a:ext>
              </a:extLst>
            </p:cNvPr>
            <p:cNvSpPr/>
            <p:nvPr/>
          </p:nvSpPr>
          <p:spPr>
            <a:xfrm>
              <a:off x="8166611" y="2691623"/>
              <a:ext cx="452105" cy="758323"/>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71" name="Freeform 3076">
              <a:extLst>
                <a:ext uri="{FF2B5EF4-FFF2-40B4-BE49-F238E27FC236}">
                  <a16:creationId xmlns:a16="http://schemas.microsoft.com/office/drawing/2014/main" id="{E9FDA445-D8D3-4C57-AAE0-5C93D38B0D94}"/>
                </a:ext>
              </a:extLst>
            </p:cNvPr>
            <p:cNvSpPr/>
            <p:nvPr/>
          </p:nvSpPr>
          <p:spPr>
            <a:xfrm>
              <a:off x="5562315" y="3864496"/>
              <a:ext cx="1981752" cy="1856086"/>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72" name="Freeform 3078">
              <a:extLst>
                <a:ext uri="{FF2B5EF4-FFF2-40B4-BE49-F238E27FC236}">
                  <a16:creationId xmlns:a16="http://schemas.microsoft.com/office/drawing/2014/main" id="{15E4D1EA-F78F-4BD6-B93F-1E38A299CE7C}"/>
                </a:ext>
              </a:extLst>
            </p:cNvPr>
            <p:cNvSpPr/>
            <p:nvPr/>
          </p:nvSpPr>
          <p:spPr>
            <a:xfrm>
              <a:off x="3277235" y="2434512"/>
              <a:ext cx="1213317" cy="1932641"/>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74" name="Freeform 3080">
              <a:extLst>
                <a:ext uri="{FF2B5EF4-FFF2-40B4-BE49-F238E27FC236}">
                  <a16:creationId xmlns:a16="http://schemas.microsoft.com/office/drawing/2014/main" id="{CCB1104D-B9C5-41F2-8BE7-7BC8A122903F}"/>
                </a:ext>
              </a:extLst>
            </p:cNvPr>
            <p:cNvSpPr/>
            <p:nvPr/>
          </p:nvSpPr>
          <p:spPr>
            <a:xfrm>
              <a:off x="8428061" y="4489926"/>
              <a:ext cx="1255205" cy="976432"/>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75" name="Freeform 3081">
              <a:extLst>
                <a:ext uri="{FF2B5EF4-FFF2-40B4-BE49-F238E27FC236}">
                  <a16:creationId xmlns:a16="http://schemas.microsoft.com/office/drawing/2014/main" id="{5945070E-6E7C-4F6F-9230-885A49A16EF6}"/>
                </a:ext>
              </a:extLst>
            </p:cNvPr>
            <p:cNvSpPr/>
            <p:nvPr/>
          </p:nvSpPr>
          <p:spPr>
            <a:xfrm>
              <a:off x="8780496" y="3208719"/>
              <a:ext cx="1203206" cy="635547"/>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79" name="Freeform 3086">
              <a:extLst>
                <a:ext uri="{FF2B5EF4-FFF2-40B4-BE49-F238E27FC236}">
                  <a16:creationId xmlns:a16="http://schemas.microsoft.com/office/drawing/2014/main" id="{7F4E94CF-379C-4DD7-9164-E08CEF1F4818}"/>
                </a:ext>
              </a:extLst>
            </p:cNvPr>
            <p:cNvSpPr/>
            <p:nvPr/>
          </p:nvSpPr>
          <p:spPr>
            <a:xfrm>
              <a:off x="9912930" y="1954957"/>
              <a:ext cx="475215" cy="264329"/>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81" name="Freeform 3088">
              <a:extLst>
                <a:ext uri="{FF2B5EF4-FFF2-40B4-BE49-F238E27FC236}">
                  <a16:creationId xmlns:a16="http://schemas.microsoft.com/office/drawing/2014/main" id="{F97CD5F8-2BB4-464B-8359-674BD6912A31}"/>
                </a:ext>
              </a:extLst>
            </p:cNvPr>
            <p:cNvSpPr/>
            <p:nvPr/>
          </p:nvSpPr>
          <p:spPr>
            <a:xfrm>
              <a:off x="9934593" y="2134067"/>
              <a:ext cx="249887" cy="219553"/>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82" name="Freeform 3089">
              <a:extLst>
                <a:ext uri="{FF2B5EF4-FFF2-40B4-BE49-F238E27FC236}">
                  <a16:creationId xmlns:a16="http://schemas.microsoft.com/office/drawing/2014/main" id="{F20AE995-4361-4705-88DF-B77109F9589C}"/>
                </a:ext>
              </a:extLst>
            </p:cNvPr>
            <p:cNvSpPr/>
            <p:nvPr/>
          </p:nvSpPr>
          <p:spPr>
            <a:xfrm>
              <a:off x="9778595" y="2378173"/>
              <a:ext cx="199331" cy="415994"/>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85" name="Freeform 3092">
              <a:extLst>
                <a:ext uri="{FF2B5EF4-FFF2-40B4-BE49-F238E27FC236}">
                  <a16:creationId xmlns:a16="http://schemas.microsoft.com/office/drawing/2014/main" id="{72D9EC64-2551-489D-92DF-B9C48E2C6BB8}"/>
                </a:ext>
              </a:extLst>
            </p:cNvPr>
            <p:cNvSpPr/>
            <p:nvPr/>
          </p:nvSpPr>
          <p:spPr>
            <a:xfrm>
              <a:off x="9280265" y="2706065"/>
              <a:ext cx="628325" cy="301884"/>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86" name="Freeform 3093">
              <a:extLst>
                <a:ext uri="{FF2B5EF4-FFF2-40B4-BE49-F238E27FC236}">
                  <a16:creationId xmlns:a16="http://schemas.microsoft.com/office/drawing/2014/main" id="{02137220-3D9A-473F-97C1-9072A9490E2F}"/>
                </a:ext>
              </a:extLst>
            </p:cNvPr>
            <p:cNvSpPr/>
            <p:nvPr/>
          </p:nvSpPr>
          <p:spPr>
            <a:xfrm>
              <a:off x="9043380" y="2307407"/>
              <a:ext cx="820433" cy="597992"/>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grpSp>
          <p:nvGrpSpPr>
            <p:cNvPr id="187" name="Group 186">
              <a:extLst>
                <a:ext uri="{FF2B5EF4-FFF2-40B4-BE49-F238E27FC236}">
                  <a16:creationId xmlns:a16="http://schemas.microsoft.com/office/drawing/2014/main" id="{3FF41D5F-8751-4CE9-B461-A60B272DBC4D}"/>
                </a:ext>
              </a:extLst>
            </p:cNvPr>
            <p:cNvGrpSpPr/>
            <p:nvPr/>
          </p:nvGrpSpPr>
          <p:grpSpPr>
            <a:xfrm>
              <a:off x="6825800" y="1594011"/>
              <a:ext cx="907821" cy="1040038"/>
              <a:chOff x="4393406" y="1081031"/>
              <a:chExt cx="997744" cy="1143057"/>
            </a:xfrm>
            <a:grpFill/>
          </p:grpSpPr>
          <p:sp>
            <p:nvSpPr>
              <p:cNvPr id="188" name="Freeform 3094">
                <a:extLst>
                  <a:ext uri="{FF2B5EF4-FFF2-40B4-BE49-F238E27FC236}">
                    <a16:creationId xmlns:a16="http://schemas.microsoft.com/office/drawing/2014/main" id="{342CAFB4-A511-4B95-A49D-DDD4E180C415}"/>
                  </a:ext>
                </a:extLst>
              </p:cNvPr>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89" name="Freeform 3097">
                <a:extLst>
                  <a:ext uri="{FF2B5EF4-FFF2-40B4-BE49-F238E27FC236}">
                    <a16:creationId xmlns:a16="http://schemas.microsoft.com/office/drawing/2014/main" id="{CCA5897F-8FC4-474A-9D4B-DE775C0D3467}"/>
                  </a:ext>
                </a:extLst>
              </p:cNvPr>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grpSp>
        <p:grpSp>
          <p:nvGrpSpPr>
            <p:cNvPr id="190" name="Group 189">
              <a:extLst>
                <a:ext uri="{FF2B5EF4-FFF2-40B4-BE49-F238E27FC236}">
                  <a16:creationId xmlns:a16="http://schemas.microsoft.com/office/drawing/2014/main" id="{B967E533-BEF4-4DC8-97BD-C233A488A2E4}"/>
                </a:ext>
              </a:extLst>
            </p:cNvPr>
            <p:cNvGrpSpPr/>
            <p:nvPr/>
          </p:nvGrpSpPr>
          <p:grpSpPr>
            <a:xfrm>
              <a:off x="7701124" y="1821560"/>
              <a:ext cx="1070320" cy="920821"/>
              <a:chOff x="5355431" y="1331119"/>
              <a:chExt cx="1176338" cy="1012031"/>
            </a:xfrm>
            <a:grpFill/>
          </p:grpSpPr>
          <p:sp>
            <p:nvSpPr>
              <p:cNvPr id="191" name="Freeform 3099">
                <a:extLst>
                  <a:ext uri="{FF2B5EF4-FFF2-40B4-BE49-F238E27FC236}">
                    <a16:creationId xmlns:a16="http://schemas.microsoft.com/office/drawing/2014/main" id="{83A4688F-16B5-40AF-8BA0-D100989ECA50}"/>
                  </a:ext>
                </a:extLst>
              </p:cNvPr>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92" name="Freeform 3102">
                <a:extLst>
                  <a:ext uri="{FF2B5EF4-FFF2-40B4-BE49-F238E27FC236}">
                    <a16:creationId xmlns:a16="http://schemas.microsoft.com/office/drawing/2014/main" id="{067E6D4E-AA7E-41AD-9126-F4DCD898FF42}"/>
                  </a:ext>
                </a:extLst>
              </p:cNvPr>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grpSp>
        <p:grpSp>
          <p:nvGrpSpPr>
            <p:cNvPr id="193" name="Group 192">
              <a:extLst>
                <a:ext uri="{FF2B5EF4-FFF2-40B4-BE49-F238E27FC236}">
                  <a16:creationId xmlns:a16="http://schemas.microsoft.com/office/drawing/2014/main" id="{2168371A-5384-4E3C-A558-0FF5DFC7B6CE}"/>
                </a:ext>
              </a:extLst>
            </p:cNvPr>
            <p:cNvGrpSpPr/>
            <p:nvPr/>
          </p:nvGrpSpPr>
          <p:grpSpPr>
            <a:xfrm>
              <a:off x="9100777" y="1721895"/>
              <a:ext cx="1085486" cy="756157"/>
              <a:chOff x="6893719" y="1221581"/>
              <a:chExt cx="1193006" cy="831057"/>
            </a:xfrm>
            <a:grpFill/>
          </p:grpSpPr>
          <p:sp>
            <p:nvSpPr>
              <p:cNvPr id="194" name="Freeform 3104">
                <a:extLst>
                  <a:ext uri="{FF2B5EF4-FFF2-40B4-BE49-F238E27FC236}">
                    <a16:creationId xmlns:a16="http://schemas.microsoft.com/office/drawing/2014/main" id="{5EB5E548-BA30-4A23-B141-1C8EAFBEFBC7}"/>
                  </a:ext>
                </a:extLst>
              </p:cNvPr>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95" name="Freeform 3105">
                <a:extLst>
                  <a:ext uri="{FF2B5EF4-FFF2-40B4-BE49-F238E27FC236}">
                    <a16:creationId xmlns:a16="http://schemas.microsoft.com/office/drawing/2014/main" id="{1FFA0DAB-1D05-4994-BC66-A0EF2881C3B1}"/>
                  </a:ext>
                </a:extLst>
              </p:cNvPr>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grpSp>
        <p:grpSp>
          <p:nvGrpSpPr>
            <p:cNvPr id="196" name="Group 195">
              <a:extLst>
                <a:ext uri="{FF2B5EF4-FFF2-40B4-BE49-F238E27FC236}">
                  <a16:creationId xmlns:a16="http://schemas.microsoft.com/office/drawing/2014/main" id="{B0F179D7-10E6-4411-A1B2-AD8EAD713C99}"/>
                </a:ext>
              </a:extLst>
            </p:cNvPr>
            <p:cNvGrpSpPr/>
            <p:nvPr/>
          </p:nvGrpSpPr>
          <p:grpSpPr>
            <a:xfrm>
              <a:off x="8864612" y="2842046"/>
              <a:ext cx="1037820" cy="695490"/>
              <a:chOff x="6634163" y="2452688"/>
              <a:chExt cx="1140619" cy="764381"/>
            </a:xfrm>
            <a:grpFill/>
          </p:grpSpPr>
          <p:sp>
            <p:nvSpPr>
              <p:cNvPr id="197" name="Freeform 3107">
                <a:extLst>
                  <a:ext uri="{FF2B5EF4-FFF2-40B4-BE49-F238E27FC236}">
                    <a16:creationId xmlns:a16="http://schemas.microsoft.com/office/drawing/2014/main" id="{9BBC6703-E9F9-467E-9602-700995C177FF}"/>
                  </a:ext>
                </a:extLst>
              </p:cNvPr>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98" name="Freeform 3108">
                <a:extLst>
                  <a:ext uri="{FF2B5EF4-FFF2-40B4-BE49-F238E27FC236}">
                    <a16:creationId xmlns:a16="http://schemas.microsoft.com/office/drawing/2014/main" id="{77DF56E0-BC87-466C-8BB1-5D8D17CCB3EA}"/>
                  </a:ext>
                </a:extLst>
              </p:cNvPr>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grpSp>
        <p:sp>
          <p:nvSpPr>
            <p:cNvPr id="199" name="Freeform 3110">
              <a:extLst>
                <a:ext uri="{FF2B5EF4-FFF2-40B4-BE49-F238E27FC236}">
                  <a16:creationId xmlns:a16="http://schemas.microsoft.com/office/drawing/2014/main" id="{F4E1BC1A-6A87-44CE-A565-95E1BD5BD73C}"/>
                </a:ext>
              </a:extLst>
            </p:cNvPr>
            <p:cNvSpPr/>
            <p:nvPr/>
          </p:nvSpPr>
          <p:spPr>
            <a:xfrm>
              <a:off x="8514721" y="2524061"/>
              <a:ext cx="595104" cy="668768"/>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grpSp>
      <p:grpSp>
        <p:nvGrpSpPr>
          <p:cNvPr id="65" name="Group 64">
            <a:extLst>
              <a:ext uri="{FF2B5EF4-FFF2-40B4-BE49-F238E27FC236}">
                <a16:creationId xmlns:a16="http://schemas.microsoft.com/office/drawing/2014/main" id="{D7622512-3283-4F61-B29D-449BEEA7984D}"/>
              </a:ext>
            </a:extLst>
          </p:cNvPr>
          <p:cNvGrpSpPr/>
          <p:nvPr/>
        </p:nvGrpSpPr>
        <p:grpSpPr>
          <a:xfrm>
            <a:off x="203232" y="1136352"/>
            <a:ext cx="9709969" cy="4574461"/>
            <a:chOff x="803841" y="1137417"/>
            <a:chExt cx="9709969" cy="4574461"/>
          </a:xfrm>
          <a:solidFill>
            <a:schemeClr val="accent1">
              <a:alpha val="57000"/>
            </a:schemeClr>
          </a:solidFill>
        </p:grpSpPr>
        <p:sp>
          <p:nvSpPr>
            <p:cNvPr id="66" name="Alaska">
              <a:extLst>
                <a:ext uri="{FF2B5EF4-FFF2-40B4-BE49-F238E27FC236}">
                  <a16:creationId xmlns:a16="http://schemas.microsoft.com/office/drawing/2014/main" id="{A2BCBD33-CE7D-4EF1-AE49-B3AEF4B2DA25}"/>
                </a:ext>
              </a:extLst>
            </p:cNvPr>
            <p:cNvSpPr>
              <a:spLocks noEditPoints="1"/>
            </p:cNvSpPr>
            <p:nvPr/>
          </p:nvSpPr>
          <p:spPr bwMode="auto">
            <a:xfrm>
              <a:off x="803841" y="2154860"/>
              <a:ext cx="2052989" cy="1557681"/>
            </a:xfrm>
            <a:custGeom>
              <a:avLst/>
              <a:gdLst>
                <a:gd name="T0" fmla="*/ 425 w 740"/>
                <a:gd name="T1" fmla="*/ 445 h 561"/>
                <a:gd name="T2" fmla="*/ 442 w 740"/>
                <a:gd name="T3" fmla="*/ 430 h 561"/>
                <a:gd name="T4" fmla="*/ 433 w 740"/>
                <a:gd name="T5" fmla="*/ 438 h 561"/>
                <a:gd name="T6" fmla="*/ 425 w 740"/>
                <a:gd name="T7" fmla="*/ 434 h 561"/>
                <a:gd name="T8" fmla="*/ 435 w 740"/>
                <a:gd name="T9" fmla="*/ 413 h 561"/>
                <a:gd name="T10" fmla="*/ 452 w 740"/>
                <a:gd name="T11" fmla="*/ 413 h 561"/>
                <a:gd name="T12" fmla="*/ 448 w 740"/>
                <a:gd name="T13" fmla="*/ 409 h 561"/>
                <a:gd name="T14" fmla="*/ 456 w 740"/>
                <a:gd name="T15" fmla="*/ 403 h 561"/>
                <a:gd name="T16" fmla="*/ 433 w 740"/>
                <a:gd name="T17" fmla="*/ 422 h 561"/>
                <a:gd name="T18" fmla="*/ 309 w 740"/>
                <a:gd name="T19" fmla="*/ 488 h 561"/>
                <a:gd name="T20" fmla="*/ 267 w 740"/>
                <a:gd name="T21" fmla="*/ 513 h 561"/>
                <a:gd name="T22" fmla="*/ 269 w 740"/>
                <a:gd name="T23" fmla="*/ 506 h 561"/>
                <a:gd name="T24" fmla="*/ 168 w 740"/>
                <a:gd name="T25" fmla="*/ 544 h 561"/>
                <a:gd name="T26" fmla="*/ 4 w 740"/>
                <a:gd name="T27" fmla="*/ 527 h 561"/>
                <a:gd name="T28" fmla="*/ 229 w 740"/>
                <a:gd name="T29" fmla="*/ 529 h 561"/>
                <a:gd name="T30" fmla="*/ 273 w 740"/>
                <a:gd name="T31" fmla="*/ 507 h 561"/>
                <a:gd name="T32" fmla="*/ 45 w 740"/>
                <a:gd name="T33" fmla="*/ 538 h 561"/>
                <a:gd name="T34" fmla="*/ 86 w 740"/>
                <a:gd name="T35" fmla="*/ 556 h 561"/>
                <a:gd name="T36" fmla="*/ 346 w 740"/>
                <a:gd name="T37" fmla="*/ 472 h 561"/>
                <a:gd name="T38" fmla="*/ 274 w 740"/>
                <a:gd name="T39" fmla="*/ 364 h 561"/>
                <a:gd name="T40" fmla="*/ 532 w 740"/>
                <a:gd name="T41" fmla="*/ 349 h 561"/>
                <a:gd name="T42" fmla="*/ 702 w 740"/>
                <a:gd name="T43" fmla="*/ 445 h 561"/>
                <a:gd name="T44" fmla="*/ 685 w 740"/>
                <a:gd name="T45" fmla="*/ 442 h 561"/>
                <a:gd name="T46" fmla="*/ 699 w 740"/>
                <a:gd name="T47" fmla="*/ 476 h 561"/>
                <a:gd name="T48" fmla="*/ 679 w 740"/>
                <a:gd name="T49" fmla="*/ 452 h 561"/>
                <a:gd name="T50" fmla="*/ 669 w 740"/>
                <a:gd name="T51" fmla="*/ 426 h 561"/>
                <a:gd name="T52" fmla="*/ 667 w 740"/>
                <a:gd name="T53" fmla="*/ 409 h 561"/>
                <a:gd name="T54" fmla="*/ 666 w 740"/>
                <a:gd name="T55" fmla="*/ 417 h 561"/>
                <a:gd name="T56" fmla="*/ 694 w 740"/>
                <a:gd name="T57" fmla="*/ 471 h 561"/>
                <a:gd name="T58" fmla="*/ 702 w 740"/>
                <a:gd name="T59" fmla="*/ 456 h 561"/>
                <a:gd name="T60" fmla="*/ 707 w 740"/>
                <a:gd name="T61" fmla="*/ 460 h 561"/>
                <a:gd name="T62" fmla="*/ 700 w 740"/>
                <a:gd name="T63" fmla="*/ 469 h 561"/>
                <a:gd name="T64" fmla="*/ 702 w 740"/>
                <a:gd name="T65" fmla="*/ 452 h 561"/>
                <a:gd name="T66" fmla="*/ 685 w 740"/>
                <a:gd name="T67" fmla="*/ 414 h 561"/>
                <a:gd name="T68" fmla="*/ 680 w 740"/>
                <a:gd name="T69" fmla="*/ 406 h 561"/>
                <a:gd name="T70" fmla="*/ 720 w 740"/>
                <a:gd name="T71" fmla="*/ 443 h 561"/>
                <a:gd name="T72" fmla="*/ 564 w 740"/>
                <a:gd name="T73" fmla="*/ 48 h 561"/>
                <a:gd name="T74" fmla="*/ 483 w 740"/>
                <a:gd name="T75" fmla="*/ 34 h 561"/>
                <a:gd name="T76" fmla="*/ 406 w 740"/>
                <a:gd name="T77" fmla="*/ 20 h 561"/>
                <a:gd name="T78" fmla="*/ 331 w 740"/>
                <a:gd name="T79" fmla="*/ 44 h 561"/>
                <a:gd name="T80" fmla="*/ 323 w 740"/>
                <a:gd name="T81" fmla="*/ 153 h 561"/>
                <a:gd name="T82" fmla="*/ 336 w 740"/>
                <a:gd name="T83" fmla="*/ 181 h 561"/>
                <a:gd name="T84" fmla="*/ 269 w 740"/>
                <a:gd name="T85" fmla="*/ 210 h 561"/>
                <a:gd name="T86" fmla="*/ 335 w 740"/>
                <a:gd name="T87" fmla="*/ 236 h 561"/>
                <a:gd name="T88" fmla="*/ 292 w 740"/>
                <a:gd name="T89" fmla="*/ 282 h 561"/>
                <a:gd name="T90" fmla="*/ 294 w 740"/>
                <a:gd name="T91" fmla="*/ 336 h 561"/>
                <a:gd name="T92" fmla="*/ 324 w 740"/>
                <a:gd name="T93" fmla="*/ 345 h 561"/>
                <a:gd name="T94" fmla="*/ 357 w 740"/>
                <a:gd name="T95" fmla="*/ 388 h 561"/>
                <a:gd name="T96" fmla="*/ 371 w 740"/>
                <a:gd name="T97" fmla="*/ 439 h 561"/>
                <a:gd name="T98" fmla="*/ 337 w 740"/>
                <a:gd name="T99" fmla="*/ 466 h 561"/>
                <a:gd name="T100" fmla="*/ 401 w 740"/>
                <a:gd name="T101" fmla="*/ 428 h 561"/>
                <a:gd name="T102" fmla="*/ 429 w 740"/>
                <a:gd name="T103" fmla="*/ 382 h 561"/>
                <a:gd name="T104" fmla="*/ 489 w 740"/>
                <a:gd name="T105" fmla="*/ 321 h 561"/>
                <a:gd name="T106" fmla="*/ 471 w 740"/>
                <a:gd name="T107" fmla="*/ 378 h 561"/>
                <a:gd name="T108" fmla="*/ 509 w 740"/>
                <a:gd name="T109" fmla="*/ 357 h 561"/>
                <a:gd name="T110" fmla="*/ 509 w 740"/>
                <a:gd name="T111" fmla="*/ 336 h 561"/>
                <a:gd name="T112" fmla="*/ 552 w 740"/>
                <a:gd name="T113" fmla="*/ 355 h 561"/>
                <a:gd name="T114" fmla="*/ 627 w 740"/>
                <a:gd name="T115" fmla="*/ 381 h 561"/>
                <a:gd name="T116" fmla="*/ 672 w 740"/>
                <a:gd name="T117" fmla="*/ 386 h 561"/>
                <a:gd name="T118" fmla="*/ 700 w 740"/>
                <a:gd name="T119" fmla="*/ 420 h 561"/>
                <a:gd name="T120" fmla="*/ 711 w 740"/>
                <a:gd name="T121" fmla="*/ 452 h 561"/>
                <a:gd name="T122" fmla="*/ 718 w 740"/>
                <a:gd name="T123" fmla="*/ 468 h 561"/>
                <a:gd name="T124" fmla="*/ 449 w 740"/>
                <a:gd name="T125" fmla="*/ 35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561">
                  <a:moveTo>
                    <a:pt x="203" y="259"/>
                  </a:moveTo>
                  <a:cubicBezTo>
                    <a:pt x="203" y="259"/>
                    <a:pt x="203" y="258"/>
                    <a:pt x="203" y="258"/>
                  </a:cubicBezTo>
                  <a:cubicBezTo>
                    <a:pt x="203" y="257"/>
                    <a:pt x="204" y="257"/>
                    <a:pt x="204" y="257"/>
                  </a:cubicBezTo>
                  <a:cubicBezTo>
                    <a:pt x="205" y="257"/>
                    <a:pt x="204" y="259"/>
                    <a:pt x="205" y="260"/>
                  </a:cubicBezTo>
                  <a:cubicBezTo>
                    <a:pt x="205" y="260"/>
                    <a:pt x="205" y="260"/>
                    <a:pt x="206" y="260"/>
                  </a:cubicBezTo>
                  <a:cubicBezTo>
                    <a:pt x="208" y="261"/>
                    <a:pt x="210" y="262"/>
                    <a:pt x="212" y="262"/>
                  </a:cubicBezTo>
                  <a:cubicBezTo>
                    <a:pt x="212" y="262"/>
                    <a:pt x="213" y="262"/>
                    <a:pt x="213" y="262"/>
                  </a:cubicBezTo>
                  <a:cubicBezTo>
                    <a:pt x="214" y="262"/>
                    <a:pt x="215" y="262"/>
                    <a:pt x="216" y="261"/>
                  </a:cubicBezTo>
                  <a:cubicBezTo>
                    <a:pt x="217" y="260"/>
                    <a:pt x="218" y="260"/>
                    <a:pt x="219" y="260"/>
                  </a:cubicBezTo>
                  <a:cubicBezTo>
                    <a:pt x="220" y="259"/>
                    <a:pt x="221" y="259"/>
                    <a:pt x="221" y="259"/>
                  </a:cubicBezTo>
                  <a:cubicBezTo>
                    <a:pt x="222" y="260"/>
                    <a:pt x="222" y="260"/>
                    <a:pt x="222" y="260"/>
                  </a:cubicBezTo>
                  <a:cubicBezTo>
                    <a:pt x="224" y="261"/>
                    <a:pt x="225" y="262"/>
                    <a:pt x="225" y="264"/>
                  </a:cubicBezTo>
                  <a:cubicBezTo>
                    <a:pt x="225" y="264"/>
                    <a:pt x="226" y="265"/>
                    <a:pt x="226" y="266"/>
                  </a:cubicBezTo>
                  <a:cubicBezTo>
                    <a:pt x="227" y="267"/>
                    <a:pt x="228" y="266"/>
                    <a:pt x="230" y="267"/>
                  </a:cubicBezTo>
                  <a:cubicBezTo>
                    <a:pt x="230" y="267"/>
                    <a:pt x="231" y="268"/>
                    <a:pt x="232" y="268"/>
                  </a:cubicBezTo>
                  <a:cubicBezTo>
                    <a:pt x="234" y="270"/>
                    <a:pt x="238" y="269"/>
                    <a:pt x="241" y="270"/>
                  </a:cubicBezTo>
                  <a:cubicBezTo>
                    <a:pt x="242" y="270"/>
                    <a:pt x="242" y="270"/>
                    <a:pt x="242" y="271"/>
                  </a:cubicBezTo>
                  <a:cubicBezTo>
                    <a:pt x="242" y="271"/>
                    <a:pt x="242" y="271"/>
                    <a:pt x="242" y="271"/>
                  </a:cubicBezTo>
                  <a:cubicBezTo>
                    <a:pt x="242" y="272"/>
                    <a:pt x="242" y="273"/>
                    <a:pt x="242" y="274"/>
                  </a:cubicBezTo>
                  <a:cubicBezTo>
                    <a:pt x="241" y="275"/>
                    <a:pt x="240" y="275"/>
                    <a:pt x="239" y="275"/>
                  </a:cubicBezTo>
                  <a:cubicBezTo>
                    <a:pt x="239" y="275"/>
                    <a:pt x="239" y="275"/>
                    <a:pt x="238" y="275"/>
                  </a:cubicBezTo>
                  <a:cubicBezTo>
                    <a:pt x="237" y="274"/>
                    <a:pt x="235" y="274"/>
                    <a:pt x="234" y="275"/>
                  </a:cubicBezTo>
                  <a:cubicBezTo>
                    <a:pt x="233" y="275"/>
                    <a:pt x="232" y="277"/>
                    <a:pt x="231" y="278"/>
                  </a:cubicBezTo>
                  <a:cubicBezTo>
                    <a:pt x="231" y="279"/>
                    <a:pt x="231" y="279"/>
                    <a:pt x="231" y="280"/>
                  </a:cubicBezTo>
                  <a:cubicBezTo>
                    <a:pt x="231" y="280"/>
                    <a:pt x="231" y="281"/>
                    <a:pt x="230" y="281"/>
                  </a:cubicBezTo>
                  <a:cubicBezTo>
                    <a:pt x="230" y="281"/>
                    <a:pt x="230" y="281"/>
                    <a:pt x="229" y="280"/>
                  </a:cubicBezTo>
                  <a:cubicBezTo>
                    <a:pt x="229" y="280"/>
                    <a:pt x="228" y="280"/>
                    <a:pt x="228" y="279"/>
                  </a:cubicBezTo>
                  <a:cubicBezTo>
                    <a:pt x="228" y="278"/>
                    <a:pt x="228" y="278"/>
                    <a:pt x="228" y="277"/>
                  </a:cubicBezTo>
                  <a:cubicBezTo>
                    <a:pt x="227" y="276"/>
                    <a:pt x="226" y="276"/>
                    <a:pt x="225" y="275"/>
                  </a:cubicBezTo>
                  <a:cubicBezTo>
                    <a:pt x="224" y="275"/>
                    <a:pt x="223" y="274"/>
                    <a:pt x="222" y="274"/>
                  </a:cubicBezTo>
                  <a:cubicBezTo>
                    <a:pt x="222" y="273"/>
                    <a:pt x="221" y="272"/>
                    <a:pt x="221" y="272"/>
                  </a:cubicBezTo>
                  <a:cubicBezTo>
                    <a:pt x="220" y="271"/>
                    <a:pt x="219" y="270"/>
                    <a:pt x="218" y="269"/>
                  </a:cubicBezTo>
                  <a:cubicBezTo>
                    <a:pt x="217" y="268"/>
                    <a:pt x="216" y="268"/>
                    <a:pt x="214" y="267"/>
                  </a:cubicBezTo>
                  <a:cubicBezTo>
                    <a:pt x="212" y="267"/>
                    <a:pt x="211" y="267"/>
                    <a:pt x="209" y="268"/>
                  </a:cubicBezTo>
                  <a:cubicBezTo>
                    <a:pt x="209" y="269"/>
                    <a:pt x="209" y="269"/>
                    <a:pt x="208" y="270"/>
                  </a:cubicBezTo>
                  <a:cubicBezTo>
                    <a:pt x="208" y="270"/>
                    <a:pt x="207" y="270"/>
                    <a:pt x="207" y="270"/>
                  </a:cubicBezTo>
                  <a:cubicBezTo>
                    <a:pt x="206" y="270"/>
                    <a:pt x="206" y="270"/>
                    <a:pt x="206" y="270"/>
                  </a:cubicBezTo>
                  <a:cubicBezTo>
                    <a:pt x="205" y="269"/>
                    <a:pt x="203" y="268"/>
                    <a:pt x="202" y="267"/>
                  </a:cubicBezTo>
                  <a:cubicBezTo>
                    <a:pt x="202" y="266"/>
                    <a:pt x="202" y="265"/>
                    <a:pt x="202" y="263"/>
                  </a:cubicBezTo>
                  <a:cubicBezTo>
                    <a:pt x="202" y="262"/>
                    <a:pt x="203" y="261"/>
                    <a:pt x="203" y="259"/>
                  </a:cubicBezTo>
                  <a:close/>
                  <a:moveTo>
                    <a:pt x="427" y="436"/>
                  </a:moveTo>
                  <a:cubicBezTo>
                    <a:pt x="427" y="436"/>
                    <a:pt x="427" y="436"/>
                    <a:pt x="427" y="436"/>
                  </a:cubicBezTo>
                  <a:cubicBezTo>
                    <a:pt x="427" y="436"/>
                    <a:pt x="427" y="436"/>
                    <a:pt x="427" y="436"/>
                  </a:cubicBezTo>
                  <a:close/>
                  <a:moveTo>
                    <a:pt x="449" y="397"/>
                  </a:moveTo>
                  <a:cubicBezTo>
                    <a:pt x="449" y="398"/>
                    <a:pt x="449" y="398"/>
                    <a:pt x="450" y="398"/>
                  </a:cubicBezTo>
                  <a:cubicBezTo>
                    <a:pt x="450" y="399"/>
                    <a:pt x="451" y="398"/>
                    <a:pt x="451" y="399"/>
                  </a:cubicBezTo>
                  <a:cubicBezTo>
                    <a:pt x="451" y="399"/>
                    <a:pt x="451" y="399"/>
                    <a:pt x="451" y="399"/>
                  </a:cubicBezTo>
                  <a:cubicBezTo>
                    <a:pt x="451" y="398"/>
                    <a:pt x="452" y="398"/>
                    <a:pt x="452" y="398"/>
                  </a:cubicBezTo>
                  <a:cubicBezTo>
                    <a:pt x="452" y="398"/>
                    <a:pt x="452" y="398"/>
                    <a:pt x="452" y="398"/>
                  </a:cubicBezTo>
                  <a:cubicBezTo>
                    <a:pt x="452" y="398"/>
                    <a:pt x="452" y="397"/>
                    <a:pt x="452" y="397"/>
                  </a:cubicBezTo>
                  <a:cubicBezTo>
                    <a:pt x="452" y="397"/>
                    <a:pt x="452" y="397"/>
                    <a:pt x="452" y="397"/>
                  </a:cubicBezTo>
                  <a:cubicBezTo>
                    <a:pt x="452" y="397"/>
                    <a:pt x="452" y="397"/>
                    <a:pt x="453" y="396"/>
                  </a:cubicBezTo>
                  <a:cubicBezTo>
                    <a:pt x="453" y="396"/>
                    <a:pt x="453" y="396"/>
                    <a:pt x="453" y="395"/>
                  </a:cubicBezTo>
                  <a:cubicBezTo>
                    <a:pt x="453" y="395"/>
                    <a:pt x="453" y="395"/>
                    <a:pt x="453" y="395"/>
                  </a:cubicBezTo>
                  <a:cubicBezTo>
                    <a:pt x="452" y="395"/>
                    <a:pt x="452" y="395"/>
                    <a:pt x="452" y="395"/>
                  </a:cubicBezTo>
                  <a:cubicBezTo>
                    <a:pt x="452" y="395"/>
                    <a:pt x="452" y="395"/>
                    <a:pt x="452" y="395"/>
                  </a:cubicBezTo>
                  <a:cubicBezTo>
                    <a:pt x="452" y="395"/>
                    <a:pt x="451" y="395"/>
                    <a:pt x="451" y="395"/>
                  </a:cubicBezTo>
                  <a:cubicBezTo>
                    <a:pt x="451" y="395"/>
                    <a:pt x="451" y="395"/>
                    <a:pt x="451" y="396"/>
                  </a:cubicBezTo>
                  <a:cubicBezTo>
                    <a:pt x="451" y="396"/>
                    <a:pt x="451" y="396"/>
                    <a:pt x="450" y="396"/>
                  </a:cubicBezTo>
                  <a:cubicBezTo>
                    <a:pt x="450" y="396"/>
                    <a:pt x="450" y="396"/>
                    <a:pt x="450" y="395"/>
                  </a:cubicBezTo>
                  <a:cubicBezTo>
                    <a:pt x="450" y="395"/>
                    <a:pt x="450" y="395"/>
                    <a:pt x="450" y="395"/>
                  </a:cubicBezTo>
                  <a:cubicBezTo>
                    <a:pt x="450" y="396"/>
                    <a:pt x="449" y="396"/>
                    <a:pt x="449" y="396"/>
                  </a:cubicBezTo>
                  <a:cubicBezTo>
                    <a:pt x="449" y="396"/>
                    <a:pt x="449" y="396"/>
                    <a:pt x="449" y="396"/>
                  </a:cubicBezTo>
                  <a:cubicBezTo>
                    <a:pt x="449" y="396"/>
                    <a:pt x="449" y="396"/>
                    <a:pt x="449" y="396"/>
                  </a:cubicBezTo>
                  <a:cubicBezTo>
                    <a:pt x="449" y="396"/>
                    <a:pt x="450" y="396"/>
                    <a:pt x="450" y="396"/>
                  </a:cubicBezTo>
                  <a:cubicBezTo>
                    <a:pt x="450" y="396"/>
                    <a:pt x="450" y="396"/>
                    <a:pt x="450" y="397"/>
                  </a:cubicBezTo>
                  <a:cubicBezTo>
                    <a:pt x="450" y="397"/>
                    <a:pt x="450" y="397"/>
                    <a:pt x="449" y="397"/>
                  </a:cubicBezTo>
                  <a:cubicBezTo>
                    <a:pt x="449" y="396"/>
                    <a:pt x="449" y="397"/>
                    <a:pt x="449" y="397"/>
                  </a:cubicBezTo>
                  <a:cubicBezTo>
                    <a:pt x="449" y="397"/>
                    <a:pt x="449" y="397"/>
                    <a:pt x="449" y="397"/>
                  </a:cubicBezTo>
                  <a:cubicBezTo>
                    <a:pt x="449" y="397"/>
                    <a:pt x="449" y="397"/>
                    <a:pt x="449" y="397"/>
                  </a:cubicBezTo>
                  <a:close/>
                  <a:moveTo>
                    <a:pt x="430" y="444"/>
                  </a:moveTo>
                  <a:cubicBezTo>
                    <a:pt x="430" y="444"/>
                    <a:pt x="430" y="444"/>
                    <a:pt x="430" y="444"/>
                  </a:cubicBezTo>
                  <a:cubicBezTo>
                    <a:pt x="431" y="444"/>
                    <a:pt x="431" y="444"/>
                    <a:pt x="430" y="443"/>
                  </a:cubicBezTo>
                  <a:cubicBezTo>
                    <a:pt x="430" y="443"/>
                    <a:pt x="430" y="443"/>
                    <a:pt x="430" y="443"/>
                  </a:cubicBezTo>
                  <a:cubicBezTo>
                    <a:pt x="429" y="443"/>
                    <a:pt x="429" y="443"/>
                    <a:pt x="429" y="443"/>
                  </a:cubicBezTo>
                  <a:cubicBezTo>
                    <a:pt x="429" y="443"/>
                    <a:pt x="428" y="443"/>
                    <a:pt x="428" y="443"/>
                  </a:cubicBezTo>
                  <a:cubicBezTo>
                    <a:pt x="428" y="444"/>
                    <a:pt x="427" y="444"/>
                    <a:pt x="427" y="444"/>
                  </a:cubicBezTo>
                  <a:cubicBezTo>
                    <a:pt x="427" y="444"/>
                    <a:pt x="427" y="445"/>
                    <a:pt x="427" y="445"/>
                  </a:cubicBezTo>
                  <a:cubicBezTo>
                    <a:pt x="427" y="445"/>
                    <a:pt x="427" y="445"/>
                    <a:pt x="427" y="445"/>
                  </a:cubicBezTo>
                  <a:cubicBezTo>
                    <a:pt x="427" y="446"/>
                    <a:pt x="428" y="446"/>
                    <a:pt x="429" y="446"/>
                  </a:cubicBezTo>
                  <a:cubicBezTo>
                    <a:pt x="429" y="446"/>
                    <a:pt x="430" y="445"/>
                    <a:pt x="430" y="445"/>
                  </a:cubicBezTo>
                  <a:cubicBezTo>
                    <a:pt x="430" y="445"/>
                    <a:pt x="430" y="445"/>
                    <a:pt x="430" y="444"/>
                  </a:cubicBezTo>
                  <a:close/>
                  <a:moveTo>
                    <a:pt x="425" y="445"/>
                  </a:moveTo>
                  <a:cubicBezTo>
                    <a:pt x="425" y="445"/>
                    <a:pt x="425" y="445"/>
                    <a:pt x="425" y="445"/>
                  </a:cubicBezTo>
                  <a:cubicBezTo>
                    <a:pt x="425" y="444"/>
                    <a:pt x="425" y="444"/>
                    <a:pt x="425" y="444"/>
                  </a:cubicBezTo>
                  <a:cubicBezTo>
                    <a:pt x="425" y="444"/>
                    <a:pt x="425" y="444"/>
                    <a:pt x="425" y="444"/>
                  </a:cubicBezTo>
                  <a:cubicBezTo>
                    <a:pt x="424" y="444"/>
                    <a:pt x="423" y="445"/>
                    <a:pt x="422" y="446"/>
                  </a:cubicBezTo>
                  <a:cubicBezTo>
                    <a:pt x="422" y="446"/>
                    <a:pt x="422" y="447"/>
                    <a:pt x="421" y="447"/>
                  </a:cubicBezTo>
                  <a:cubicBezTo>
                    <a:pt x="421" y="448"/>
                    <a:pt x="421" y="448"/>
                    <a:pt x="422" y="448"/>
                  </a:cubicBezTo>
                  <a:cubicBezTo>
                    <a:pt x="422" y="448"/>
                    <a:pt x="422" y="448"/>
                    <a:pt x="422" y="448"/>
                  </a:cubicBezTo>
                  <a:cubicBezTo>
                    <a:pt x="422" y="448"/>
                    <a:pt x="423" y="447"/>
                    <a:pt x="423" y="447"/>
                  </a:cubicBezTo>
                  <a:cubicBezTo>
                    <a:pt x="423" y="447"/>
                    <a:pt x="423" y="447"/>
                    <a:pt x="424" y="446"/>
                  </a:cubicBezTo>
                  <a:cubicBezTo>
                    <a:pt x="424" y="446"/>
                    <a:pt x="424" y="446"/>
                    <a:pt x="425" y="446"/>
                  </a:cubicBezTo>
                  <a:cubicBezTo>
                    <a:pt x="425" y="446"/>
                    <a:pt x="425" y="446"/>
                    <a:pt x="425" y="446"/>
                  </a:cubicBezTo>
                  <a:cubicBezTo>
                    <a:pt x="425" y="445"/>
                    <a:pt x="425" y="445"/>
                    <a:pt x="425" y="445"/>
                  </a:cubicBezTo>
                  <a:close/>
                  <a:moveTo>
                    <a:pt x="425" y="444"/>
                  </a:moveTo>
                  <a:cubicBezTo>
                    <a:pt x="425" y="444"/>
                    <a:pt x="425" y="444"/>
                    <a:pt x="425" y="444"/>
                  </a:cubicBezTo>
                  <a:cubicBezTo>
                    <a:pt x="425" y="444"/>
                    <a:pt x="425" y="444"/>
                    <a:pt x="425" y="444"/>
                  </a:cubicBezTo>
                  <a:close/>
                  <a:moveTo>
                    <a:pt x="455" y="419"/>
                  </a:moveTo>
                  <a:cubicBezTo>
                    <a:pt x="455" y="420"/>
                    <a:pt x="455" y="420"/>
                    <a:pt x="455" y="420"/>
                  </a:cubicBezTo>
                  <a:cubicBezTo>
                    <a:pt x="455" y="421"/>
                    <a:pt x="454" y="421"/>
                    <a:pt x="454" y="422"/>
                  </a:cubicBezTo>
                  <a:cubicBezTo>
                    <a:pt x="453" y="422"/>
                    <a:pt x="453" y="423"/>
                    <a:pt x="453" y="424"/>
                  </a:cubicBezTo>
                  <a:cubicBezTo>
                    <a:pt x="453" y="424"/>
                    <a:pt x="453" y="424"/>
                    <a:pt x="453" y="424"/>
                  </a:cubicBezTo>
                  <a:cubicBezTo>
                    <a:pt x="452" y="424"/>
                    <a:pt x="452" y="424"/>
                    <a:pt x="451" y="424"/>
                  </a:cubicBezTo>
                  <a:cubicBezTo>
                    <a:pt x="451" y="424"/>
                    <a:pt x="451" y="424"/>
                    <a:pt x="451" y="424"/>
                  </a:cubicBezTo>
                  <a:cubicBezTo>
                    <a:pt x="451" y="423"/>
                    <a:pt x="452" y="423"/>
                    <a:pt x="451" y="423"/>
                  </a:cubicBezTo>
                  <a:cubicBezTo>
                    <a:pt x="451" y="423"/>
                    <a:pt x="451" y="423"/>
                    <a:pt x="451" y="423"/>
                  </a:cubicBezTo>
                  <a:cubicBezTo>
                    <a:pt x="451" y="423"/>
                    <a:pt x="450" y="423"/>
                    <a:pt x="450" y="423"/>
                  </a:cubicBezTo>
                  <a:cubicBezTo>
                    <a:pt x="450" y="423"/>
                    <a:pt x="450" y="423"/>
                    <a:pt x="450" y="423"/>
                  </a:cubicBezTo>
                  <a:cubicBezTo>
                    <a:pt x="450" y="423"/>
                    <a:pt x="449" y="423"/>
                    <a:pt x="449" y="423"/>
                  </a:cubicBezTo>
                  <a:cubicBezTo>
                    <a:pt x="449" y="423"/>
                    <a:pt x="448" y="423"/>
                    <a:pt x="448" y="422"/>
                  </a:cubicBezTo>
                  <a:cubicBezTo>
                    <a:pt x="448" y="422"/>
                    <a:pt x="448" y="422"/>
                    <a:pt x="447" y="422"/>
                  </a:cubicBezTo>
                  <a:cubicBezTo>
                    <a:pt x="447" y="422"/>
                    <a:pt x="447" y="422"/>
                    <a:pt x="446" y="422"/>
                  </a:cubicBezTo>
                  <a:cubicBezTo>
                    <a:pt x="446" y="422"/>
                    <a:pt x="446" y="422"/>
                    <a:pt x="446" y="422"/>
                  </a:cubicBezTo>
                  <a:cubicBezTo>
                    <a:pt x="446" y="422"/>
                    <a:pt x="446" y="422"/>
                    <a:pt x="445" y="422"/>
                  </a:cubicBezTo>
                  <a:cubicBezTo>
                    <a:pt x="445" y="422"/>
                    <a:pt x="446" y="422"/>
                    <a:pt x="446" y="423"/>
                  </a:cubicBezTo>
                  <a:cubicBezTo>
                    <a:pt x="445" y="423"/>
                    <a:pt x="445" y="423"/>
                    <a:pt x="445" y="423"/>
                  </a:cubicBezTo>
                  <a:cubicBezTo>
                    <a:pt x="445" y="423"/>
                    <a:pt x="445" y="423"/>
                    <a:pt x="445" y="423"/>
                  </a:cubicBezTo>
                  <a:cubicBezTo>
                    <a:pt x="444" y="423"/>
                    <a:pt x="444" y="423"/>
                    <a:pt x="444" y="423"/>
                  </a:cubicBezTo>
                  <a:cubicBezTo>
                    <a:pt x="444" y="423"/>
                    <a:pt x="444" y="423"/>
                    <a:pt x="445" y="423"/>
                  </a:cubicBezTo>
                  <a:cubicBezTo>
                    <a:pt x="445" y="423"/>
                    <a:pt x="445" y="423"/>
                    <a:pt x="445" y="423"/>
                  </a:cubicBezTo>
                  <a:cubicBezTo>
                    <a:pt x="445" y="423"/>
                    <a:pt x="445" y="423"/>
                    <a:pt x="445" y="423"/>
                  </a:cubicBezTo>
                  <a:cubicBezTo>
                    <a:pt x="445" y="423"/>
                    <a:pt x="445" y="423"/>
                    <a:pt x="446" y="423"/>
                  </a:cubicBezTo>
                  <a:cubicBezTo>
                    <a:pt x="446" y="423"/>
                    <a:pt x="447" y="423"/>
                    <a:pt x="448" y="423"/>
                  </a:cubicBezTo>
                  <a:cubicBezTo>
                    <a:pt x="448" y="423"/>
                    <a:pt x="448" y="424"/>
                    <a:pt x="448" y="424"/>
                  </a:cubicBezTo>
                  <a:cubicBezTo>
                    <a:pt x="448" y="424"/>
                    <a:pt x="448" y="424"/>
                    <a:pt x="448" y="424"/>
                  </a:cubicBezTo>
                  <a:cubicBezTo>
                    <a:pt x="448" y="424"/>
                    <a:pt x="449" y="425"/>
                    <a:pt x="449" y="424"/>
                  </a:cubicBezTo>
                  <a:cubicBezTo>
                    <a:pt x="449" y="424"/>
                    <a:pt x="449" y="425"/>
                    <a:pt x="449" y="425"/>
                  </a:cubicBezTo>
                  <a:cubicBezTo>
                    <a:pt x="449" y="425"/>
                    <a:pt x="449" y="425"/>
                    <a:pt x="449" y="425"/>
                  </a:cubicBezTo>
                  <a:cubicBezTo>
                    <a:pt x="449" y="426"/>
                    <a:pt x="449" y="427"/>
                    <a:pt x="449" y="427"/>
                  </a:cubicBezTo>
                  <a:cubicBezTo>
                    <a:pt x="448" y="427"/>
                    <a:pt x="448" y="427"/>
                    <a:pt x="448" y="427"/>
                  </a:cubicBezTo>
                  <a:cubicBezTo>
                    <a:pt x="448" y="427"/>
                    <a:pt x="448" y="427"/>
                    <a:pt x="448" y="427"/>
                  </a:cubicBezTo>
                  <a:cubicBezTo>
                    <a:pt x="447" y="427"/>
                    <a:pt x="447" y="427"/>
                    <a:pt x="447" y="427"/>
                  </a:cubicBezTo>
                  <a:cubicBezTo>
                    <a:pt x="447" y="427"/>
                    <a:pt x="447" y="427"/>
                    <a:pt x="447" y="427"/>
                  </a:cubicBezTo>
                  <a:cubicBezTo>
                    <a:pt x="447" y="427"/>
                    <a:pt x="447" y="427"/>
                    <a:pt x="447" y="427"/>
                  </a:cubicBezTo>
                  <a:cubicBezTo>
                    <a:pt x="447" y="428"/>
                    <a:pt x="447" y="428"/>
                    <a:pt x="446" y="428"/>
                  </a:cubicBezTo>
                  <a:cubicBezTo>
                    <a:pt x="446" y="428"/>
                    <a:pt x="446" y="428"/>
                    <a:pt x="446" y="427"/>
                  </a:cubicBezTo>
                  <a:cubicBezTo>
                    <a:pt x="446" y="427"/>
                    <a:pt x="446" y="427"/>
                    <a:pt x="446" y="427"/>
                  </a:cubicBezTo>
                  <a:cubicBezTo>
                    <a:pt x="446" y="427"/>
                    <a:pt x="446" y="427"/>
                    <a:pt x="446" y="427"/>
                  </a:cubicBezTo>
                  <a:cubicBezTo>
                    <a:pt x="446" y="427"/>
                    <a:pt x="446" y="426"/>
                    <a:pt x="446" y="426"/>
                  </a:cubicBezTo>
                  <a:cubicBezTo>
                    <a:pt x="446" y="426"/>
                    <a:pt x="446" y="426"/>
                    <a:pt x="446" y="426"/>
                  </a:cubicBezTo>
                  <a:cubicBezTo>
                    <a:pt x="446" y="426"/>
                    <a:pt x="446" y="426"/>
                    <a:pt x="445" y="426"/>
                  </a:cubicBezTo>
                  <a:cubicBezTo>
                    <a:pt x="445" y="426"/>
                    <a:pt x="445" y="426"/>
                    <a:pt x="445" y="426"/>
                  </a:cubicBezTo>
                  <a:cubicBezTo>
                    <a:pt x="445" y="426"/>
                    <a:pt x="444" y="426"/>
                    <a:pt x="444" y="426"/>
                  </a:cubicBezTo>
                  <a:cubicBezTo>
                    <a:pt x="444" y="426"/>
                    <a:pt x="444" y="426"/>
                    <a:pt x="444" y="426"/>
                  </a:cubicBezTo>
                  <a:cubicBezTo>
                    <a:pt x="443" y="426"/>
                    <a:pt x="443" y="427"/>
                    <a:pt x="443" y="427"/>
                  </a:cubicBezTo>
                  <a:cubicBezTo>
                    <a:pt x="443" y="426"/>
                    <a:pt x="442" y="426"/>
                    <a:pt x="442" y="426"/>
                  </a:cubicBezTo>
                  <a:cubicBezTo>
                    <a:pt x="442" y="426"/>
                    <a:pt x="442" y="426"/>
                    <a:pt x="442" y="426"/>
                  </a:cubicBezTo>
                  <a:cubicBezTo>
                    <a:pt x="442" y="426"/>
                    <a:pt x="442" y="426"/>
                    <a:pt x="442" y="426"/>
                  </a:cubicBezTo>
                  <a:cubicBezTo>
                    <a:pt x="442" y="426"/>
                    <a:pt x="442" y="426"/>
                    <a:pt x="442" y="427"/>
                  </a:cubicBezTo>
                  <a:cubicBezTo>
                    <a:pt x="442" y="427"/>
                    <a:pt x="442" y="427"/>
                    <a:pt x="442" y="427"/>
                  </a:cubicBezTo>
                  <a:cubicBezTo>
                    <a:pt x="442" y="427"/>
                    <a:pt x="443" y="427"/>
                    <a:pt x="443" y="427"/>
                  </a:cubicBezTo>
                  <a:cubicBezTo>
                    <a:pt x="443" y="427"/>
                    <a:pt x="443" y="427"/>
                    <a:pt x="444" y="427"/>
                  </a:cubicBezTo>
                  <a:cubicBezTo>
                    <a:pt x="444" y="427"/>
                    <a:pt x="445" y="427"/>
                    <a:pt x="445" y="428"/>
                  </a:cubicBezTo>
                  <a:cubicBezTo>
                    <a:pt x="445" y="428"/>
                    <a:pt x="445" y="428"/>
                    <a:pt x="445" y="428"/>
                  </a:cubicBezTo>
                  <a:cubicBezTo>
                    <a:pt x="445" y="428"/>
                    <a:pt x="444" y="429"/>
                    <a:pt x="444" y="429"/>
                  </a:cubicBezTo>
                  <a:cubicBezTo>
                    <a:pt x="444" y="429"/>
                    <a:pt x="444" y="429"/>
                    <a:pt x="443" y="429"/>
                  </a:cubicBezTo>
                  <a:cubicBezTo>
                    <a:pt x="443" y="429"/>
                    <a:pt x="442" y="429"/>
                    <a:pt x="442" y="429"/>
                  </a:cubicBezTo>
                  <a:cubicBezTo>
                    <a:pt x="442" y="429"/>
                    <a:pt x="442" y="429"/>
                    <a:pt x="442" y="429"/>
                  </a:cubicBezTo>
                  <a:cubicBezTo>
                    <a:pt x="441" y="429"/>
                    <a:pt x="441" y="429"/>
                    <a:pt x="441" y="429"/>
                  </a:cubicBezTo>
                  <a:cubicBezTo>
                    <a:pt x="441" y="429"/>
                    <a:pt x="441" y="429"/>
                    <a:pt x="441" y="429"/>
                  </a:cubicBezTo>
                  <a:cubicBezTo>
                    <a:pt x="441" y="429"/>
                    <a:pt x="441" y="429"/>
                    <a:pt x="441" y="429"/>
                  </a:cubicBezTo>
                  <a:cubicBezTo>
                    <a:pt x="442" y="429"/>
                    <a:pt x="442" y="429"/>
                    <a:pt x="442" y="430"/>
                  </a:cubicBezTo>
                  <a:cubicBezTo>
                    <a:pt x="442" y="430"/>
                    <a:pt x="442" y="430"/>
                    <a:pt x="442" y="429"/>
                  </a:cubicBezTo>
                  <a:cubicBezTo>
                    <a:pt x="442" y="429"/>
                    <a:pt x="442" y="430"/>
                    <a:pt x="442" y="430"/>
                  </a:cubicBezTo>
                  <a:cubicBezTo>
                    <a:pt x="442" y="430"/>
                    <a:pt x="442" y="430"/>
                    <a:pt x="442" y="430"/>
                  </a:cubicBezTo>
                  <a:cubicBezTo>
                    <a:pt x="442" y="430"/>
                    <a:pt x="442" y="430"/>
                    <a:pt x="442" y="431"/>
                  </a:cubicBezTo>
                  <a:cubicBezTo>
                    <a:pt x="442" y="431"/>
                    <a:pt x="442" y="431"/>
                    <a:pt x="442" y="431"/>
                  </a:cubicBezTo>
                  <a:cubicBezTo>
                    <a:pt x="442" y="430"/>
                    <a:pt x="443" y="430"/>
                    <a:pt x="443" y="430"/>
                  </a:cubicBezTo>
                  <a:cubicBezTo>
                    <a:pt x="443" y="430"/>
                    <a:pt x="444" y="430"/>
                    <a:pt x="443" y="430"/>
                  </a:cubicBezTo>
                  <a:cubicBezTo>
                    <a:pt x="443" y="430"/>
                    <a:pt x="443" y="430"/>
                    <a:pt x="443" y="430"/>
                  </a:cubicBezTo>
                  <a:cubicBezTo>
                    <a:pt x="443" y="430"/>
                    <a:pt x="443" y="431"/>
                    <a:pt x="443" y="431"/>
                  </a:cubicBezTo>
                  <a:cubicBezTo>
                    <a:pt x="443" y="430"/>
                    <a:pt x="444" y="430"/>
                    <a:pt x="444" y="430"/>
                  </a:cubicBezTo>
                  <a:cubicBezTo>
                    <a:pt x="444" y="430"/>
                    <a:pt x="444" y="430"/>
                    <a:pt x="444" y="430"/>
                  </a:cubicBezTo>
                  <a:cubicBezTo>
                    <a:pt x="445" y="430"/>
                    <a:pt x="445" y="430"/>
                    <a:pt x="445" y="430"/>
                  </a:cubicBezTo>
                  <a:cubicBezTo>
                    <a:pt x="445" y="430"/>
                    <a:pt x="446" y="430"/>
                    <a:pt x="446" y="430"/>
                  </a:cubicBezTo>
                  <a:cubicBezTo>
                    <a:pt x="446" y="430"/>
                    <a:pt x="446" y="430"/>
                    <a:pt x="446" y="431"/>
                  </a:cubicBezTo>
                  <a:cubicBezTo>
                    <a:pt x="446" y="431"/>
                    <a:pt x="446" y="431"/>
                    <a:pt x="445" y="431"/>
                  </a:cubicBezTo>
                  <a:cubicBezTo>
                    <a:pt x="445" y="431"/>
                    <a:pt x="445" y="431"/>
                    <a:pt x="445" y="431"/>
                  </a:cubicBezTo>
                  <a:cubicBezTo>
                    <a:pt x="444" y="431"/>
                    <a:pt x="444" y="431"/>
                    <a:pt x="444" y="432"/>
                  </a:cubicBezTo>
                  <a:cubicBezTo>
                    <a:pt x="443" y="432"/>
                    <a:pt x="443" y="432"/>
                    <a:pt x="443" y="432"/>
                  </a:cubicBezTo>
                  <a:cubicBezTo>
                    <a:pt x="443" y="432"/>
                    <a:pt x="442" y="432"/>
                    <a:pt x="442" y="432"/>
                  </a:cubicBezTo>
                  <a:cubicBezTo>
                    <a:pt x="442" y="432"/>
                    <a:pt x="441" y="433"/>
                    <a:pt x="442" y="433"/>
                  </a:cubicBezTo>
                  <a:cubicBezTo>
                    <a:pt x="442" y="433"/>
                    <a:pt x="442" y="433"/>
                    <a:pt x="442" y="433"/>
                  </a:cubicBezTo>
                  <a:cubicBezTo>
                    <a:pt x="442" y="434"/>
                    <a:pt x="441" y="434"/>
                    <a:pt x="440" y="434"/>
                  </a:cubicBezTo>
                  <a:cubicBezTo>
                    <a:pt x="440" y="434"/>
                    <a:pt x="440" y="434"/>
                    <a:pt x="440" y="434"/>
                  </a:cubicBezTo>
                  <a:cubicBezTo>
                    <a:pt x="440" y="433"/>
                    <a:pt x="440" y="433"/>
                    <a:pt x="440" y="433"/>
                  </a:cubicBezTo>
                  <a:cubicBezTo>
                    <a:pt x="440" y="433"/>
                    <a:pt x="440" y="433"/>
                    <a:pt x="440" y="433"/>
                  </a:cubicBezTo>
                  <a:cubicBezTo>
                    <a:pt x="440" y="432"/>
                    <a:pt x="441" y="432"/>
                    <a:pt x="441" y="432"/>
                  </a:cubicBezTo>
                  <a:cubicBezTo>
                    <a:pt x="440" y="432"/>
                    <a:pt x="440" y="432"/>
                    <a:pt x="440" y="432"/>
                  </a:cubicBezTo>
                  <a:cubicBezTo>
                    <a:pt x="440" y="432"/>
                    <a:pt x="440" y="432"/>
                    <a:pt x="440" y="432"/>
                  </a:cubicBezTo>
                  <a:cubicBezTo>
                    <a:pt x="440" y="432"/>
                    <a:pt x="440" y="432"/>
                    <a:pt x="439" y="433"/>
                  </a:cubicBezTo>
                  <a:cubicBezTo>
                    <a:pt x="439" y="433"/>
                    <a:pt x="439" y="432"/>
                    <a:pt x="439" y="432"/>
                  </a:cubicBezTo>
                  <a:cubicBezTo>
                    <a:pt x="439" y="432"/>
                    <a:pt x="439" y="432"/>
                    <a:pt x="439" y="432"/>
                  </a:cubicBezTo>
                  <a:cubicBezTo>
                    <a:pt x="440" y="432"/>
                    <a:pt x="440" y="432"/>
                    <a:pt x="440" y="431"/>
                  </a:cubicBezTo>
                  <a:cubicBezTo>
                    <a:pt x="440" y="431"/>
                    <a:pt x="440" y="431"/>
                    <a:pt x="440" y="431"/>
                  </a:cubicBezTo>
                  <a:cubicBezTo>
                    <a:pt x="440" y="431"/>
                    <a:pt x="440" y="431"/>
                    <a:pt x="440" y="431"/>
                  </a:cubicBezTo>
                  <a:cubicBezTo>
                    <a:pt x="439" y="431"/>
                    <a:pt x="440" y="431"/>
                    <a:pt x="440" y="431"/>
                  </a:cubicBezTo>
                  <a:cubicBezTo>
                    <a:pt x="440" y="431"/>
                    <a:pt x="441" y="430"/>
                    <a:pt x="441" y="430"/>
                  </a:cubicBezTo>
                  <a:cubicBezTo>
                    <a:pt x="441" y="429"/>
                    <a:pt x="441" y="429"/>
                    <a:pt x="441" y="429"/>
                  </a:cubicBezTo>
                  <a:cubicBezTo>
                    <a:pt x="441" y="429"/>
                    <a:pt x="441" y="429"/>
                    <a:pt x="441" y="429"/>
                  </a:cubicBezTo>
                  <a:cubicBezTo>
                    <a:pt x="441" y="429"/>
                    <a:pt x="441" y="429"/>
                    <a:pt x="440" y="429"/>
                  </a:cubicBezTo>
                  <a:cubicBezTo>
                    <a:pt x="440" y="430"/>
                    <a:pt x="440" y="430"/>
                    <a:pt x="440" y="429"/>
                  </a:cubicBezTo>
                  <a:cubicBezTo>
                    <a:pt x="440" y="429"/>
                    <a:pt x="439" y="429"/>
                    <a:pt x="439" y="429"/>
                  </a:cubicBezTo>
                  <a:cubicBezTo>
                    <a:pt x="439" y="429"/>
                    <a:pt x="439" y="430"/>
                    <a:pt x="439" y="430"/>
                  </a:cubicBezTo>
                  <a:cubicBezTo>
                    <a:pt x="439" y="430"/>
                    <a:pt x="440" y="430"/>
                    <a:pt x="440" y="430"/>
                  </a:cubicBezTo>
                  <a:cubicBezTo>
                    <a:pt x="439" y="430"/>
                    <a:pt x="439" y="430"/>
                    <a:pt x="439" y="431"/>
                  </a:cubicBezTo>
                  <a:cubicBezTo>
                    <a:pt x="439" y="431"/>
                    <a:pt x="439" y="431"/>
                    <a:pt x="439" y="431"/>
                  </a:cubicBezTo>
                  <a:cubicBezTo>
                    <a:pt x="439" y="431"/>
                    <a:pt x="439" y="431"/>
                    <a:pt x="439" y="431"/>
                  </a:cubicBezTo>
                  <a:cubicBezTo>
                    <a:pt x="438" y="431"/>
                    <a:pt x="438" y="431"/>
                    <a:pt x="438" y="431"/>
                  </a:cubicBezTo>
                  <a:cubicBezTo>
                    <a:pt x="438" y="431"/>
                    <a:pt x="438" y="431"/>
                    <a:pt x="438" y="430"/>
                  </a:cubicBezTo>
                  <a:cubicBezTo>
                    <a:pt x="438" y="430"/>
                    <a:pt x="438" y="430"/>
                    <a:pt x="438" y="430"/>
                  </a:cubicBezTo>
                  <a:cubicBezTo>
                    <a:pt x="438" y="430"/>
                    <a:pt x="438" y="430"/>
                    <a:pt x="437" y="430"/>
                  </a:cubicBezTo>
                  <a:cubicBezTo>
                    <a:pt x="437" y="430"/>
                    <a:pt x="437" y="430"/>
                    <a:pt x="437" y="430"/>
                  </a:cubicBezTo>
                  <a:cubicBezTo>
                    <a:pt x="437" y="430"/>
                    <a:pt x="438" y="430"/>
                    <a:pt x="438" y="430"/>
                  </a:cubicBezTo>
                  <a:cubicBezTo>
                    <a:pt x="438" y="430"/>
                    <a:pt x="438" y="430"/>
                    <a:pt x="438" y="430"/>
                  </a:cubicBezTo>
                  <a:cubicBezTo>
                    <a:pt x="438" y="430"/>
                    <a:pt x="438" y="431"/>
                    <a:pt x="438" y="431"/>
                  </a:cubicBezTo>
                  <a:cubicBezTo>
                    <a:pt x="438" y="431"/>
                    <a:pt x="438" y="432"/>
                    <a:pt x="438" y="432"/>
                  </a:cubicBezTo>
                  <a:cubicBezTo>
                    <a:pt x="438" y="432"/>
                    <a:pt x="438" y="432"/>
                    <a:pt x="438" y="432"/>
                  </a:cubicBezTo>
                  <a:cubicBezTo>
                    <a:pt x="438" y="433"/>
                    <a:pt x="438" y="432"/>
                    <a:pt x="438" y="432"/>
                  </a:cubicBezTo>
                  <a:cubicBezTo>
                    <a:pt x="437" y="432"/>
                    <a:pt x="437" y="432"/>
                    <a:pt x="437" y="432"/>
                  </a:cubicBezTo>
                  <a:cubicBezTo>
                    <a:pt x="436" y="432"/>
                    <a:pt x="436" y="432"/>
                    <a:pt x="436" y="432"/>
                  </a:cubicBezTo>
                  <a:cubicBezTo>
                    <a:pt x="436" y="432"/>
                    <a:pt x="436" y="432"/>
                    <a:pt x="436" y="432"/>
                  </a:cubicBezTo>
                  <a:cubicBezTo>
                    <a:pt x="435" y="432"/>
                    <a:pt x="435" y="432"/>
                    <a:pt x="435" y="433"/>
                  </a:cubicBezTo>
                  <a:cubicBezTo>
                    <a:pt x="435" y="433"/>
                    <a:pt x="435" y="433"/>
                    <a:pt x="436" y="433"/>
                  </a:cubicBezTo>
                  <a:cubicBezTo>
                    <a:pt x="436" y="433"/>
                    <a:pt x="436" y="433"/>
                    <a:pt x="436" y="433"/>
                  </a:cubicBezTo>
                  <a:cubicBezTo>
                    <a:pt x="437" y="433"/>
                    <a:pt x="437" y="433"/>
                    <a:pt x="437" y="433"/>
                  </a:cubicBezTo>
                  <a:cubicBezTo>
                    <a:pt x="437" y="433"/>
                    <a:pt x="437" y="433"/>
                    <a:pt x="437" y="433"/>
                  </a:cubicBezTo>
                  <a:cubicBezTo>
                    <a:pt x="437" y="434"/>
                    <a:pt x="437" y="434"/>
                    <a:pt x="437" y="434"/>
                  </a:cubicBezTo>
                  <a:cubicBezTo>
                    <a:pt x="437" y="434"/>
                    <a:pt x="437" y="434"/>
                    <a:pt x="437" y="434"/>
                  </a:cubicBezTo>
                  <a:cubicBezTo>
                    <a:pt x="438" y="434"/>
                    <a:pt x="437" y="434"/>
                    <a:pt x="437" y="435"/>
                  </a:cubicBezTo>
                  <a:cubicBezTo>
                    <a:pt x="437" y="435"/>
                    <a:pt x="437" y="435"/>
                    <a:pt x="437" y="435"/>
                  </a:cubicBezTo>
                  <a:cubicBezTo>
                    <a:pt x="437" y="435"/>
                    <a:pt x="437" y="435"/>
                    <a:pt x="437" y="435"/>
                  </a:cubicBezTo>
                  <a:cubicBezTo>
                    <a:pt x="437" y="435"/>
                    <a:pt x="437" y="435"/>
                    <a:pt x="437" y="435"/>
                  </a:cubicBezTo>
                  <a:cubicBezTo>
                    <a:pt x="437" y="436"/>
                    <a:pt x="436" y="436"/>
                    <a:pt x="436" y="436"/>
                  </a:cubicBezTo>
                  <a:cubicBezTo>
                    <a:pt x="436" y="436"/>
                    <a:pt x="436" y="436"/>
                    <a:pt x="436" y="435"/>
                  </a:cubicBezTo>
                  <a:cubicBezTo>
                    <a:pt x="436" y="435"/>
                    <a:pt x="436" y="435"/>
                    <a:pt x="435" y="435"/>
                  </a:cubicBezTo>
                  <a:cubicBezTo>
                    <a:pt x="435" y="435"/>
                    <a:pt x="435" y="435"/>
                    <a:pt x="435" y="435"/>
                  </a:cubicBezTo>
                  <a:cubicBezTo>
                    <a:pt x="435" y="435"/>
                    <a:pt x="435" y="436"/>
                    <a:pt x="435" y="436"/>
                  </a:cubicBezTo>
                  <a:cubicBezTo>
                    <a:pt x="436" y="436"/>
                    <a:pt x="435" y="436"/>
                    <a:pt x="435" y="437"/>
                  </a:cubicBezTo>
                  <a:cubicBezTo>
                    <a:pt x="435" y="437"/>
                    <a:pt x="435" y="437"/>
                    <a:pt x="435" y="437"/>
                  </a:cubicBezTo>
                  <a:cubicBezTo>
                    <a:pt x="434" y="437"/>
                    <a:pt x="434" y="437"/>
                    <a:pt x="435" y="437"/>
                  </a:cubicBezTo>
                  <a:cubicBezTo>
                    <a:pt x="435" y="437"/>
                    <a:pt x="435" y="437"/>
                    <a:pt x="435" y="438"/>
                  </a:cubicBezTo>
                  <a:cubicBezTo>
                    <a:pt x="435" y="437"/>
                    <a:pt x="435" y="437"/>
                    <a:pt x="435" y="437"/>
                  </a:cubicBezTo>
                  <a:cubicBezTo>
                    <a:pt x="435" y="437"/>
                    <a:pt x="435" y="437"/>
                    <a:pt x="435" y="437"/>
                  </a:cubicBezTo>
                  <a:cubicBezTo>
                    <a:pt x="436" y="437"/>
                    <a:pt x="435" y="437"/>
                    <a:pt x="435" y="437"/>
                  </a:cubicBezTo>
                  <a:cubicBezTo>
                    <a:pt x="435" y="437"/>
                    <a:pt x="435" y="438"/>
                    <a:pt x="434" y="438"/>
                  </a:cubicBezTo>
                  <a:cubicBezTo>
                    <a:pt x="434" y="438"/>
                    <a:pt x="434" y="438"/>
                    <a:pt x="434" y="438"/>
                  </a:cubicBezTo>
                  <a:cubicBezTo>
                    <a:pt x="433" y="438"/>
                    <a:pt x="433" y="438"/>
                    <a:pt x="433" y="438"/>
                  </a:cubicBezTo>
                  <a:cubicBezTo>
                    <a:pt x="433" y="439"/>
                    <a:pt x="433" y="439"/>
                    <a:pt x="432" y="440"/>
                  </a:cubicBezTo>
                  <a:cubicBezTo>
                    <a:pt x="432" y="440"/>
                    <a:pt x="432" y="440"/>
                    <a:pt x="432" y="440"/>
                  </a:cubicBezTo>
                  <a:cubicBezTo>
                    <a:pt x="432" y="440"/>
                    <a:pt x="431" y="440"/>
                    <a:pt x="431" y="440"/>
                  </a:cubicBezTo>
                  <a:cubicBezTo>
                    <a:pt x="431" y="440"/>
                    <a:pt x="431" y="440"/>
                    <a:pt x="431" y="440"/>
                  </a:cubicBezTo>
                  <a:cubicBezTo>
                    <a:pt x="430" y="440"/>
                    <a:pt x="430" y="440"/>
                    <a:pt x="430" y="440"/>
                  </a:cubicBezTo>
                  <a:cubicBezTo>
                    <a:pt x="430" y="440"/>
                    <a:pt x="430" y="439"/>
                    <a:pt x="430" y="439"/>
                  </a:cubicBezTo>
                  <a:cubicBezTo>
                    <a:pt x="430" y="438"/>
                    <a:pt x="431" y="438"/>
                    <a:pt x="431" y="438"/>
                  </a:cubicBezTo>
                  <a:cubicBezTo>
                    <a:pt x="431" y="437"/>
                    <a:pt x="432" y="437"/>
                    <a:pt x="432" y="436"/>
                  </a:cubicBezTo>
                  <a:cubicBezTo>
                    <a:pt x="432" y="436"/>
                    <a:pt x="432" y="436"/>
                    <a:pt x="432" y="436"/>
                  </a:cubicBezTo>
                  <a:cubicBezTo>
                    <a:pt x="433" y="436"/>
                    <a:pt x="433" y="435"/>
                    <a:pt x="434" y="435"/>
                  </a:cubicBezTo>
                  <a:cubicBezTo>
                    <a:pt x="434" y="435"/>
                    <a:pt x="434" y="434"/>
                    <a:pt x="434" y="434"/>
                  </a:cubicBezTo>
                  <a:cubicBezTo>
                    <a:pt x="434" y="434"/>
                    <a:pt x="435" y="434"/>
                    <a:pt x="434" y="434"/>
                  </a:cubicBezTo>
                  <a:cubicBezTo>
                    <a:pt x="434" y="434"/>
                    <a:pt x="434" y="434"/>
                    <a:pt x="434" y="434"/>
                  </a:cubicBezTo>
                  <a:cubicBezTo>
                    <a:pt x="434" y="434"/>
                    <a:pt x="434" y="435"/>
                    <a:pt x="433" y="435"/>
                  </a:cubicBezTo>
                  <a:cubicBezTo>
                    <a:pt x="433" y="435"/>
                    <a:pt x="433" y="434"/>
                    <a:pt x="434" y="434"/>
                  </a:cubicBezTo>
                  <a:cubicBezTo>
                    <a:pt x="434" y="434"/>
                    <a:pt x="434" y="434"/>
                    <a:pt x="434" y="434"/>
                  </a:cubicBezTo>
                  <a:cubicBezTo>
                    <a:pt x="434" y="434"/>
                    <a:pt x="433" y="433"/>
                    <a:pt x="433" y="434"/>
                  </a:cubicBezTo>
                  <a:cubicBezTo>
                    <a:pt x="433" y="434"/>
                    <a:pt x="433" y="434"/>
                    <a:pt x="433" y="434"/>
                  </a:cubicBezTo>
                  <a:cubicBezTo>
                    <a:pt x="433" y="434"/>
                    <a:pt x="433" y="435"/>
                    <a:pt x="433" y="435"/>
                  </a:cubicBezTo>
                  <a:cubicBezTo>
                    <a:pt x="433" y="435"/>
                    <a:pt x="433" y="435"/>
                    <a:pt x="432" y="435"/>
                  </a:cubicBezTo>
                  <a:cubicBezTo>
                    <a:pt x="432" y="435"/>
                    <a:pt x="432" y="435"/>
                    <a:pt x="432" y="435"/>
                  </a:cubicBezTo>
                  <a:cubicBezTo>
                    <a:pt x="432" y="434"/>
                    <a:pt x="432" y="434"/>
                    <a:pt x="432" y="433"/>
                  </a:cubicBezTo>
                  <a:cubicBezTo>
                    <a:pt x="432" y="433"/>
                    <a:pt x="433" y="433"/>
                    <a:pt x="433" y="433"/>
                  </a:cubicBezTo>
                  <a:cubicBezTo>
                    <a:pt x="433" y="432"/>
                    <a:pt x="433" y="432"/>
                    <a:pt x="433" y="432"/>
                  </a:cubicBezTo>
                  <a:cubicBezTo>
                    <a:pt x="433" y="432"/>
                    <a:pt x="433" y="432"/>
                    <a:pt x="434" y="432"/>
                  </a:cubicBezTo>
                  <a:cubicBezTo>
                    <a:pt x="434" y="431"/>
                    <a:pt x="434" y="431"/>
                    <a:pt x="435" y="431"/>
                  </a:cubicBezTo>
                  <a:cubicBezTo>
                    <a:pt x="435" y="431"/>
                    <a:pt x="435" y="431"/>
                    <a:pt x="434" y="431"/>
                  </a:cubicBezTo>
                  <a:cubicBezTo>
                    <a:pt x="434" y="431"/>
                    <a:pt x="434" y="431"/>
                    <a:pt x="434" y="431"/>
                  </a:cubicBezTo>
                  <a:cubicBezTo>
                    <a:pt x="434" y="430"/>
                    <a:pt x="434" y="431"/>
                    <a:pt x="434" y="431"/>
                  </a:cubicBezTo>
                  <a:cubicBezTo>
                    <a:pt x="434" y="431"/>
                    <a:pt x="434" y="431"/>
                    <a:pt x="433" y="431"/>
                  </a:cubicBezTo>
                  <a:cubicBezTo>
                    <a:pt x="433" y="431"/>
                    <a:pt x="433" y="431"/>
                    <a:pt x="433" y="431"/>
                  </a:cubicBezTo>
                  <a:cubicBezTo>
                    <a:pt x="433" y="432"/>
                    <a:pt x="432" y="432"/>
                    <a:pt x="432" y="432"/>
                  </a:cubicBezTo>
                  <a:cubicBezTo>
                    <a:pt x="432" y="433"/>
                    <a:pt x="432" y="433"/>
                    <a:pt x="432" y="433"/>
                  </a:cubicBezTo>
                  <a:cubicBezTo>
                    <a:pt x="431" y="433"/>
                    <a:pt x="431" y="433"/>
                    <a:pt x="431" y="433"/>
                  </a:cubicBezTo>
                  <a:cubicBezTo>
                    <a:pt x="431" y="434"/>
                    <a:pt x="431" y="434"/>
                    <a:pt x="431" y="434"/>
                  </a:cubicBezTo>
                  <a:cubicBezTo>
                    <a:pt x="431" y="435"/>
                    <a:pt x="431" y="435"/>
                    <a:pt x="430" y="435"/>
                  </a:cubicBezTo>
                  <a:cubicBezTo>
                    <a:pt x="430" y="435"/>
                    <a:pt x="430" y="434"/>
                    <a:pt x="430" y="434"/>
                  </a:cubicBezTo>
                  <a:cubicBezTo>
                    <a:pt x="430" y="434"/>
                    <a:pt x="430" y="434"/>
                    <a:pt x="430" y="434"/>
                  </a:cubicBezTo>
                  <a:cubicBezTo>
                    <a:pt x="430" y="434"/>
                    <a:pt x="430" y="433"/>
                    <a:pt x="430" y="433"/>
                  </a:cubicBezTo>
                  <a:cubicBezTo>
                    <a:pt x="430" y="432"/>
                    <a:pt x="431" y="432"/>
                    <a:pt x="431" y="432"/>
                  </a:cubicBezTo>
                  <a:cubicBezTo>
                    <a:pt x="432" y="432"/>
                    <a:pt x="432" y="431"/>
                    <a:pt x="432" y="431"/>
                  </a:cubicBezTo>
                  <a:cubicBezTo>
                    <a:pt x="431" y="431"/>
                    <a:pt x="431" y="431"/>
                    <a:pt x="430" y="431"/>
                  </a:cubicBezTo>
                  <a:cubicBezTo>
                    <a:pt x="430" y="431"/>
                    <a:pt x="430" y="431"/>
                    <a:pt x="430" y="431"/>
                  </a:cubicBezTo>
                  <a:cubicBezTo>
                    <a:pt x="430" y="431"/>
                    <a:pt x="430" y="431"/>
                    <a:pt x="430" y="431"/>
                  </a:cubicBezTo>
                  <a:cubicBezTo>
                    <a:pt x="430" y="431"/>
                    <a:pt x="429" y="431"/>
                    <a:pt x="429" y="431"/>
                  </a:cubicBezTo>
                  <a:cubicBezTo>
                    <a:pt x="429" y="431"/>
                    <a:pt x="429" y="431"/>
                    <a:pt x="429" y="431"/>
                  </a:cubicBezTo>
                  <a:cubicBezTo>
                    <a:pt x="429" y="430"/>
                    <a:pt x="429" y="430"/>
                    <a:pt x="428" y="430"/>
                  </a:cubicBezTo>
                  <a:cubicBezTo>
                    <a:pt x="428" y="430"/>
                    <a:pt x="428" y="430"/>
                    <a:pt x="428" y="431"/>
                  </a:cubicBezTo>
                  <a:cubicBezTo>
                    <a:pt x="428" y="431"/>
                    <a:pt x="428" y="431"/>
                    <a:pt x="428" y="431"/>
                  </a:cubicBezTo>
                  <a:cubicBezTo>
                    <a:pt x="428" y="431"/>
                    <a:pt x="427" y="431"/>
                    <a:pt x="427" y="431"/>
                  </a:cubicBezTo>
                  <a:cubicBezTo>
                    <a:pt x="427" y="431"/>
                    <a:pt x="427" y="431"/>
                    <a:pt x="427" y="431"/>
                  </a:cubicBezTo>
                  <a:cubicBezTo>
                    <a:pt x="426" y="431"/>
                    <a:pt x="426" y="431"/>
                    <a:pt x="426" y="431"/>
                  </a:cubicBezTo>
                  <a:cubicBezTo>
                    <a:pt x="426" y="431"/>
                    <a:pt x="426" y="431"/>
                    <a:pt x="426" y="431"/>
                  </a:cubicBezTo>
                  <a:cubicBezTo>
                    <a:pt x="425" y="431"/>
                    <a:pt x="425" y="432"/>
                    <a:pt x="425" y="432"/>
                  </a:cubicBezTo>
                  <a:cubicBezTo>
                    <a:pt x="425" y="432"/>
                    <a:pt x="426" y="433"/>
                    <a:pt x="426" y="433"/>
                  </a:cubicBezTo>
                  <a:cubicBezTo>
                    <a:pt x="426" y="433"/>
                    <a:pt x="427" y="433"/>
                    <a:pt x="427" y="433"/>
                  </a:cubicBezTo>
                  <a:cubicBezTo>
                    <a:pt x="427" y="433"/>
                    <a:pt x="427" y="432"/>
                    <a:pt x="427" y="432"/>
                  </a:cubicBezTo>
                  <a:cubicBezTo>
                    <a:pt x="428" y="432"/>
                    <a:pt x="428" y="431"/>
                    <a:pt x="428" y="431"/>
                  </a:cubicBezTo>
                  <a:cubicBezTo>
                    <a:pt x="429" y="431"/>
                    <a:pt x="429" y="431"/>
                    <a:pt x="430" y="431"/>
                  </a:cubicBezTo>
                  <a:cubicBezTo>
                    <a:pt x="430" y="431"/>
                    <a:pt x="430" y="431"/>
                    <a:pt x="430" y="432"/>
                  </a:cubicBezTo>
                  <a:cubicBezTo>
                    <a:pt x="430" y="432"/>
                    <a:pt x="430" y="433"/>
                    <a:pt x="430" y="433"/>
                  </a:cubicBezTo>
                  <a:cubicBezTo>
                    <a:pt x="430" y="434"/>
                    <a:pt x="430" y="434"/>
                    <a:pt x="429" y="434"/>
                  </a:cubicBezTo>
                  <a:cubicBezTo>
                    <a:pt x="429" y="434"/>
                    <a:pt x="429" y="434"/>
                    <a:pt x="429" y="435"/>
                  </a:cubicBezTo>
                  <a:cubicBezTo>
                    <a:pt x="430" y="435"/>
                    <a:pt x="429" y="435"/>
                    <a:pt x="429" y="435"/>
                  </a:cubicBezTo>
                  <a:cubicBezTo>
                    <a:pt x="429" y="435"/>
                    <a:pt x="429" y="436"/>
                    <a:pt x="429" y="436"/>
                  </a:cubicBezTo>
                  <a:cubicBezTo>
                    <a:pt x="429" y="436"/>
                    <a:pt x="428" y="436"/>
                    <a:pt x="428" y="436"/>
                  </a:cubicBezTo>
                  <a:cubicBezTo>
                    <a:pt x="428" y="436"/>
                    <a:pt x="428" y="436"/>
                    <a:pt x="428" y="436"/>
                  </a:cubicBezTo>
                  <a:cubicBezTo>
                    <a:pt x="428" y="436"/>
                    <a:pt x="429" y="436"/>
                    <a:pt x="429" y="436"/>
                  </a:cubicBezTo>
                  <a:cubicBezTo>
                    <a:pt x="429" y="436"/>
                    <a:pt x="429" y="436"/>
                    <a:pt x="429" y="436"/>
                  </a:cubicBezTo>
                  <a:cubicBezTo>
                    <a:pt x="429" y="436"/>
                    <a:pt x="429" y="437"/>
                    <a:pt x="428" y="437"/>
                  </a:cubicBezTo>
                  <a:cubicBezTo>
                    <a:pt x="428" y="436"/>
                    <a:pt x="428" y="437"/>
                    <a:pt x="428" y="437"/>
                  </a:cubicBezTo>
                  <a:cubicBezTo>
                    <a:pt x="428" y="437"/>
                    <a:pt x="428" y="437"/>
                    <a:pt x="428" y="437"/>
                  </a:cubicBezTo>
                  <a:cubicBezTo>
                    <a:pt x="428" y="437"/>
                    <a:pt x="428" y="437"/>
                    <a:pt x="428" y="437"/>
                  </a:cubicBezTo>
                  <a:cubicBezTo>
                    <a:pt x="428" y="437"/>
                    <a:pt x="428" y="436"/>
                    <a:pt x="428" y="436"/>
                  </a:cubicBezTo>
                  <a:cubicBezTo>
                    <a:pt x="428" y="436"/>
                    <a:pt x="428" y="436"/>
                    <a:pt x="428" y="436"/>
                  </a:cubicBezTo>
                  <a:cubicBezTo>
                    <a:pt x="428" y="436"/>
                    <a:pt x="428" y="436"/>
                    <a:pt x="427" y="436"/>
                  </a:cubicBezTo>
                  <a:cubicBezTo>
                    <a:pt x="427" y="436"/>
                    <a:pt x="427" y="436"/>
                    <a:pt x="427" y="436"/>
                  </a:cubicBezTo>
                  <a:cubicBezTo>
                    <a:pt x="427" y="436"/>
                    <a:pt x="427" y="436"/>
                    <a:pt x="427" y="436"/>
                  </a:cubicBezTo>
                  <a:cubicBezTo>
                    <a:pt x="427" y="436"/>
                    <a:pt x="427" y="435"/>
                    <a:pt x="428" y="435"/>
                  </a:cubicBezTo>
                  <a:cubicBezTo>
                    <a:pt x="427" y="435"/>
                    <a:pt x="427" y="435"/>
                    <a:pt x="427" y="435"/>
                  </a:cubicBezTo>
                  <a:cubicBezTo>
                    <a:pt x="427" y="435"/>
                    <a:pt x="427" y="435"/>
                    <a:pt x="427" y="435"/>
                  </a:cubicBezTo>
                  <a:cubicBezTo>
                    <a:pt x="426" y="435"/>
                    <a:pt x="426" y="435"/>
                    <a:pt x="425" y="435"/>
                  </a:cubicBezTo>
                  <a:cubicBezTo>
                    <a:pt x="425" y="434"/>
                    <a:pt x="425" y="434"/>
                    <a:pt x="425" y="434"/>
                  </a:cubicBezTo>
                  <a:cubicBezTo>
                    <a:pt x="425" y="433"/>
                    <a:pt x="425" y="432"/>
                    <a:pt x="425" y="431"/>
                  </a:cubicBezTo>
                  <a:cubicBezTo>
                    <a:pt x="425" y="431"/>
                    <a:pt x="425" y="430"/>
                    <a:pt x="425" y="430"/>
                  </a:cubicBezTo>
                  <a:cubicBezTo>
                    <a:pt x="424" y="429"/>
                    <a:pt x="424" y="428"/>
                    <a:pt x="424" y="428"/>
                  </a:cubicBezTo>
                  <a:cubicBezTo>
                    <a:pt x="423" y="428"/>
                    <a:pt x="423" y="428"/>
                    <a:pt x="423" y="428"/>
                  </a:cubicBezTo>
                  <a:cubicBezTo>
                    <a:pt x="423" y="428"/>
                    <a:pt x="423" y="428"/>
                    <a:pt x="423" y="427"/>
                  </a:cubicBezTo>
                  <a:cubicBezTo>
                    <a:pt x="423" y="427"/>
                    <a:pt x="422" y="427"/>
                    <a:pt x="422" y="427"/>
                  </a:cubicBezTo>
                  <a:cubicBezTo>
                    <a:pt x="422" y="428"/>
                    <a:pt x="422" y="428"/>
                    <a:pt x="422" y="428"/>
                  </a:cubicBezTo>
                  <a:cubicBezTo>
                    <a:pt x="422" y="428"/>
                    <a:pt x="421" y="427"/>
                    <a:pt x="422" y="427"/>
                  </a:cubicBezTo>
                  <a:cubicBezTo>
                    <a:pt x="422" y="427"/>
                    <a:pt x="422" y="427"/>
                    <a:pt x="422" y="427"/>
                  </a:cubicBezTo>
                  <a:cubicBezTo>
                    <a:pt x="422" y="427"/>
                    <a:pt x="422" y="426"/>
                    <a:pt x="422" y="426"/>
                  </a:cubicBezTo>
                  <a:cubicBezTo>
                    <a:pt x="421" y="426"/>
                    <a:pt x="421" y="426"/>
                    <a:pt x="421" y="426"/>
                  </a:cubicBezTo>
                  <a:cubicBezTo>
                    <a:pt x="421" y="426"/>
                    <a:pt x="422" y="426"/>
                    <a:pt x="422" y="426"/>
                  </a:cubicBezTo>
                  <a:cubicBezTo>
                    <a:pt x="422" y="426"/>
                    <a:pt x="422" y="426"/>
                    <a:pt x="422" y="425"/>
                  </a:cubicBezTo>
                  <a:cubicBezTo>
                    <a:pt x="422" y="425"/>
                    <a:pt x="422" y="425"/>
                    <a:pt x="422" y="425"/>
                  </a:cubicBezTo>
                  <a:cubicBezTo>
                    <a:pt x="422" y="425"/>
                    <a:pt x="422" y="424"/>
                    <a:pt x="422" y="424"/>
                  </a:cubicBezTo>
                  <a:cubicBezTo>
                    <a:pt x="422" y="424"/>
                    <a:pt x="422" y="424"/>
                    <a:pt x="422" y="424"/>
                  </a:cubicBezTo>
                  <a:cubicBezTo>
                    <a:pt x="423" y="424"/>
                    <a:pt x="423" y="423"/>
                    <a:pt x="423" y="423"/>
                  </a:cubicBezTo>
                  <a:cubicBezTo>
                    <a:pt x="423" y="423"/>
                    <a:pt x="423" y="423"/>
                    <a:pt x="423" y="422"/>
                  </a:cubicBezTo>
                  <a:cubicBezTo>
                    <a:pt x="423" y="422"/>
                    <a:pt x="424" y="422"/>
                    <a:pt x="424" y="422"/>
                  </a:cubicBezTo>
                  <a:cubicBezTo>
                    <a:pt x="424" y="422"/>
                    <a:pt x="424" y="422"/>
                    <a:pt x="424" y="422"/>
                  </a:cubicBezTo>
                  <a:cubicBezTo>
                    <a:pt x="425" y="422"/>
                    <a:pt x="425" y="421"/>
                    <a:pt x="425" y="421"/>
                  </a:cubicBezTo>
                  <a:cubicBezTo>
                    <a:pt x="425" y="421"/>
                    <a:pt x="425" y="421"/>
                    <a:pt x="425" y="421"/>
                  </a:cubicBezTo>
                  <a:cubicBezTo>
                    <a:pt x="425" y="420"/>
                    <a:pt x="425" y="420"/>
                    <a:pt x="425" y="420"/>
                  </a:cubicBezTo>
                  <a:cubicBezTo>
                    <a:pt x="425" y="421"/>
                    <a:pt x="426" y="421"/>
                    <a:pt x="426" y="420"/>
                  </a:cubicBezTo>
                  <a:cubicBezTo>
                    <a:pt x="426" y="420"/>
                    <a:pt x="426" y="420"/>
                    <a:pt x="427" y="419"/>
                  </a:cubicBezTo>
                  <a:cubicBezTo>
                    <a:pt x="427" y="419"/>
                    <a:pt x="427" y="419"/>
                    <a:pt x="427" y="419"/>
                  </a:cubicBezTo>
                  <a:cubicBezTo>
                    <a:pt x="427" y="419"/>
                    <a:pt x="427" y="419"/>
                    <a:pt x="427" y="419"/>
                  </a:cubicBezTo>
                  <a:cubicBezTo>
                    <a:pt x="428" y="419"/>
                    <a:pt x="428" y="418"/>
                    <a:pt x="429" y="418"/>
                  </a:cubicBezTo>
                  <a:cubicBezTo>
                    <a:pt x="429" y="418"/>
                    <a:pt x="430" y="418"/>
                    <a:pt x="430" y="419"/>
                  </a:cubicBezTo>
                  <a:cubicBezTo>
                    <a:pt x="430" y="419"/>
                    <a:pt x="430" y="419"/>
                    <a:pt x="431" y="419"/>
                  </a:cubicBezTo>
                  <a:cubicBezTo>
                    <a:pt x="431" y="418"/>
                    <a:pt x="431" y="419"/>
                    <a:pt x="431" y="419"/>
                  </a:cubicBezTo>
                  <a:cubicBezTo>
                    <a:pt x="431" y="419"/>
                    <a:pt x="432" y="419"/>
                    <a:pt x="432" y="419"/>
                  </a:cubicBezTo>
                  <a:cubicBezTo>
                    <a:pt x="432" y="420"/>
                    <a:pt x="432" y="420"/>
                    <a:pt x="432" y="421"/>
                  </a:cubicBezTo>
                  <a:cubicBezTo>
                    <a:pt x="432" y="421"/>
                    <a:pt x="431" y="421"/>
                    <a:pt x="431" y="421"/>
                  </a:cubicBezTo>
                  <a:cubicBezTo>
                    <a:pt x="431" y="421"/>
                    <a:pt x="431" y="421"/>
                    <a:pt x="431" y="421"/>
                  </a:cubicBezTo>
                  <a:cubicBezTo>
                    <a:pt x="431" y="421"/>
                    <a:pt x="431" y="421"/>
                    <a:pt x="431" y="421"/>
                  </a:cubicBezTo>
                  <a:cubicBezTo>
                    <a:pt x="431" y="422"/>
                    <a:pt x="431" y="422"/>
                    <a:pt x="431" y="421"/>
                  </a:cubicBezTo>
                  <a:cubicBezTo>
                    <a:pt x="432" y="421"/>
                    <a:pt x="432" y="421"/>
                    <a:pt x="432" y="421"/>
                  </a:cubicBezTo>
                  <a:cubicBezTo>
                    <a:pt x="432" y="421"/>
                    <a:pt x="432" y="421"/>
                    <a:pt x="432" y="421"/>
                  </a:cubicBezTo>
                  <a:cubicBezTo>
                    <a:pt x="432" y="421"/>
                    <a:pt x="432" y="421"/>
                    <a:pt x="432" y="422"/>
                  </a:cubicBezTo>
                  <a:cubicBezTo>
                    <a:pt x="433" y="422"/>
                    <a:pt x="432" y="422"/>
                    <a:pt x="433" y="422"/>
                  </a:cubicBezTo>
                  <a:cubicBezTo>
                    <a:pt x="433" y="423"/>
                    <a:pt x="433" y="423"/>
                    <a:pt x="433" y="423"/>
                  </a:cubicBezTo>
                  <a:cubicBezTo>
                    <a:pt x="433" y="424"/>
                    <a:pt x="433" y="424"/>
                    <a:pt x="433" y="424"/>
                  </a:cubicBezTo>
                  <a:cubicBezTo>
                    <a:pt x="433" y="424"/>
                    <a:pt x="433" y="425"/>
                    <a:pt x="433" y="425"/>
                  </a:cubicBezTo>
                  <a:cubicBezTo>
                    <a:pt x="434" y="425"/>
                    <a:pt x="434" y="425"/>
                    <a:pt x="434" y="426"/>
                  </a:cubicBezTo>
                  <a:cubicBezTo>
                    <a:pt x="434" y="426"/>
                    <a:pt x="434" y="426"/>
                    <a:pt x="434" y="427"/>
                  </a:cubicBezTo>
                  <a:cubicBezTo>
                    <a:pt x="435" y="427"/>
                    <a:pt x="435" y="427"/>
                    <a:pt x="435" y="427"/>
                  </a:cubicBezTo>
                  <a:cubicBezTo>
                    <a:pt x="435" y="427"/>
                    <a:pt x="436" y="427"/>
                    <a:pt x="436" y="427"/>
                  </a:cubicBezTo>
                  <a:cubicBezTo>
                    <a:pt x="436" y="427"/>
                    <a:pt x="436" y="427"/>
                    <a:pt x="435" y="427"/>
                  </a:cubicBezTo>
                  <a:cubicBezTo>
                    <a:pt x="435" y="427"/>
                    <a:pt x="435" y="427"/>
                    <a:pt x="435" y="427"/>
                  </a:cubicBezTo>
                  <a:cubicBezTo>
                    <a:pt x="435" y="426"/>
                    <a:pt x="435" y="426"/>
                    <a:pt x="435" y="426"/>
                  </a:cubicBezTo>
                  <a:cubicBezTo>
                    <a:pt x="434" y="425"/>
                    <a:pt x="434" y="425"/>
                    <a:pt x="434" y="424"/>
                  </a:cubicBezTo>
                  <a:cubicBezTo>
                    <a:pt x="434" y="424"/>
                    <a:pt x="434" y="424"/>
                    <a:pt x="434" y="424"/>
                  </a:cubicBezTo>
                  <a:cubicBezTo>
                    <a:pt x="434" y="423"/>
                    <a:pt x="434" y="423"/>
                    <a:pt x="434" y="422"/>
                  </a:cubicBezTo>
                  <a:cubicBezTo>
                    <a:pt x="434" y="422"/>
                    <a:pt x="434" y="421"/>
                    <a:pt x="434" y="421"/>
                  </a:cubicBezTo>
                  <a:cubicBezTo>
                    <a:pt x="434" y="421"/>
                    <a:pt x="433" y="421"/>
                    <a:pt x="433" y="421"/>
                  </a:cubicBezTo>
                  <a:cubicBezTo>
                    <a:pt x="433" y="421"/>
                    <a:pt x="434" y="420"/>
                    <a:pt x="434" y="420"/>
                  </a:cubicBezTo>
                  <a:cubicBezTo>
                    <a:pt x="434" y="420"/>
                    <a:pt x="434" y="420"/>
                    <a:pt x="434" y="421"/>
                  </a:cubicBezTo>
                  <a:cubicBezTo>
                    <a:pt x="434" y="421"/>
                    <a:pt x="435" y="421"/>
                    <a:pt x="435" y="421"/>
                  </a:cubicBezTo>
                  <a:cubicBezTo>
                    <a:pt x="435" y="421"/>
                    <a:pt x="435" y="421"/>
                    <a:pt x="435" y="421"/>
                  </a:cubicBezTo>
                  <a:cubicBezTo>
                    <a:pt x="435" y="421"/>
                    <a:pt x="435" y="421"/>
                    <a:pt x="435" y="421"/>
                  </a:cubicBezTo>
                  <a:cubicBezTo>
                    <a:pt x="435" y="421"/>
                    <a:pt x="435" y="421"/>
                    <a:pt x="435" y="421"/>
                  </a:cubicBezTo>
                  <a:cubicBezTo>
                    <a:pt x="435" y="421"/>
                    <a:pt x="435" y="421"/>
                    <a:pt x="435" y="421"/>
                  </a:cubicBezTo>
                  <a:cubicBezTo>
                    <a:pt x="434" y="421"/>
                    <a:pt x="434" y="421"/>
                    <a:pt x="434" y="420"/>
                  </a:cubicBezTo>
                  <a:cubicBezTo>
                    <a:pt x="434" y="420"/>
                    <a:pt x="433" y="420"/>
                    <a:pt x="433" y="419"/>
                  </a:cubicBezTo>
                  <a:cubicBezTo>
                    <a:pt x="433" y="419"/>
                    <a:pt x="433" y="419"/>
                    <a:pt x="433" y="419"/>
                  </a:cubicBezTo>
                  <a:cubicBezTo>
                    <a:pt x="434" y="419"/>
                    <a:pt x="435" y="419"/>
                    <a:pt x="436" y="419"/>
                  </a:cubicBezTo>
                  <a:cubicBezTo>
                    <a:pt x="436" y="419"/>
                    <a:pt x="436" y="419"/>
                    <a:pt x="436" y="419"/>
                  </a:cubicBezTo>
                  <a:cubicBezTo>
                    <a:pt x="436" y="419"/>
                    <a:pt x="436" y="419"/>
                    <a:pt x="436" y="420"/>
                  </a:cubicBezTo>
                  <a:cubicBezTo>
                    <a:pt x="436" y="420"/>
                    <a:pt x="436" y="420"/>
                    <a:pt x="437" y="420"/>
                  </a:cubicBezTo>
                  <a:cubicBezTo>
                    <a:pt x="437" y="420"/>
                    <a:pt x="437" y="420"/>
                    <a:pt x="437" y="420"/>
                  </a:cubicBezTo>
                  <a:cubicBezTo>
                    <a:pt x="437" y="420"/>
                    <a:pt x="437" y="420"/>
                    <a:pt x="437" y="419"/>
                  </a:cubicBezTo>
                  <a:cubicBezTo>
                    <a:pt x="437" y="419"/>
                    <a:pt x="436" y="418"/>
                    <a:pt x="435" y="418"/>
                  </a:cubicBezTo>
                  <a:cubicBezTo>
                    <a:pt x="435" y="418"/>
                    <a:pt x="435" y="418"/>
                    <a:pt x="435" y="418"/>
                  </a:cubicBezTo>
                  <a:cubicBezTo>
                    <a:pt x="434" y="418"/>
                    <a:pt x="434" y="418"/>
                    <a:pt x="434" y="417"/>
                  </a:cubicBezTo>
                  <a:cubicBezTo>
                    <a:pt x="434" y="417"/>
                    <a:pt x="434" y="417"/>
                    <a:pt x="433" y="417"/>
                  </a:cubicBezTo>
                  <a:cubicBezTo>
                    <a:pt x="433" y="417"/>
                    <a:pt x="432" y="417"/>
                    <a:pt x="432" y="416"/>
                  </a:cubicBezTo>
                  <a:cubicBezTo>
                    <a:pt x="432" y="416"/>
                    <a:pt x="432" y="415"/>
                    <a:pt x="432" y="415"/>
                  </a:cubicBezTo>
                  <a:cubicBezTo>
                    <a:pt x="433" y="415"/>
                    <a:pt x="433" y="414"/>
                    <a:pt x="433" y="414"/>
                  </a:cubicBezTo>
                  <a:cubicBezTo>
                    <a:pt x="433" y="414"/>
                    <a:pt x="433" y="414"/>
                    <a:pt x="433" y="414"/>
                  </a:cubicBezTo>
                  <a:cubicBezTo>
                    <a:pt x="433" y="414"/>
                    <a:pt x="434" y="413"/>
                    <a:pt x="434" y="413"/>
                  </a:cubicBezTo>
                  <a:cubicBezTo>
                    <a:pt x="434" y="413"/>
                    <a:pt x="434" y="413"/>
                    <a:pt x="435" y="413"/>
                  </a:cubicBezTo>
                  <a:cubicBezTo>
                    <a:pt x="435" y="413"/>
                    <a:pt x="435" y="413"/>
                    <a:pt x="435" y="413"/>
                  </a:cubicBezTo>
                  <a:cubicBezTo>
                    <a:pt x="435" y="413"/>
                    <a:pt x="436" y="413"/>
                    <a:pt x="436" y="413"/>
                  </a:cubicBezTo>
                  <a:cubicBezTo>
                    <a:pt x="436" y="413"/>
                    <a:pt x="436" y="413"/>
                    <a:pt x="436" y="414"/>
                  </a:cubicBezTo>
                  <a:cubicBezTo>
                    <a:pt x="436" y="414"/>
                    <a:pt x="437" y="414"/>
                    <a:pt x="437" y="414"/>
                  </a:cubicBezTo>
                  <a:cubicBezTo>
                    <a:pt x="437" y="414"/>
                    <a:pt x="437" y="414"/>
                    <a:pt x="437" y="415"/>
                  </a:cubicBezTo>
                  <a:cubicBezTo>
                    <a:pt x="437" y="415"/>
                    <a:pt x="437" y="415"/>
                    <a:pt x="437" y="415"/>
                  </a:cubicBezTo>
                  <a:cubicBezTo>
                    <a:pt x="437" y="415"/>
                    <a:pt x="437" y="415"/>
                    <a:pt x="437" y="415"/>
                  </a:cubicBezTo>
                  <a:cubicBezTo>
                    <a:pt x="437" y="416"/>
                    <a:pt x="437" y="416"/>
                    <a:pt x="437" y="417"/>
                  </a:cubicBezTo>
                  <a:cubicBezTo>
                    <a:pt x="437" y="418"/>
                    <a:pt x="438" y="418"/>
                    <a:pt x="438" y="418"/>
                  </a:cubicBezTo>
                  <a:cubicBezTo>
                    <a:pt x="438" y="418"/>
                    <a:pt x="438" y="419"/>
                    <a:pt x="438" y="419"/>
                  </a:cubicBezTo>
                  <a:cubicBezTo>
                    <a:pt x="438" y="418"/>
                    <a:pt x="438" y="418"/>
                    <a:pt x="438" y="417"/>
                  </a:cubicBezTo>
                  <a:cubicBezTo>
                    <a:pt x="438" y="417"/>
                    <a:pt x="438" y="417"/>
                    <a:pt x="438" y="417"/>
                  </a:cubicBezTo>
                  <a:cubicBezTo>
                    <a:pt x="438" y="417"/>
                    <a:pt x="439" y="417"/>
                    <a:pt x="439" y="417"/>
                  </a:cubicBezTo>
                  <a:cubicBezTo>
                    <a:pt x="439" y="417"/>
                    <a:pt x="438" y="417"/>
                    <a:pt x="438" y="417"/>
                  </a:cubicBezTo>
                  <a:cubicBezTo>
                    <a:pt x="438" y="416"/>
                    <a:pt x="438" y="416"/>
                    <a:pt x="438" y="416"/>
                  </a:cubicBezTo>
                  <a:cubicBezTo>
                    <a:pt x="438" y="416"/>
                    <a:pt x="438" y="416"/>
                    <a:pt x="438" y="416"/>
                  </a:cubicBezTo>
                  <a:cubicBezTo>
                    <a:pt x="439" y="416"/>
                    <a:pt x="439" y="416"/>
                    <a:pt x="439" y="416"/>
                  </a:cubicBezTo>
                  <a:cubicBezTo>
                    <a:pt x="439" y="416"/>
                    <a:pt x="439" y="417"/>
                    <a:pt x="439" y="417"/>
                  </a:cubicBezTo>
                  <a:cubicBezTo>
                    <a:pt x="439" y="417"/>
                    <a:pt x="440" y="417"/>
                    <a:pt x="440" y="417"/>
                  </a:cubicBezTo>
                  <a:cubicBezTo>
                    <a:pt x="440" y="417"/>
                    <a:pt x="440" y="417"/>
                    <a:pt x="440" y="417"/>
                  </a:cubicBezTo>
                  <a:cubicBezTo>
                    <a:pt x="440" y="417"/>
                    <a:pt x="440" y="417"/>
                    <a:pt x="440" y="417"/>
                  </a:cubicBezTo>
                  <a:cubicBezTo>
                    <a:pt x="440" y="417"/>
                    <a:pt x="440" y="417"/>
                    <a:pt x="440" y="417"/>
                  </a:cubicBezTo>
                  <a:cubicBezTo>
                    <a:pt x="440" y="417"/>
                    <a:pt x="440" y="417"/>
                    <a:pt x="440" y="417"/>
                  </a:cubicBezTo>
                  <a:cubicBezTo>
                    <a:pt x="440" y="417"/>
                    <a:pt x="440" y="416"/>
                    <a:pt x="440" y="416"/>
                  </a:cubicBezTo>
                  <a:cubicBezTo>
                    <a:pt x="440" y="416"/>
                    <a:pt x="440" y="416"/>
                    <a:pt x="440" y="416"/>
                  </a:cubicBezTo>
                  <a:cubicBezTo>
                    <a:pt x="440" y="416"/>
                    <a:pt x="439" y="416"/>
                    <a:pt x="439" y="416"/>
                  </a:cubicBezTo>
                  <a:cubicBezTo>
                    <a:pt x="439" y="415"/>
                    <a:pt x="439" y="415"/>
                    <a:pt x="438" y="415"/>
                  </a:cubicBezTo>
                  <a:cubicBezTo>
                    <a:pt x="438" y="415"/>
                    <a:pt x="438" y="415"/>
                    <a:pt x="438" y="415"/>
                  </a:cubicBezTo>
                  <a:cubicBezTo>
                    <a:pt x="438" y="414"/>
                    <a:pt x="438" y="414"/>
                    <a:pt x="438" y="414"/>
                  </a:cubicBezTo>
                  <a:cubicBezTo>
                    <a:pt x="439" y="414"/>
                    <a:pt x="440" y="415"/>
                    <a:pt x="440" y="415"/>
                  </a:cubicBezTo>
                  <a:cubicBezTo>
                    <a:pt x="441" y="415"/>
                    <a:pt x="441" y="415"/>
                    <a:pt x="441" y="415"/>
                  </a:cubicBezTo>
                  <a:cubicBezTo>
                    <a:pt x="441" y="415"/>
                    <a:pt x="441" y="415"/>
                    <a:pt x="441" y="415"/>
                  </a:cubicBezTo>
                  <a:cubicBezTo>
                    <a:pt x="442" y="415"/>
                    <a:pt x="442" y="415"/>
                    <a:pt x="442" y="416"/>
                  </a:cubicBezTo>
                  <a:cubicBezTo>
                    <a:pt x="442" y="416"/>
                    <a:pt x="442" y="416"/>
                    <a:pt x="441" y="416"/>
                  </a:cubicBezTo>
                  <a:cubicBezTo>
                    <a:pt x="441" y="416"/>
                    <a:pt x="441" y="416"/>
                    <a:pt x="442" y="417"/>
                  </a:cubicBezTo>
                  <a:cubicBezTo>
                    <a:pt x="442" y="417"/>
                    <a:pt x="442" y="417"/>
                    <a:pt x="442" y="417"/>
                  </a:cubicBezTo>
                  <a:cubicBezTo>
                    <a:pt x="442" y="417"/>
                    <a:pt x="442" y="417"/>
                    <a:pt x="442" y="417"/>
                  </a:cubicBezTo>
                  <a:cubicBezTo>
                    <a:pt x="442" y="416"/>
                    <a:pt x="442" y="416"/>
                    <a:pt x="442" y="415"/>
                  </a:cubicBezTo>
                  <a:cubicBezTo>
                    <a:pt x="442" y="415"/>
                    <a:pt x="442" y="414"/>
                    <a:pt x="442" y="413"/>
                  </a:cubicBezTo>
                  <a:cubicBezTo>
                    <a:pt x="442" y="413"/>
                    <a:pt x="442" y="413"/>
                    <a:pt x="442" y="413"/>
                  </a:cubicBezTo>
                  <a:cubicBezTo>
                    <a:pt x="442" y="413"/>
                    <a:pt x="441" y="413"/>
                    <a:pt x="441" y="413"/>
                  </a:cubicBezTo>
                  <a:cubicBezTo>
                    <a:pt x="442" y="413"/>
                    <a:pt x="442" y="413"/>
                    <a:pt x="442" y="413"/>
                  </a:cubicBezTo>
                  <a:cubicBezTo>
                    <a:pt x="442" y="413"/>
                    <a:pt x="442" y="414"/>
                    <a:pt x="443" y="414"/>
                  </a:cubicBezTo>
                  <a:cubicBezTo>
                    <a:pt x="443" y="414"/>
                    <a:pt x="443" y="414"/>
                    <a:pt x="443" y="414"/>
                  </a:cubicBezTo>
                  <a:cubicBezTo>
                    <a:pt x="443" y="414"/>
                    <a:pt x="443" y="413"/>
                    <a:pt x="443" y="413"/>
                  </a:cubicBezTo>
                  <a:cubicBezTo>
                    <a:pt x="443" y="413"/>
                    <a:pt x="443" y="413"/>
                    <a:pt x="443" y="413"/>
                  </a:cubicBezTo>
                  <a:cubicBezTo>
                    <a:pt x="442" y="413"/>
                    <a:pt x="442" y="412"/>
                    <a:pt x="442" y="412"/>
                  </a:cubicBezTo>
                  <a:cubicBezTo>
                    <a:pt x="441" y="411"/>
                    <a:pt x="441" y="411"/>
                    <a:pt x="441" y="411"/>
                  </a:cubicBezTo>
                  <a:cubicBezTo>
                    <a:pt x="440" y="411"/>
                    <a:pt x="440" y="410"/>
                    <a:pt x="441" y="410"/>
                  </a:cubicBezTo>
                  <a:cubicBezTo>
                    <a:pt x="441" y="410"/>
                    <a:pt x="441" y="410"/>
                    <a:pt x="441" y="410"/>
                  </a:cubicBezTo>
                  <a:cubicBezTo>
                    <a:pt x="441" y="411"/>
                    <a:pt x="442" y="411"/>
                    <a:pt x="442" y="411"/>
                  </a:cubicBezTo>
                  <a:cubicBezTo>
                    <a:pt x="442" y="411"/>
                    <a:pt x="442" y="411"/>
                    <a:pt x="442" y="411"/>
                  </a:cubicBezTo>
                  <a:cubicBezTo>
                    <a:pt x="443" y="411"/>
                    <a:pt x="443" y="412"/>
                    <a:pt x="444" y="412"/>
                  </a:cubicBezTo>
                  <a:cubicBezTo>
                    <a:pt x="444" y="412"/>
                    <a:pt x="444" y="412"/>
                    <a:pt x="444" y="412"/>
                  </a:cubicBezTo>
                  <a:cubicBezTo>
                    <a:pt x="444" y="412"/>
                    <a:pt x="444" y="412"/>
                    <a:pt x="444" y="412"/>
                  </a:cubicBezTo>
                  <a:cubicBezTo>
                    <a:pt x="444" y="411"/>
                    <a:pt x="444" y="411"/>
                    <a:pt x="445" y="411"/>
                  </a:cubicBezTo>
                  <a:cubicBezTo>
                    <a:pt x="445" y="411"/>
                    <a:pt x="445" y="411"/>
                    <a:pt x="446" y="412"/>
                  </a:cubicBezTo>
                  <a:cubicBezTo>
                    <a:pt x="446" y="412"/>
                    <a:pt x="446" y="412"/>
                    <a:pt x="447" y="412"/>
                  </a:cubicBezTo>
                  <a:cubicBezTo>
                    <a:pt x="447" y="412"/>
                    <a:pt x="447" y="412"/>
                    <a:pt x="447" y="413"/>
                  </a:cubicBezTo>
                  <a:cubicBezTo>
                    <a:pt x="447" y="413"/>
                    <a:pt x="446" y="413"/>
                    <a:pt x="446" y="413"/>
                  </a:cubicBezTo>
                  <a:cubicBezTo>
                    <a:pt x="446" y="413"/>
                    <a:pt x="446" y="413"/>
                    <a:pt x="446" y="414"/>
                  </a:cubicBezTo>
                  <a:cubicBezTo>
                    <a:pt x="446" y="414"/>
                    <a:pt x="446" y="414"/>
                    <a:pt x="446" y="414"/>
                  </a:cubicBezTo>
                  <a:cubicBezTo>
                    <a:pt x="446" y="414"/>
                    <a:pt x="445" y="414"/>
                    <a:pt x="445" y="415"/>
                  </a:cubicBezTo>
                  <a:cubicBezTo>
                    <a:pt x="446" y="415"/>
                    <a:pt x="445" y="416"/>
                    <a:pt x="446" y="416"/>
                  </a:cubicBezTo>
                  <a:cubicBezTo>
                    <a:pt x="446" y="416"/>
                    <a:pt x="446" y="416"/>
                    <a:pt x="446" y="417"/>
                  </a:cubicBezTo>
                  <a:cubicBezTo>
                    <a:pt x="446" y="417"/>
                    <a:pt x="446" y="417"/>
                    <a:pt x="446" y="417"/>
                  </a:cubicBezTo>
                  <a:cubicBezTo>
                    <a:pt x="446" y="417"/>
                    <a:pt x="446" y="417"/>
                    <a:pt x="446" y="417"/>
                  </a:cubicBezTo>
                  <a:cubicBezTo>
                    <a:pt x="446" y="416"/>
                    <a:pt x="446" y="415"/>
                    <a:pt x="446" y="415"/>
                  </a:cubicBezTo>
                  <a:cubicBezTo>
                    <a:pt x="446" y="414"/>
                    <a:pt x="447" y="414"/>
                    <a:pt x="447" y="414"/>
                  </a:cubicBezTo>
                  <a:cubicBezTo>
                    <a:pt x="447" y="414"/>
                    <a:pt x="447" y="414"/>
                    <a:pt x="447" y="414"/>
                  </a:cubicBezTo>
                  <a:cubicBezTo>
                    <a:pt x="447" y="414"/>
                    <a:pt x="447" y="414"/>
                    <a:pt x="447" y="414"/>
                  </a:cubicBezTo>
                  <a:cubicBezTo>
                    <a:pt x="448" y="414"/>
                    <a:pt x="448" y="415"/>
                    <a:pt x="448" y="414"/>
                  </a:cubicBezTo>
                  <a:cubicBezTo>
                    <a:pt x="448" y="414"/>
                    <a:pt x="448" y="414"/>
                    <a:pt x="448" y="414"/>
                  </a:cubicBezTo>
                  <a:cubicBezTo>
                    <a:pt x="448" y="414"/>
                    <a:pt x="448" y="414"/>
                    <a:pt x="448" y="414"/>
                  </a:cubicBezTo>
                  <a:cubicBezTo>
                    <a:pt x="448" y="413"/>
                    <a:pt x="449" y="413"/>
                    <a:pt x="449" y="413"/>
                  </a:cubicBezTo>
                  <a:cubicBezTo>
                    <a:pt x="449" y="413"/>
                    <a:pt x="449" y="414"/>
                    <a:pt x="449" y="413"/>
                  </a:cubicBezTo>
                  <a:cubicBezTo>
                    <a:pt x="449" y="413"/>
                    <a:pt x="449" y="413"/>
                    <a:pt x="449" y="413"/>
                  </a:cubicBezTo>
                  <a:cubicBezTo>
                    <a:pt x="449" y="413"/>
                    <a:pt x="449" y="413"/>
                    <a:pt x="449" y="412"/>
                  </a:cubicBezTo>
                  <a:cubicBezTo>
                    <a:pt x="449" y="412"/>
                    <a:pt x="449" y="412"/>
                    <a:pt x="449" y="412"/>
                  </a:cubicBezTo>
                  <a:cubicBezTo>
                    <a:pt x="450" y="412"/>
                    <a:pt x="450" y="412"/>
                    <a:pt x="450" y="412"/>
                  </a:cubicBezTo>
                  <a:cubicBezTo>
                    <a:pt x="450" y="412"/>
                    <a:pt x="450" y="412"/>
                    <a:pt x="450" y="412"/>
                  </a:cubicBezTo>
                  <a:cubicBezTo>
                    <a:pt x="450" y="412"/>
                    <a:pt x="451" y="412"/>
                    <a:pt x="451" y="413"/>
                  </a:cubicBezTo>
                  <a:cubicBezTo>
                    <a:pt x="451" y="413"/>
                    <a:pt x="451" y="413"/>
                    <a:pt x="451" y="413"/>
                  </a:cubicBezTo>
                  <a:cubicBezTo>
                    <a:pt x="451" y="413"/>
                    <a:pt x="452" y="413"/>
                    <a:pt x="452" y="413"/>
                  </a:cubicBezTo>
                  <a:cubicBezTo>
                    <a:pt x="452" y="414"/>
                    <a:pt x="452" y="414"/>
                    <a:pt x="452" y="414"/>
                  </a:cubicBezTo>
                  <a:cubicBezTo>
                    <a:pt x="452" y="414"/>
                    <a:pt x="452" y="414"/>
                    <a:pt x="452" y="414"/>
                  </a:cubicBezTo>
                  <a:cubicBezTo>
                    <a:pt x="452" y="414"/>
                    <a:pt x="452" y="414"/>
                    <a:pt x="452" y="415"/>
                  </a:cubicBezTo>
                  <a:cubicBezTo>
                    <a:pt x="452" y="415"/>
                    <a:pt x="452" y="414"/>
                    <a:pt x="452" y="414"/>
                  </a:cubicBezTo>
                  <a:cubicBezTo>
                    <a:pt x="452" y="414"/>
                    <a:pt x="452" y="414"/>
                    <a:pt x="453" y="414"/>
                  </a:cubicBezTo>
                  <a:cubicBezTo>
                    <a:pt x="453" y="415"/>
                    <a:pt x="453" y="415"/>
                    <a:pt x="452" y="415"/>
                  </a:cubicBezTo>
                  <a:cubicBezTo>
                    <a:pt x="452" y="415"/>
                    <a:pt x="452" y="415"/>
                    <a:pt x="452" y="415"/>
                  </a:cubicBezTo>
                  <a:cubicBezTo>
                    <a:pt x="452" y="415"/>
                    <a:pt x="452" y="415"/>
                    <a:pt x="451" y="416"/>
                  </a:cubicBezTo>
                  <a:cubicBezTo>
                    <a:pt x="451" y="416"/>
                    <a:pt x="451" y="416"/>
                    <a:pt x="451" y="416"/>
                  </a:cubicBezTo>
                  <a:cubicBezTo>
                    <a:pt x="451" y="416"/>
                    <a:pt x="451" y="416"/>
                    <a:pt x="451" y="416"/>
                  </a:cubicBezTo>
                  <a:cubicBezTo>
                    <a:pt x="451" y="417"/>
                    <a:pt x="451" y="417"/>
                    <a:pt x="450" y="417"/>
                  </a:cubicBezTo>
                  <a:cubicBezTo>
                    <a:pt x="450" y="417"/>
                    <a:pt x="450" y="417"/>
                    <a:pt x="450" y="417"/>
                  </a:cubicBezTo>
                  <a:cubicBezTo>
                    <a:pt x="450" y="417"/>
                    <a:pt x="450" y="417"/>
                    <a:pt x="450" y="418"/>
                  </a:cubicBezTo>
                  <a:cubicBezTo>
                    <a:pt x="450" y="418"/>
                    <a:pt x="450" y="418"/>
                    <a:pt x="450" y="418"/>
                  </a:cubicBezTo>
                  <a:cubicBezTo>
                    <a:pt x="451" y="417"/>
                    <a:pt x="451" y="417"/>
                    <a:pt x="451" y="417"/>
                  </a:cubicBezTo>
                  <a:cubicBezTo>
                    <a:pt x="451" y="417"/>
                    <a:pt x="451" y="418"/>
                    <a:pt x="451" y="418"/>
                  </a:cubicBezTo>
                  <a:cubicBezTo>
                    <a:pt x="451" y="418"/>
                    <a:pt x="451" y="418"/>
                    <a:pt x="451" y="418"/>
                  </a:cubicBezTo>
                  <a:cubicBezTo>
                    <a:pt x="451" y="418"/>
                    <a:pt x="451" y="419"/>
                    <a:pt x="451" y="419"/>
                  </a:cubicBezTo>
                  <a:cubicBezTo>
                    <a:pt x="451" y="419"/>
                    <a:pt x="451" y="418"/>
                    <a:pt x="452" y="418"/>
                  </a:cubicBezTo>
                  <a:cubicBezTo>
                    <a:pt x="452" y="418"/>
                    <a:pt x="452" y="418"/>
                    <a:pt x="452" y="418"/>
                  </a:cubicBezTo>
                  <a:cubicBezTo>
                    <a:pt x="452" y="419"/>
                    <a:pt x="452" y="419"/>
                    <a:pt x="452" y="419"/>
                  </a:cubicBezTo>
                  <a:cubicBezTo>
                    <a:pt x="452" y="419"/>
                    <a:pt x="452" y="419"/>
                    <a:pt x="451" y="420"/>
                  </a:cubicBezTo>
                  <a:cubicBezTo>
                    <a:pt x="451" y="420"/>
                    <a:pt x="451" y="420"/>
                    <a:pt x="451" y="420"/>
                  </a:cubicBezTo>
                  <a:cubicBezTo>
                    <a:pt x="451" y="420"/>
                    <a:pt x="452" y="420"/>
                    <a:pt x="452" y="420"/>
                  </a:cubicBezTo>
                  <a:cubicBezTo>
                    <a:pt x="452" y="419"/>
                    <a:pt x="453" y="419"/>
                    <a:pt x="453" y="419"/>
                  </a:cubicBezTo>
                  <a:cubicBezTo>
                    <a:pt x="453" y="419"/>
                    <a:pt x="453" y="419"/>
                    <a:pt x="453" y="419"/>
                  </a:cubicBezTo>
                  <a:cubicBezTo>
                    <a:pt x="454" y="419"/>
                    <a:pt x="454" y="419"/>
                    <a:pt x="454" y="419"/>
                  </a:cubicBezTo>
                  <a:cubicBezTo>
                    <a:pt x="454" y="420"/>
                    <a:pt x="454" y="419"/>
                    <a:pt x="455" y="419"/>
                  </a:cubicBezTo>
                  <a:cubicBezTo>
                    <a:pt x="455" y="419"/>
                    <a:pt x="455" y="419"/>
                    <a:pt x="455" y="419"/>
                  </a:cubicBezTo>
                  <a:close/>
                  <a:moveTo>
                    <a:pt x="435" y="417"/>
                  </a:moveTo>
                  <a:cubicBezTo>
                    <a:pt x="435" y="417"/>
                    <a:pt x="435" y="417"/>
                    <a:pt x="435" y="417"/>
                  </a:cubicBezTo>
                  <a:cubicBezTo>
                    <a:pt x="435" y="417"/>
                    <a:pt x="435" y="417"/>
                    <a:pt x="435" y="417"/>
                  </a:cubicBezTo>
                  <a:close/>
                  <a:moveTo>
                    <a:pt x="447" y="419"/>
                  </a:moveTo>
                  <a:cubicBezTo>
                    <a:pt x="447" y="419"/>
                    <a:pt x="447" y="419"/>
                    <a:pt x="447" y="419"/>
                  </a:cubicBezTo>
                  <a:cubicBezTo>
                    <a:pt x="447" y="419"/>
                    <a:pt x="447" y="419"/>
                    <a:pt x="447" y="419"/>
                  </a:cubicBezTo>
                  <a:close/>
                  <a:moveTo>
                    <a:pt x="450" y="418"/>
                  </a:moveTo>
                  <a:cubicBezTo>
                    <a:pt x="450" y="418"/>
                    <a:pt x="450" y="418"/>
                    <a:pt x="450" y="418"/>
                  </a:cubicBezTo>
                  <a:cubicBezTo>
                    <a:pt x="450" y="418"/>
                    <a:pt x="450" y="418"/>
                    <a:pt x="450" y="418"/>
                  </a:cubicBezTo>
                  <a:cubicBezTo>
                    <a:pt x="450" y="418"/>
                    <a:pt x="450" y="418"/>
                    <a:pt x="450" y="418"/>
                  </a:cubicBezTo>
                  <a:close/>
                  <a:moveTo>
                    <a:pt x="411" y="460"/>
                  </a:moveTo>
                  <a:cubicBezTo>
                    <a:pt x="411" y="460"/>
                    <a:pt x="411" y="460"/>
                    <a:pt x="411" y="459"/>
                  </a:cubicBezTo>
                  <a:cubicBezTo>
                    <a:pt x="411" y="459"/>
                    <a:pt x="410" y="460"/>
                    <a:pt x="410" y="460"/>
                  </a:cubicBezTo>
                  <a:cubicBezTo>
                    <a:pt x="410" y="460"/>
                    <a:pt x="410" y="461"/>
                    <a:pt x="410" y="461"/>
                  </a:cubicBezTo>
                  <a:cubicBezTo>
                    <a:pt x="409" y="461"/>
                    <a:pt x="409" y="461"/>
                    <a:pt x="409" y="461"/>
                  </a:cubicBezTo>
                  <a:cubicBezTo>
                    <a:pt x="409" y="462"/>
                    <a:pt x="409" y="462"/>
                    <a:pt x="409" y="462"/>
                  </a:cubicBezTo>
                  <a:cubicBezTo>
                    <a:pt x="409" y="463"/>
                    <a:pt x="409" y="463"/>
                    <a:pt x="410" y="463"/>
                  </a:cubicBezTo>
                  <a:cubicBezTo>
                    <a:pt x="410" y="463"/>
                    <a:pt x="410" y="463"/>
                    <a:pt x="411" y="463"/>
                  </a:cubicBezTo>
                  <a:cubicBezTo>
                    <a:pt x="411" y="463"/>
                    <a:pt x="411" y="463"/>
                    <a:pt x="411" y="463"/>
                  </a:cubicBezTo>
                  <a:cubicBezTo>
                    <a:pt x="411" y="462"/>
                    <a:pt x="412" y="462"/>
                    <a:pt x="411" y="461"/>
                  </a:cubicBezTo>
                  <a:cubicBezTo>
                    <a:pt x="411" y="461"/>
                    <a:pt x="411" y="460"/>
                    <a:pt x="411" y="460"/>
                  </a:cubicBezTo>
                  <a:close/>
                  <a:moveTo>
                    <a:pt x="458" y="404"/>
                  </a:moveTo>
                  <a:cubicBezTo>
                    <a:pt x="458" y="404"/>
                    <a:pt x="458" y="405"/>
                    <a:pt x="457" y="405"/>
                  </a:cubicBezTo>
                  <a:cubicBezTo>
                    <a:pt x="457" y="405"/>
                    <a:pt x="457" y="405"/>
                    <a:pt x="457" y="405"/>
                  </a:cubicBezTo>
                  <a:cubicBezTo>
                    <a:pt x="457" y="405"/>
                    <a:pt x="456" y="405"/>
                    <a:pt x="457" y="406"/>
                  </a:cubicBezTo>
                  <a:cubicBezTo>
                    <a:pt x="457" y="406"/>
                    <a:pt x="456" y="406"/>
                    <a:pt x="456" y="406"/>
                  </a:cubicBezTo>
                  <a:cubicBezTo>
                    <a:pt x="456" y="406"/>
                    <a:pt x="456" y="406"/>
                    <a:pt x="456" y="406"/>
                  </a:cubicBezTo>
                  <a:cubicBezTo>
                    <a:pt x="455" y="406"/>
                    <a:pt x="455" y="406"/>
                    <a:pt x="455" y="406"/>
                  </a:cubicBezTo>
                  <a:cubicBezTo>
                    <a:pt x="455" y="406"/>
                    <a:pt x="455" y="406"/>
                    <a:pt x="454" y="405"/>
                  </a:cubicBezTo>
                  <a:cubicBezTo>
                    <a:pt x="454" y="405"/>
                    <a:pt x="454" y="404"/>
                    <a:pt x="454" y="404"/>
                  </a:cubicBezTo>
                  <a:cubicBezTo>
                    <a:pt x="454" y="404"/>
                    <a:pt x="454" y="404"/>
                    <a:pt x="454" y="404"/>
                  </a:cubicBezTo>
                  <a:cubicBezTo>
                    <a:pt x="454" y="403"/>
                    <a:pt x="454" y="404"/>
                    <a:pt x="454" y="404"/>
                  </a:cubicBezTo>
                  <a:cubicBezTo>
                    <a:pt x="454" y="404"/>
                    <a:pt x="454" y="404"/>
                    <a:pt x="453" y="404"/>
                  </a:cubicBezTo>
                  <a:cubicBezTo>
                    <a:pt x="453" y="404"/>
                    <a:pt x="453" y="405"/>
                    <a:pt x="453" y="405"/>
                  </a:cubicBezTo>
                  <a:cubicBezTo>
                    <a:pt x="454" y="405"/>
                    <a:pt x="454" y="405"/>
                    <a:pt x="453" y="406"/>
                  </a:cubicBezTo>
                  <a:cubicBezTo>
                    <a:pt x="453" y="406"/>
                    <a:pt x="453" y="406"/>
                    <a:pt x="453" y="406"/>
                  </a:cubicBezTo>
                  <a:cubicBezTo>
                    <a:pt x="453" y="405"/>
                    <a:pt x="453" y="405"/>
                    <a:pt x="453" y="405"/>
                  </a:cubicBezTo>
                  <a:cubicBezTo>
                    <a:pt x="453" y="406"/>
                    <a:pt x="453" y="406"/>
                    <a:pt x="453" y="407"/>
                  </a:cubicBezTo>
                  <a:cubicBezTo>
                    <a:pt x="453" y="407"/>
                    <a:pt x="453" y="407"/>
                    <a:pt x="453" y="407"/>
                  </a:cubicBezTo>
                  <a:cubicBezTo>
                    <a:pt x="453" y="407"/>
                    <a:pt x="453" y="408"/>
                    <a:pt x="453" y="407"/>
                  </a:cubicBezTo>
                  <a:cubicBezTo>
                    <a:pt x="453" y="407"/>
                    <a:pt x="453" y="407"/>
                    <a:pt x="452" y="407"/>
                  </a:cubicBezTo>
                  <a:cubicBezTo>
                    <a:pt x="452" y="407"/>
                    <a:pt x="452" y="407"/>
                    <a:pt x="452" y="407"/>
                  </a:cubicBezTo>
                  <a:cubicBezTo>
                    <a:pt x="452" y="407"/>
                    <a:pt x="452" y="407"/>
                    <a:pt x="451" y="407"/>
                  </a:cubicBezTo>
                  <a:cubicBezTo>
                    <a:pt x="451" y="407"/>
                    <a:pt x="451" y="407"/>
                    <a:pt x="451" y="407"/>
                  </a:cubicBezTo>
                  <a:cubicBezTo>
                    <a:pt x="451" y="407"/>
                    <a:pt x="450" y="407"/>
                    <a:pt x="450" y="408"/>
                  </a:cubicBezTo>
                  <a:cubicBezTo>
                    <a:pt x="450" y="408"/>
                    <a:pt x="450" y="408"/>
                    <a:pt x="450" y="408"/>
                  </a:cubicBezTo>
                  <a:cubicBezTo>
                    <a:pt x="450" y="408"/>
                    <a:pt x="450" y="408"/>
                    <a:pt x="450" y="407"/>
                  </a:cubicBezTo>
                  <a:cubicBezTo>
                    <a:pt x="450" y="407"/>
                    <a:pt x="450" y="406"/>
                    <a:pt x="450" y="406"/>
                  </a:cubicBezTo>
                  <a:cubicBezTo>
                    <a:pt x="450" y="405"/>
                    <a:pt x="450" y="405"/>
                    <a:pt x="450" y="405"/>
                  </a:cubicBezTo>
                  <a:cubicBezTo>
                    <a:pt x="450" y="405"/>
                    <a:pt x="450" y="406"/>
                    <a:pt x="450" y="406"/>
                  </a:cubicBezTo>
                  <a:cubicBezTo>
                    <a:pt x="449" y="406"/>
                    <a:pt x="449" y="407"/>
                    <a:pt x="449" y="407"/>
                  </a:cubicBezTo>
                  <a:cubicBezTo>
                    <a:pt x="449" y="408"/>
                    <a:pt x="449" y="408"/>
                    <a:pt x="449" y="408"/>
                  </a:cubicBezTo>
                  <a:cubicBezTo>
                    <a:pt x="449" y="408"/>
                    <a:pt x="449" y="408"/>
                    <a:pt x="449" y="409"/>
                  </a:cubicBezTo>
                  <a:cubicBezTo>
                    <a:pt x="449" y="409"/>
                    <a:pt x="448" y="409"/>
                    <a:pt x="448" y="409"/>
                  </a:cubicBezTo>
                  <a:cubicBezTo>
                    <a:pt x="448" y="409"/>
                    <a:pt x="447" y="409"/>
                    <a:pt x="447" y="408"/>
                  </a:cubicBezTo>
                  <a:cubicBezTo>
                    <a:pt x="447" y="408"/>
                    <a:pt x="447" y="408"/>
                    <a:pt x="447" y="408"/>
                  </a:cubicBezTo>
                  <a:cubicBezTo>
                    <a:pt x="447" y="408"/>
                    <a:pt x="447" y="408"/>
                    <a:pt x="447" y="408"/>
                  </a:cubicBezTo>
                  <a:cubicBezTo>
                    <a:pt x="447" y="409"/>
                    <a:pt x="447" y="409"/>
                    <a:pt x="447" y="409"/>
                  </a:cubicBezTo>
                  <a:cubicBezTo>
                    <a:pt x="448" y="410"/>
                    <a:pt x="447" y="410"/>
                    <a:pt x="447" y="410"/>
                  </a:cubicBezTo>
                  <a:cubicBezTo>
                    <a:pt x="447" y="410"/>
                    <a:pt x="447" y="410"/>
                    <a:pt x="446" y="410"/>
                  </a:cubicBezTo>
                  <a:cubicBezTo>
                    <a:pt x="446" y="410"/>
                    <a:pt x="445" y="409"/>
                    <a:pt x="445" y="409"/>
                  </a:cubicBezTo>
                  <a:cubicBezTo>
                    <a:pt x="444" y="409"/>
                    <a:pt x="444" y="408"/>
                    <a:pt x="444" y="408"/>
                  </a:cubicBezTo>
                  <a:cubicBezTo>
                    <a:pt x="444" y="408"/>
                    <a:pt x="444" y="408"/>
                    <a:pt x="444" y="407"/>
                  </a:cubicBezTo>
                  <a:cubicBezTo>
                    <a:pt x="443" y="407"/>
                    <a:pt x="443" y="407"/>
                    <a:pt x="442" y="408"/>
                  </a:cubicBezTo>
                  <a:cubicBezTo>
                    <a:pt x="442" y="408"/>
                    <a:pt x="442" y="407"/>
                    <a:pt x="442" y="407"/>
                  </a:cubicBezTo>
                  <a:cubicBezTo>
                    <a:pt x="442" y="407"/>
                    <a:pt x="442" y="407"/>
                    <a:pt x="442" y="407"/>
                  </a:cubicBezTo>
                  <a:cubicBezTo>
                    <a:pt x="442" y="407"/>
                    <a:pt x="442" y="407"/>
                    <a:pt x="442" y="407"/>
                  </a:cubicBezTo>
                  <a:cubicBezTo>
                    <a:pt x="441" y="406"/>
                    <a:pt x="442" y="406"/>
                    <a:pt x="442" y="405"/>
                  </a:cubicBezTo>
                  <a:cubicBezTo>
                    <a:pt x="442" y="405"/>
                    <a:pt x="442" y="405"/>
                    <a:pt x="442" y="405"/>
                  </a:cubicBezTo>
                  <a:cubicBezTo>
                    <a:pt x="442" y="405"/>
                    <a:pt x="442" y="405"/>
                    <a:pt x="442" y="405"/>
                  </a:cubicBezTo>
                  <a:cubicBezTo>
                    <a:pt x="443" y="405"/>
                    <a:pt x="443" y="405"/>
                    <a:pt x="443" y="405"/>
                  </a:cubicBezTo>
                  <a:cubicBezTo>
                    <a:pt x="443" y="405"/>
                    <a:pt x="444" y="405"/>
                    <a:pt x="444" y="405"/>
                  </a:cubicBezTo>
                  <a:cubicBezTo>
                    <a:pt x="444" y="405"/>
                    <a:pt x="444" y="406"/>
                    <a:pt x="444" y="406"/>
                  </a:cubicBezTo>
                  <a:cubicBezTo>
                    <a:pt x="444" y="406"/>
                    <a:pt x="444" y="406"/>
                    <a:pt x="444" y="406"/>
                  </a:cubicBezTo>
                  <a:cubicBezTo>
                    <a:pt x="445" y="406"/>
                    <a:pt x="444" y="406"/>
                    <a:pt x="445" y="406"/>
                  </a:cubicBezTo>
                  <a:cubicBezTo>
                    <a:pt x="445" y="406"/>
                    <a:pt x="445" y="406"/>
                    <a:pt x="445" y="406"/>
                  </a:cubicBezTo>
                  <a:cubicBezTo>
                    <a:pt x="445" y="406"/>
                    <a:pt x="445" y="406"/>
                    <a:pt x="445" y="406"/>
                  </a:cubicBezTo>
                  <a:cubicBezTo>
                    <a:pt x="445" y="406"/>
                    <a:pt x="445" y="405"/>
                    <a:pt x="445" y="405"/>
                  </a:cubicBezTo>
                  <a:cubicBezTo>
                    <a:pt x="445" y="405"/>
                    <a:pt x="445" y="405"/>
                    <a:pt x="444" y="405"/>
                  </a:cubicBezTo>
                  <a:cubicBezTo>
                    <a:pt x="444" y="405"/>
                    <a:pt x="444" y="405"/>
                    <a:pt x="444" y="404"/>
                  </a:cubicBezTo>
                  <a:cubicBezTo>
                    <a:pt x="444" y="404"/>
                    <a:pt x="444" y="404"/>
                    <a:pt x="444" y="404"/>
                  </a:cubicBezTo>
                  <a:cubicBezTo>
                    <a:pt x="443" y="404"/>
                    <a:pt x="443" y="404"/>
                    <a:pt x="443" y="403"/>
                  </a:cubicBezTo>
                  <a:cubicBezTo>
                    <a:pt x="444" y="403"/>
                    <a:pt x="444" y="403"/>
                    <a:pt x="444" y="403"/>
                  </a:cubicBezTo>
                  <a:cubicBezTo>
                    <a:pt x="445" y="403"/>
                    <a:pt x="445" y="403"/>
                    <a:pt x="446" y="404"/>
                  </a:cubicBezTo>
                  <a:cubicBezTo>
                    <a:pt x="446" y="404"/>
                    <a:pt x="446" y="404"/>
                    <a:pt x="446" y="404"/>
                  </a:cubicBezTo>
                  <a:cubicBezTo>
                    <a:pt x="446" y="403"/>
                    <a:pt x="447" y="403"/>
                    <a:pt x="447" y="403"/>
                  </a:cubicBezTo>
                  <a:cubicBezTo>
                    <a:pt x="447" y="404"/>
                    <a:pt x="447" y="404"/>
                    <a:pt x="447" y="404"/>
                  </a:cubicBezTo>
                  <a:cubicBezTo>
                    <a:pt x="447" y="403"/>
                    <a:pt x="447" y="403"/>
                    <a:pt x="447" y="403"/>
                  </a:cubicBezTo>
                  <a:cubicBezTo>
                    <a:pt x="447" y="403"/>
                    <a:pt x="447" y="402"/>
                    <a:pt x="447" y="402"/>
                  </a:cubicBezTo>
                  <a:cubicBezTo>
                    <a:pt x="447" y="402"/>
                    <a:pt x="447" y="402"/>
                    <a:pt x="447" y="402"/>
                  </a:cubicBezTo>
                  <a:cubicBezTo>
                    <a:pt x="447" y="402"/>
                    <a:pt x="447" y="402"/>
                    <a:pt x="447" y="402"/>
                  </a:cubicBezTo>
                  <a:cubicBezTo>
                    <a:pt x="447" y="402"/>
                    <a:pt x="447" y="402"/>
                    <a:pt x="447" y="402"/>
                  </a:cubicBezTo>
                  <a:cubicBezTo>
                    <a:pt x="447" y="402"/>
                    <a:pt x="447" y="402"/>
                    <a:pt x="447" y="401"/>
                  </a:cubicBezTo>
                  <a:cubicBezTo>
                    <a:pt x="447" y="401"/>
                    <a:pt x="447" y="401"/>
                    <a:pt x="447" y="401"/>
                  </a:cubicBezTo>
                  <a:cubicBezTo>
                    <a:pt x="446" y="401"/>
                    <a:pt x="446" y="401"/>
                    <a:pt x="446" y="401"/>
                  </a:cubicBezTo>
                  <a:cubicBezTo>
                    <a:pt x="446" y="400"/>
                    <a:pt x="446" y="400"/>
                    <a:pt x="446" y="400"/>
                  </a:cubicBezTo>
                  <a:cubicBezTo>
                    <a:pt x="446" y="400"/>
                    <a:pt x="446" y="400"/>
                    <a:pt x="446" y="400"/>
                  </a:cubicBezTo>
                  <a:cubicBezTo>
                    <a:pt x="446" y="400"/>
                    <a:pt x="447" y="400"/>
                    <a:pt x="447" y="400"/>
                  </a:cubicBezTo>
                  <a:cubicBezTo>
                    <a:pt x="447" y="400"/>
                    <a:pt x="447" y="400"/>
                    <a:pt x="447" y="400"/>
                  </a:cubicBezTo>
                  <a:cubicBezTo>
                    <a:pt x="447" y="399"/>
                    <a:pt x="448" y="399"/>
                    <a:pt x="448" y="399"/>
                  </a:cubicBezTo>
                  <a:cubicBezTo>
                    <a:pt x="448" y="399"/>
                    <a:pt x="448" y="400"/>
                    <a:pt x="448" y="400"/>
                  </a:cubicBezTo>
                  <a:cubicBezTo>
                    <a:pt x="449" y="400"/>
                    <a:pt x="448" y="399"/>
                    <a:pt x="449" y="399"/>
                  </a:cubicBezTo>
                  <a:cubicBezTo>
                    <a:pt x="449" y="399"/>
                    <a:pt x="449" y="399"/>
                    <a:pt x="449" y="399"/>
                  </a:cubicBezTo>
                  <a:cubicBezTo>
                    <a:pt x="449" y="399"/>
                    <a:pt x="449" y="398"/>
                    <a:pt x="449" y="398"/>
                  </a:cubicBezTo>
                  <a:cubicBezTo>
                    <a:pt x="449" y="399"/>
                    <a:pt x="449" y="399"/>
                    <a:pt x="449" y="399"/>
                  </a:cubicBezTo>
                  <a:cubicBezTo>
                    <a:pt x="449" y="399"/>
                    <a:pt x="449" y="399"/>
                    <a:pt x="449" y="399"/>
                  </a:cubicBezTo>
                  <a:cubicBezTo>
                    <a:pt x="450" y="399"/>
                    <a:pt x="450" y="399"/>
                    <a:pt x="450" y="399"/>
                  </a:cubicBezTo>
                  <a:cubicBezTo>
                    <a:pt x="450" y="399"/>
                    <a:pt x="451" y="399"/>
                    <a:pt x="451" y="399"/>
                  </a:cubicBezTo>
                  <a:cubicBezTo>
                    <a:pt x="451" y="399"/>
                    <a:pt x="451" y="399"/>
                    <a:pt x="451" y="400"/>
                  </a:cubicBezTo>
                  <a:cubicBezTo>
                    <a:pt x="450" y="400"/>
                    <a:pt x="450" y="400"/>
                    <a:pt x="451" y="400"/>
                  </a:cubicBezTo>
                  <a:cubicBezTo>
                    <a:pt x="451" y="400"/>
                    <a:pt x="451" y="400"/>
                    <a:pt x="451" y="401"/>
                  </a:cubicBezTo>
                  <a:cubicBezTo>
                    <a:pt x="451" y="401"/>
                    <a:pt x="451" y="401"/>
                    <a:pt x="451" y="401"/>
                  </a:cubicBezTo>
                  <a:cubicBezTo>
                    <a:pt x="451" y="401"/>
                    <a:pt x="451" y="402"/>
                    <a:pt x="451" y="402"/>
                  </a:cubicBezTo>
                  <a:cubicBezTo>
                    <a:pt x="451" y="402"/>
                    <a:pt x="451" y="402"/>
                    <a:pt x="451" y="402"/>
                  </a:cubicBezTo>
                  <a:cubicBezTo>
                    <a:pt x="451" y="401"/>
                    <a:pt x="451" y="401"/>
                    <a:pt x="451" y="401"/>
                  </a:cubicBezTo>
                  <a:cubicBezTo>
                    <a:pt x="452" y="401"/>
                    <a:pt x="452" y="402"/>
                    <a:pt x="452" y="402"/>
                  </a:cubicBezTo>
                  <a:cubicBezTo>
                    <a:pt x="452" y="402"/>
                    <a:pt x="453" y="402"/>
                    <a:pt x="452" y="402"/>
                  </a:cubicBezTo>
                  <a:cubicBezTo>
                    <a:pt x="452" y="401"/>
                    <a:pt x="453" y="401"/>
                    <a:pt x="453" y="401"/>
                  </a:cubicBezTo>
                  <a:cubicBezTo>
                    <a:pt x="453" y="401"/>
                    <a:pt x="453" y="400"/>
                    <a:pt x="453" y="400"/>
                  </a:cubicBezTo>
                  <a:cubicBezTo>
                    <a:pt x="453" y="400"/>
                    <a:pt x="453" y="400"/>
                    <a:pt x="453" y="400"/>
                  </a:cubicBezTo>
                  <a:cubicBezTo>
                    <a:pt x="453" y="400"/>
                    <a:pt x="453" y="400"/>
                    <a:pt x="453" y="400"/>
                  </a:cubicBezTo>
                  <a:cubicBezTo>
                    <a:pt x="453" y="400"/>
                    <a:pt x="453" y="400"/>
                    <a:pt x="453" y="400"/>
                  </a:cubicBezTo>
                  <a:cubicBezTo>
                    <a:pt x="453" y="400"/>
                    <a:pt x="453" y="400"/>
                    <a:pt x="454" y="400"/>
                  </a:cubicBezTo>
                  <a:cubicBezTo>
                    <a:pt x="454" y="400"/>
                    <a:pt x="454" y="401"/>
                    <a:pt x="454" y="401"/>
                  </a:cubicBezTo>
                  <a:cubicBezTo>
                    <a:pt x="454" y="401"/>
                    <a:pt x="454" y="401"/>
                    <a:pt x="454" y="401"/>
                  </a:cubicBezTo>
                  <a:cubicBezTo>
                    <a:pt x="454" y="401"/>
                    <a:pt x="454" y="401"/>
                    <a:pt x="454" y="401"/>
                  </a:cubicBezTo>
                  <a:cubicBezTo>
                    <a:pt x="454" y="401"/>
                    <a:pt x="454" y="402"/>
                    <a:pt x="454" y="402"/>
                  </a:cubicBezTo>
                  <a:cubicBezTo>
                    <a:pt x="455" y="402"/>
                    <a:pt x="455" y="402"/>
                    <a:pt x="455" y="401"/>
                  </a:cubicBezTo>
                  <a:cubicBezTo>
                    <a:pt x="455" y="401"/>
                    <a:pt x="456" y="401"/>
                    <a:pt x="456" y="401"/>
                  </a:cubicBezTo>
                  <a:cubicBezTo>
                    <a:pt x="456" y="401"/>
                    <a:pt x="456" y="402"/>
                    <a:pt x="456" y="402"/>
                  </a:cubicBezTo>
                  <a:cubicBezTo>
                    <a:pt x="456" y="402"/>
                    <a:pt x="456" y="402"/>
                    <a:pt x="456" y="402"/>
                  </a:cubicBezTo>
                  <a:cubicBezTo>
                    <a:pt x="455" y="403"/>
                    <a:pt x="455" y="404"/>
                    <a:pt x="455" y="405"/>
                  </a:cubicBezTo>
                  <a:cubicBezTo>
                    <a:pt x="455" y="405"/>
                    <a:pt x="455" y="405"/>
                    <a:pt x="455" y="405"/>
                  </a:cubicBezTo>
                  <a:cubicBezTo>
                    <a:pt x="455" y="405"/>
                    <a:pt x="455" y="405"/>
                    <a:pt x="455" y="405"/>
                  </a:cubicBezTo>
                  <a:cubicBezTo>
                    <a:pt x="456" y="405"/>
                    <a:pt x="456" y="404"/>
                    <a:pt x="456" y="404"/>
                  </a:cubicBezTo>
                  <a:cubicBezTo>
                    <a:pt x="456" y="404"/>
                    <a:pt x="456" y="403"/>
                    <a:pt x="456" y="403"/>
                  </a:cubicBezTo>
                  <a:cubicBezTo>
                    <a:pt x="456" y="403"/>
                    <a:pt x="456" y="403"/>
                    <a:pt x="456" y="403"/>
                  </a:cubicBezTo>
                  <a:cubicBezTo>
                    <a:pt x="457" y="403"/>
                    <a:pt x="457" y="403"/>
                    <a:pt x="457" y="403"/>
                  </a:cubicBezTo>
                  <a:cubicBezTo>
                    <a:pt x="457" y="402"/>
                    <a:pt x="457" y="402"/>
                    <a:pt x="457" y="402"/>
                  </a:cubicBezTo>
                  <a:cubicBezTo>
                    <a:pt x="458" y="402"/>
                    <a:pt x="458" y="403"/>
                    <a:pt x="458" y="404"/>
                  </a:cubicBezTo>
                  <a:close/>
                  <a:moveTo>
                    <a:pt x="438" y="412"/>
                  </a:moveTo>
                  <a:cubicBezTo>
                    <a:pt x="438" y="413"/>
                    <a:pt x="438" y="413"/>
                    <a:pt x="439" y="413"/>
                  </a:cubicBezTo>
                  <a:cubicBezTo>
                    <a:pt x="439" y="413"/>
                    <a:pt x="439" y="414"/>
                    <a:pt x="440" y="414"/>
                  </a:cubicBezTo>
                  <a:cubicBezTo>
                    <a:pt x="440" y="414"/>
                    <a:pt x="440" y="414"/>
                    <a:pt x="440" y="414"/>
                  </a:cubicBezTo>
                  <a:cubicBezTo>
                    <a:pt x="440" y="414"/>
                    <a:pt x="440" y="414"/>
                    <a:pt x="440" y="414"/>
                  </a:cubicBezTo>
                  <a:cubicBezTo>
                    <a:pt x="441" y="415"/>
                    <a:pt x="441" y="415"/>
                    <a:pt x="441" y="415"/>
                  </a:cubicBezTo>
                  <a:cubicBezTo>
                    <a:pt x="441" y="415"/>
                    <a:pt x="442" y="415"/>
                    <a:pt x="442" y="415"/>
                  </a:cubicBezTo>
                  <a:cubicBezTo>
                    <a:pt x="442" y="415"/>
                    <a:pt x="442" y="415"/>
                    <a:pt x="442" y="415"/>
                  </a:cubicBezTo>
                  <a:cubicBezTo>
                    <a:pt x="441" y="414"/>
                    <a:pt x="441" y="414"/>
                    <a:pt x="441" y="413"/>
                  </a:cubicBezTo>
                  <a:cubicBezTo>
                    <a:pt x="441" y="413"/>
                    <a:pt x="441" y="413"/>
                    <a:pt x="441" y="413"/>
                  </a:cubicBezTo>
                  <a:cubicBezTo>
                    <a:pt x="441" y="413"/>
                    <a:pt x="441" y="413"/>
                    <a:pt x="441" y="412"/>
                  </a:cubicBezTo>
                  <a:cubicBezTo>
                    <a:pt x="440" y="412"/>
                    <a:pt x="440" y="412"/>
                    <a:pt x="440" y="412"/>
                  </a:cubicBezTo>
                  <a:cubicBezTo>
                    <a:pt x="440" y="412"/>
                    <a:pt x="439" y="411"/>
                    <a:pt x="438" y="411"/>
                  </a:cubicBezTo>
                  <a:cubicBezTo>
                    <a:pt x="438" y="411"/>
                    <a:pt x="438" y="411"/>
                    <a:pt x="438" y="411"/>
                  </a:cubicBezTo>
                  <a:cubicBezTo>
                    <a:pt x="437" y="411"/>
                    <a:pt x="437" y="412"/>
                    <a:pt x="438" y="412"/>
                  </a:cubicBezTo>
                  <a:close/>
                  <a:moveTo>
                    <a:pt x="433" y="444"/>
                  </a:moveTo>
                  <a:cubicBezTo>
                    <a:pt x="433" y="444"/>
                    <a:pt x="433" y="444"/>
                    <a:pt x="432" y="445"/>
                  </a:cubicBezTo>
                  <a:cubicBezTo>
                    <a:pt x="432" y="445"/>
                    <a:pt x="432" y="445"/>
                    <a:pt x="432" y="445"/>
                  </a:cubicBezTo>
                  <a:cubicBezTo>
                    <a:pt x="432" y="445"/>
                    <a:pt x="432" y="445"/>
                    <a:pt x="432" y="445"/>
                  </a:cubicBezTo>
                  <a:cubicBezTo>
                    <a:pt x="431" y="445"/>
                    <a:pt x="431" y="445"/>
                    <a:pt x="431" y="445"/>
                  </a:cubicBezTo>
                  <a:cubicBezTo>
                    <a:pt x="430" y="445"/>
                    <a:pt x="430" y="445"/>
                    <a:pt x="430" y="445"/>
                  </a:cubicBezTo>
                  <a:cubicBezTo>
                    <a:pt x="430" y="446"/>
                    <a:pt x="430" y="446"/>
                    <a:pt x="430" y="446"/>
                  </a:cubicBezTo>
                  <a:cubicBezTo>
                    <a:pt x="431" y="446"/>
                    <a:pt x="431" y="446"/>
                    <a:pt x="432" y="446"/>
                  </a:cubicBezTo>
                  <a:cubicBezTo>
                    <a:pt x="432" y="446"/>
                    <a:pt x="433" y="445"/>
                    <a:pt x="433" y="445"/>
                  </a:cubicBezTo>
                  <a:cubicBezTo>
                    <a:pt x="433" y="445"/>
                    <a:pt x="433" y="445"/>
                    <a:pt x="433" y="444"/>
                  </a:cubicBezTo>
                  <a:close/>
                  <a:moveTo>
                    <a:pt x="439" y="408"/>
                  </a:moveTo>
                  <a:cubicBezTo>
                    <a:pt x="440" y="408"/>
                    <a:pt x="440" y="407"/>
                    <a:pt x="440" y="407"/>
                  </a:cubicBezTo>
                  <a:cubicBezTo>
                    <a:pt x="440" y="407"/>
                    <a:pt x="440" y="407"/>
                    <a:pt x="441" y="407"/>
                  </a:cubicBezTo>
                  <a:cubicBezTo>
                    <a:pt x="441" y="407"/>
                    <a:pt x="441" y="407"/>
                    <a:pt x="441" y="407"/>
                  </a:cubicBezTo>
                  <a:cubicBezTo>
                    <a:pt x="441" y="407"/>
                    <a:pt x="441" y="407"/>
                    <a:pt x="442" y="408"/>
                  </a:cubicBezTo>
                  <a:cubicBezTo>
                    <a:pt x="442" y="408"/>
                    <a:pt x="442" y="408"/>
                    <a:pt x="442" y="408"/>
                  </a:cubicBezTo>
                  <a:cubicBezTo>
                    <a:pt x="442" y="408"/>
                    <a:pt x="442" y="408"/>
                    <a:pt x="442" y="408"/>
                  </a:cubicBezTo>
                  <a:cubicBezTo>
                    <a:pt x="443" y="408"/>
                    <a:pt x="443" y="408"/>
                    <a:pt x="443" y="408"/>
                  </a:cubicBezTo>
                  <a:cubicBezTo>
                    <a:pt x="443" y="408"/>
                    <a:pt x="443" y="408"/>
                    <a:pt x="443" y="408"/>
                  </a:cubicBezTo>
                  <a:cubicBezTo>
                    <a:pt x="443" y="408"/>
                    <a:pt x="443" y="409"/>
                    <a:pt x="444" y="409"/>
                  </a:cubicBezTo>
                  <a:cubicBezTo>
                    <a:pt x="444" y="409"/>
                    <a:pt x="444" y="410"/>
                    <a:pt x="444" y="410"/>
                  </a:cubicBezTo>
                  <a:cubicBezTo>
                    <a:pt x="445" y="410"/>
                    <a:pt x="445" y="410"/>
                    <a:pt x="445" y="410"/>
                  </a:cubicBezTo>
                  <a:cubicBezTo>
                    <a:pt x="445" y="410"/>
                    <a:pt x="446" y="410"/>
                    <a:pt x="446" y="410"/>
                  </a:cubicBezTo>
                  <a:cubicBezTo>
                    <a:pt x="446" y="411"/>
                    <a:pt x="445" y="411"/>
                    <a:pt x="445" y="411"/>
                  </a:cubicBezTo>
                  <a:cubicBezTo>
                    <a:pt x="445" y="411"/>
                    <a:pt x="444" y="411"/>
                    <a:pt x="444" y="411"/>
                  </a:cubicBezTo>
                  <a:cubicBezTo>
                    <a:pt x="444" y="411"/>
                    <a:pt x="443" y="410"/>
                    <a:pt x="443" y="410"/>
                  </a:cubicBezTo>
                  <a:cubicBezTo>
                    <a:pt x="443" y="410"/>
                    <a:pt x="443" y="410"/>
                    <a:pt x="442" y="410"/>
                  </a:cubicBezTo>
                  <a:cubicBezTo>
                    <a:pt x="442" y="410"/>
                    <a:pt x="442" y="409"/>
                    <a:pt x="442" y="409"/>
                  </a:cubicBezTo>
                  <a:cubicBezTo>
                    <a:pt x="441" y="409"/>
                    <a:pt x="441" y="409"/>
                    <a:pt x="441" y="409"/>
                  </a:cubicBezTo>
                  <a:cubicBezTo>
                    <a:pt x="441" y="409"/>
                    <a:pt x="441" y="408"/>
                    <a:pt x="441" y="408"/>
                  </a:cubicBezTo>
                  <a:cubicBezTo>
                    <a:pt x="441" y="408"/>
                    <a:pt x="441" y="408"/>
                    <a:pt x="441" y="409"/>
                  </a:cubicBezTo>
                  <a:cubicBezTo>
                    <a:pt x="441" y="409"/>
                    <a:pt x="441" y="409"/>
                    <a:pt x="441" y="409"/>
                  </a:cubicBezTo>
                  <a:cubicBezTo>
                    <a:pt x="441" y="409"/>
                    <a:pt x="441" y="409"/>
                    <a:pt x="441" y="409"/>
                  </a:cubicBezTo>
                  <a:cubicBezTo>
                    <a:pt x="440" y="409"/>
                    <a:pt x="440" y="409"/>
                    <a:pt x="440" y="409"/>
                  </a:cubicBezTo>
                  <a:cubicBezTo>
                    <a:pt x="439" y="409"/>
                    <a:pt x="439" y="409"/>
                    <a:pt x="439" y="408"/>
                  </a:cubicBezTo>
                  <a:close/>
                  <a:moveTo>
                    <a:pt x="460" y="404"/>
                  </a:moveTo>
                  <a:cubicBezTo>
                    <a:pt x="460" y="404"/>
                    <a:pt x="460" y="404"/>
                    <a:pt x="459" y="404"/>
                  </a:cubicBezTo>
                  <a:cubicBezTo>
                    <a:pt x="459" y="404"/>
                    <a:pt x="459" y="404"/>
                    <a:pt x="459" y="404"/>
                  </a:cubicBezTo>
                  <a:cubicBezTo>
                    <a:pt x="459" y="404"/>
                    <a:pt x="459" y="405"/>
                    <a:pt x="459" y="405"/>
                  </a:cubicBezTo>
                  <a:cubicBezTo>
                    <a:pt x="459" y="405"/>
                    <a:pt x="459" y="405"/>
                    <a:pt x="459" y="405"/>
                  </a:cubicBezTo>
                  <a:cubicBezTo>
                    <a:pt x="459" y="405"/>
                    <a:pt x="459" y="405"/>
                    <a:pt x="459" y="405"/>
                  </a:cubicBezTo>
                  <a:cubicBezTo>
                    <a:pt x="459" y="406"/>
                    <a:pt x="459" y="406"/>
                    <a:pt x="459" y="406"/>
                  </a:cubicBezTo>
                  <a:cubicBezTo>
                    <a:pt x="459" y="406"/>
                    <a:pt x="459" y="406"/>
                    <a:pt x="459" y="406"/>
                  </a:cubicBezTo>
                  <a:cubicBezTo>
                    <a:pt x="460" y="405"/>
                    <a:pt x="460" y="405"/>
                    <a:pt x="460" y="404"/>
                  </a:cubicBezTo>
                  <a:close/>
                  <a:moveTo>
                    <a:pt x="448" y="411"/>
                  </a:moveTo>
                  <a:cubicBezTo>
                    <a:pt x="448" y="411"/>
                    <a:pt x="448" y="411"/>
                    <a:pt x="448" y="411"/>
                  </a:cubicBezTo>
                  <a:cubicBezTo>
                    <a:pt x="448" y="411"/>
                    <a:pt x="448" y="411"/>
                    <a:pt x="447" y="411"/>
                  </a:cubicBezTo>
                  <a:cubicBezTo>
                    <a:pt x="447" y="411"/>
                    <a:pt x="447" y="411"/>
                    <a:pt x="447" y="411"/>
                  </a:cubicBezTo>
                  <a:cubicBezTo>
                    <a:pt x="446" y="411"/>
                    <a:pt x="446" y="411"/>
                    <a:pt x="446" y="411"/>
                  </a:cubicBezTo>
                  <a:cubicBezTo>
                    <a:pt x="446" y="412"/>
                    <a:pt x="447" y="412"/>
                    <a:pt x="447" y="412"/>
                  </a:cubicBezTo>
                  <a:cubicBezTo>
                    <a:pt x="447" y="412"/>
                    <a:pt x="448" y="412"/>
                    <a:pt x="448" y="411"/>
                  </a:cubicBezTo>
                  <a:close/>
                  <a:moveTo>
                    <a:pt x="452" y="411"/>
                  </a:moveTo>
                  <a:cubicBezTo>
                    <a:pt x="452" y="411"/>
                    <a:pt x="452" y="411"/>
                    <a:pt x="452" y="411"/>
                  </a:cubicBezTo>
                  <a:cubicBezTo>
                    <a:pt x="451" y="411"/>
                    <a:pt x="451" y="411"/>
                    <a:pt x="451" y="411"/>
                  </a:cubicBezTo>
                  <a:cubicBezTo>
                    <a:pt x="451" y="412"/>
                    <a:pt x="451" y="412"/>
                    <a:pt x="451" y="412"/>
                  </a:cubicBezTo>
                  <a:cubicBezTo>
                    <a:pt x="451" y="412"/>
                    <a:pt x="452" y="412"/>
                    <a:pt x="452" y="412"/>
                  </a:cubicBezTo>
                  <a:cubicBezTo>
                    <a:pt x="452" y="412"/>
                    <a:pt x="452" y="412"/>
                    <a:pt x="452" y="412"/>
                  </a:cubicBezTo>
                  <a:cubicBezTo>
                    <a:pt x="452" y="412"/>
                    <a:pt x="452" y="412"/>
                    <a:pt x="452" y="412"/>
                  </a:cubicBezTo>
                  <a:cubicBezTo>
                    <a:pt x="453" y="413"/>
                    <a:pt x="453" y="413"/>
                    <a:pt x="453" y="412"/>
                  </a:cubicBezTo>
                  <a:cubicBezTo>
                    <a:pt x="453" y="412"/>
                    <a:pt x="452" y="412"/>
                    <a:pt x="452" y="412"/>
                  </a:cubicBezTo>
                  <a:cubicBezTo>
                    <a:pt x="452" y="412"/>
                    <a:pt x="452" y="412"/>
                    <a:pt x="452" y="411"/>
                  </a:cubicBezTo>
                  <a:cubicBezTo>
                    <a:pt x="452" y="411"/>
                    <a:pt x="452" y="411"/>
                    <a:pt x="452" y="411"/>
                  </a:cubicBezTo>
                  <a:close/>
                  <a:moveTo>
                    <a:pt x="434" y="424"/>
                  </a:moveTo>
                  <a:cubicBezTo>
                    <a:pt x="434" y="423"/>
                    <a:pt x="434" y="422"/>
                    <a:pt x="433" y="421"/>
                  </a:cubicBezTo>
                  <a:cubicBezTo>
                    <a:pt x="433" y="421"/>
                    <a:pt x="433" y="422"/>
                    <a:pt x="433" y="422"/>
                  </a:cubicBezTo>
                  <a:cubicBezTo>
                    <a:pt x="433" y="422"/>
                    <a:pt x="433" y="423"/>
                    <a:pt x="433" y="423"/>
                  </a:cubicBezTo>
                  <a:cubicBezTo>
                    <a:pt x="433" y="423"/>
                    <a:pt x="433" y="424"/>
                    <a:pt x="434" y="424"/>
                  </a:cubicBezTo>
                  <a:close/>
                  <a:moveTo>
                    <a:pt x="445" y="402"/>
                  </a:moveTo>
                  <a:cubicBezTo>
                    <a:pt x="446" y="403"/>
                    <a:pt x="446" y="403"/>
                    <a:pt x="447" y="403"/>
                  </a:cubicBezTo>
                  <a:cubicBezTo>
                    <a:pt x="447" y="403"/>
                    <a:pt x="447" y="403"/>
                    <a:pt x="447" y="403"/>
                  </a:cubicBezTo>
                  <a:cubicBezTo>
                    <a:pt x="447" y="403"/>
                    <a:pt x="447" y="403"/>
                    <a:pt x="447" y="403"/>
                  </a:cubicBezTo>
                  <a:cubicBezTo>
                    <a:pt x="447" y="402"/>
                    <a:pt x="447" y="402"/>
                    <a:pt x="447" y="402"/>
                  </a:cubicBezTo>
                  <a:cubicBezTo>
                    <a:pt x="446" y="402"/>
                    <a:pt x="446" y="402"/>
                    <a:pt x="446" y="402"/>
                  </a:cubicBezTo>
                  <a:cubicBezTo>
                    <a:pt x="446" y="402"/>
                    <a:pt x="445" y="402"/>
                    <a:pt x="445" y="402"/>
                  </a:cubicBezTo>
                  <a:cubicBezTo>
                    <a:pt x="445" y="402"/>
                    <a:pt x="445" y="402"/>
                    <a:pt x="445" y="402"/>
                  </a:cubicBezTo>
                  <a:cubicBezTo>
                    <a:pt x="445" y="402"/>
                    <a:pt x="445" y="402"/>
                    <a:pt x="445" y="402"/>
                  </a:cubicBezTo>
                  <a:close/>
                  <a:moveTo>
                    <a:pt x="431" y="441"/>
                  </a:moveTo>
                  <a:cubicBezTo>
                    <a:pt x="431" y="441"/>
                    <a:pt x="431" y="441"/>
                    <a:pt x="431" y="441"/>
                  </a:cubicBezTo>
                  <a:cubicBezTo>
                    <a:pt x="431" y="441"/>
                    <a:pt x="431" y="440"/>
                    <a:pt x="431" y="441"/>
                  </a:cubicBezTo>
                  <a:cubicBezTo>
                    <a:pt x="430" y="441"/>
                    <a:pt x="430" y="441"/>
                    <a:pt x="430" y="441"/>
                  </a:cubicBezTo>
                  <a:cubicBezTo>
                    <a:pt x="430" y="442"/>
                    <a:pt x="431" y="441"/>
                    <a:pt x="431" y="442"/>
                  </a:cubicBezTo>
                  <a:cubicBezTo>
                    <a:pt x="431" y="442"/>
                    <a:pt x="431" y="442"/>
                    <a:pt x="431" y="441"/>
                  </a:cubicBezTo>
                  <a:close/>
                  <a:moveTo>
                    <a:pt x="426" y="444"/>
                  </a:moveTo>
                  <a:cubicBezTo>
                    <a:pt x="426" y="444"/>
                    <a:pt x="426" y="444"/>
                    <a:pt x="426" y="444"/>
                  </a:cubicBezTo>
                  <a:cubicBezTo>
                    <a:pt x="426" y="444"/>
                    <a:pt x="426" y="445"/>
                    <a:pt x="426" y="445"/>
                  </a:cubicBezTo>
                  <a:cubicBezTo>
                    <a:pt x="426" y="445"/>
                    <a:pt x="426" y="445"/>
                    <a:pt x="426" y="445"/>
                  </a:cubicBezTo>
                  <a:cubicBezTo>
                    <a:pt x="426" y="445"/>
                    <a:pt x="426" y="444"/>
                    <a:pt x="426" y="444"/>
                  </a:cubicBezTo>
                  <a:cubicBezTo>
                    <a:pt x="426" y="444"/>
                    <a:pt x="426" y="444"/>
                    <a:pt x="426" y="444"/>
                  </a:cubicBezTo>
                  <a:close/>
                  <a:moveTo>
                    <a:pt x="437" y="436"/>
                  </a:moveTo>
                  <a:cubicBezTo>
                    <a:pt x="437" y="436"/>
                    <a:pt x="437" y="436"/>
                    <a:pt x="436" y="436"/>
                  </a:cubicBezTo>
                  <a:cubicBezTo>
                    <a:pt x="436" y="436"/>
                    <a:pt x="436" y="436"/>
                    <a:pt x="436" y="436"/>
                  </a:cubicBezTo>
                  <a:cubicBezTo>
                    <a:pt x="437" y="436"/>
                    <a:pt x="437" y="436"/>
                    <a:pt x="437" y="436"/>
                  </a:cubicBezTo>
                  <a:cubicBezTo>
                    <a:pt x="437" y="436"/>
                    <a:pt x="437" y="436"/>
                    <a:pt x="437" y="436"/>
                  </a:cubicBezTo>
                  <a:cubicBezTo>
                    <a:pt x="437" y="436"/>
                    <a:pt x="437" y="436"/>
                    <a:pt x="437" y="436"/>
                  </a:cubicBezTo>
                  <a:close/>
                  <a:moveTo>
                    <a:pt x="428" y="437"/>
                  </a:moveTo>
                  <a:cubicBezTo>
                    <a:pt x="428" y="437"/>
                    <a:pt x="428" y="437"/>
                    <a:pt x="428" y="438"/>
                  </a:cubicBezTo>
                  <a:cubicBezTo>
                    <a:pt x="428" y="437"/>
                    <a:pt x="428" y="437"/>
                    <a:pt x="428" y="437"/>
                  </a:cubicBezTo>
                  <a:close/>
                  <a:moveTo>
                    <a:pt x="453" y="425"/>
                  </a:moveTo>
                  <a:cubicBezTo>
                    <a:pt x="453" y="425"/>
                    <a:pt x="453" y="425"/>
                    <a:pt x="453" y="425"/>
                  </a:cubicBezTo>
                  <a:cubicBezTo>
                    <a:pt x="453" y="425"/>
                    <a:pt x="453" y="425"/>
                    <a:pt x="453" y="425"/>
                  </a:cubicBezTo>
                  <a:cubicBezTo>
                    <a:pt x="453" y="425"/>
                    <a:pt x="454" y="425"/>
                    <a:pt x="454" y="425"/>
                  </a:cubicBezTo>
                  <a:cubicBezTo>
                    <a:pt x="454" y="425"/>
                    <a:pt x="454" y="425"/>
                    <a:pt x="453" y="425"/>
                  </a:cubicBezTo>
                  <a:close/>
                  <a:moveTo>
                    <a:pt x="453" y="416"/>
                  </a:moveTo>
                  <a:cubicBezTo>
                    <a:pt x="453" y="416"/>
                    <a:pt x="453" y="416"/>
                    <a:pt x="453" y="416"/>
                  </a:cubicBezTo>
                  <a:cubicBezTo>
                    <a:pt x="453" y="415"/>
                    <a:pt x="453" y="415"/>
                    <a:pt x="453" y="415"/>
                  </a:cubicBezTo>
                  <a:cubicBezTo>
                    <a:pt x="453" y="415"/>
                    <a:pt x="453" y="416"/>
                    <a:pt x="453" y="416"/>
                  </a:cubicBezTo>
                  <a:cubicBezTo>
                    <a:pt x="453" y="416"/>
                    <a:pt x="453" y="416"/>
                    <a:pt x="453" y="416"/>
                  </a:cubicBezTo>
                  <a:close/>
                  <a:moveTo>
                    <a:pt x="425" y="444"/>
                  </a:moveTo>
                  <a:cubicBezTo>
                    <a:pt x="425" y="444"/>
                    <a:pt x="425" y="444"/>
                    <a:pt x="425" y="444"/>
                  </a:cubicBezTo>
                  <a:cubicBezTo>
                    <a:pt x="425" y="444"/>
                    <a:pt x="425" y="443"/>
                    <a:pt x="425" y="444"/>
                  </a:cubicBezTo>
                  <a:close/>
                  <a:moveTo>
                    <a:pt x="425" y="444"/>
                  </a:moveTo>
                  <a:cubicBezTo>
                    <a:pt x="425" y="444"/>
                    <a:pt x="425" y="444"/>
                    <a:pt x="425" y="444"/>
                  </a:cubicBezTo>
                  <a:cubicBezTo>
                    <a:pt x="425" y="444"/>
                    <a:pt x="425" y="444"/>
                    <a:pt x="425" y="444"/>
                  </a:cubicBezTo>
                  <a:close/>
                  <a:moveTo>
                    <a:pt x="428" y="437"/>
                  </a:moveTo>
                  <a:cubicBezTo>
                    <a:pt x="428" y="437"/>
                    <a:pt x="428" y="436"/>
                    <a:pt x="427" y="436"/>
                  </a:cubicBezTo>
                  <a:cubicBezTo>
                    <a:pt x="428" y="436"/>
                    <a:pt x="427" y="437"/>
                    <a:pt x="428" y="437"/>
                  </a:cubicBezTo>
                  <a:close/>
                  <a:moveTo>
                    <a:pt x="311" y="486"/>
                  </a:moveTo>
                  <a:cubicBezTo>
                    <a:pt x="311" y="486"/>
                    <a:pt x="311" y="486"/>
                    <a:pt x="311" y="486"/>
                  </a:cubicBezTo>
                  <a:cubicBezTo>
                    <a:pt x="312" y="486"/>
                    <a:pt x="314" y="487"/>
                    <a:pt x="315" y="487"/>
                  </a:cubicBezTo>
                  <a:cubicBezTo>
                    <a:pt x="315" y="486"/>
                    <a:pt x="314" y="486"/>
                    <a:pt x="314" y="486"/>
                  </a:cubicBezTo>
                  <a:cubicBezTo>
                    <a:pt x="313" y="486"/>
                    <a:pt x="313" y="486"/>
                    <a:pt x="312" y="486"/>
                  </a:cubicBezTo>
                  <a:cubicBezTo>
                    <a:pt x="311" y="486"/>
                    <a:pt x="311" y="486"/>
                    <a:pt x="310" y="485"/>
                  </a:cubicBezTo>
                  <a:cubicBezTo>
                    <a:pt x="310" y="485"/>
                    <a:pt x="310" y="484"/>
                    <a:pt x="310" y="483"/>
                  </a:cubicBezTo>
                  <a:cubicBezTo>
                    <a:pt x="310" y="482"/>
                    <a:pt x="310" y="481"/>
                    <a:pt x="309" y="480"/>
                  </a:cubicBezTo>
                  <a:cubicBezTo>
                    <a:pt x="309" y="480"/>
                    <a:pt x="309" y="480"/>
                    <a:pt x="309" y="480"/>
                  </a:cubicBezTo>
                  <a:cubicBezTo>
                    <a:pt x="309" y="479"/>
                    <a:pt x="308" y="479"/>
                    <a:pt x="308" y="479"/>
                  </a:cubicBezTo>
                  <a:cubicBezTo>
                    <a:pt x="307" y="479"/>
                    <a:pt x="306" y="479"/>
                    <a:pt x="305" y="479"/>
                  </a:cubicBezTo>
                  <a:cubicBezTo>
                    <a:pt x="305" y="479"/>
                    <a:pt x="304" y="479"/>
                    <a:pt x="304" y="479"/>
                  </a:cubicBezTo>
                  <a:cubicBezTo>
                    <a:pt x="304" y="480"/>
                    <a:pt x="303" y="480"/>
                    <a:pt x="303" y="480"/>
                  </a:cubicBezTo>
                  <a:cubicBezTo>
                    <a:pt x="303" y="481"/>
                    <a:pt x="302" y="481"/>
                    <a:pt x="302" y="481"/>
                  </a:cubicBezTo>
                  <a:cubicBezTo>
                    <a:pt x="301" y="482"/>
                    <a:pt x="301" y="482"/>
                    <a:pt x="300" y="482"/>
                  </a:cubicBezTo>
                  <a:cubicBezTo>
                    <a:pt x="300" y="482"/>
                    <a:pt x="299" y="483"/>
                    <a:pt x="299" y="483"/>
                  </a:cubicBezTo>
                  <a:cubicBezTo>
                    <a:pt x="298" y="482"/>
                    <a:pt x="298" y="482"/>
                    <a:pt x="297" y="482"/>
                  </a:cubicBezTo>
                  <a:cubicBezTo>
                    <a:pt x="297" y="482"/>
                    <a:pt x="297" y="482"/>
                    <a:pt x="296" y="482"/>
                  </a:cubicBezTo>
                  <a:cubicBezTo>
                    <a:pt x="296" y="482"/>
                    <a:pt x="296" y="483"/>
                    <a:pt x="296" y="483"/>
                  </a:cubicBezTo>
                  <a:cubicBezTo>
                    <a:pt x="296" y="484"/>
                    <a:pt x="295" y="485"/>
                    <a:pt x="295" y="485"/>
                  </a:cubicBezTo>
                  <a:cubicBezTo>
                    <a:pt x="294" y="486"/>
                    <a:pt x="294" y="487"/>
                    <a:pt x="294" y="487"/>
                  </a:cubicBezTo>
                  <a:cubicBezTo>
                    <a:pt x="294" y="488"/>
                    <a:pt x="293" y="488"/>
                    <a:pt x="293" y="488"/>
                  </a:cubicBezTo>
                  <a:cubicBezTo>
                    <a:pt x="293" y="489"/>
                    <a:pt x="292" y="489"/>
                    <a:pt x="291" y="489"/>
                  </a:cubicBezTo>
                  <a:cubicBezTo>
                    <a:pt x="291" y="489"/>
                    <a:pt x="290" y="490"/>
                    <a:pt x="291" y="491"/>
                  </a:cubicBezTo>
                  <a:cubicBezTo>
                    <a:pt x="291" y="491"/>
                    <a:pt x="291" y="492"/>
                    <a:pt x="291" y="493"/>
                  </a:cubicBezTo>
                  <a:cubicBezTo>
                    <a:pt x="291" y="493"/>
                    <a:pt x="291" y="493"/>
                    <a:pt x="291" y="493"/>
                  </a:cubicBezTo>
                  <a:cubicBezTo>
                    <a:pt x="291" y="493"/>
                    <a:pt x="291" y="493"/>
                    <a:pt x="291" y="493"/>
                  </a:cubicBezTo>
                  <a:cubicBezTo>
                    <a:pt x="293" y="493"/>
                    <a:pt x="296" y="493"/>
                    <a:pt x="297" y="493"/>
                  </a:cubicBezTo>
                  <a:cubicBezTo>
                    <a:pt x="298" y="493"/>
                    <a:pt x="298" y="492"/>
                    <a:pt x="298" y="492"/>
                  </a:cubicBezTo>
                  <a:cubicBezTo>
                    <a:pt x="299" y="492"/>
                    <a:pt x="299" y="491"/>
                    <a:pt x="299" y="491"/>
                  </a:cubicBezTo>
                  <a:cubicBezTo>
                    <a:pt x="300" y="490"/>
                    <a:pt x="301" y="489"/>
                    <a:pt x="302" y="488"/>
                  </a:cubicBezTo>
                  <a:cubicBezTo>
                    <a:pt x="305" y="488"/>
                    <a:pt x="307" y="488"/>
                    <a:pt x="309" y="488"/>
                  </a:cubicBezTo>
                  <a:cubicBezTo>
                    <a:pt x="310" y="488"/>
                    <a:pt x="310" y="488"/>
                    <a:pt x="311" y="487"/>
                  </a:cubicBezTo>
                  <a:cubicBezTo>
                    <a:pt x="311" y="487"/>
                    <a:pt x="311" y="486"/>
                    <a:pt x="311" y="486"/>
                  </a:cubicBezTo>
                  <a:close/>
                  <a:moveTo>
                    <a:pt x="253" y="516"/>
                  </a:moveTo>
                  <a:cubicBezTo>
                    <a:pt x="252" y="517"/>
                    <a:pt x="251" y="518"/>
                    <a:pt x="249" y="518"/>
                  </a:cubicBezTo>
                  <a:cubicBezTo>
                    <a:pt x="248" y="519"/>
                    <a:pt x="247" y="519"/>
                    <a:pt x="247" y="520"/>
                  </a:cubicBezTo>
                  <a:cubicBezTo>
                    <a:pt x="247" y="521"/>
                    <a:pt x="247" y="521"/>
                    <a:pt x="246" y="522"/>
                  </a:cubicBezTo>
                  <a:cubicBezTo>
                    <a:pt x="246" y="522"/>
                    <a:pt x="245" y="523"/>
                    <a:pt x="245" y="523"/>
                  </a:cubicBezTo>
                  <a:cubicBezTo>
                    <a:pt x="244" y="524"/>
                    <a:pt x="243" y="524"/>
                    <a:pt x="243" y="525"/>
                  </a:cubicBezTo>
                  <a:cubicBezTo>
                    <a:pt x="242" y="525"/>
                    <a:pt x="242" y="525"/>
                    <a:pt x="242" y="525"/>
                  </a:cubicBezTo>
                  <a:cubicBezTo>
                    <a:pt x="242" y="525"/>
                    <a:pt x="241" y="525"/>
                    <a:pt x="241" y="525"/>
                  </a:cubicBezTo>
                  <a:cubicBezTo>
                    <a:pt x="241" y="526"/>
                    <a:pt x="241" y="526"/>
                    <a:pt x="241" y="526"/>
                  </a:cubicBezTo>
                  <a:cubicBezTo>
                    <a:pt x="241" y="526"/>
                    <a:pt x="241" y="526"/>
                    <a:pt x="242" y="526"/>
                  </a:cubicBezTo>
                  <a:cubicBezTo>
                    <a:pt x="241" y="526"/>
                    <a:pt x="241" y="526"/>
                    <a:pt x="241" y="526"/>
                  </a:cubicBezTo>
                  <a:cubicBezTo>
                    <a:pt x="241" y="526"/>
                    <a:pt x="240" y="526"/>
                    <a:pt x="240" y="526"/>
                  </a:cubicBezTo>
                  <a:cubicBezTo>
                    <a:pt x="239" y="527"/>
                    <a:pt x="239" y="527"/>
                    <a:pt x="238" y="527"/>
                  </a:cubicBezTo>
                  <a:cubicBezTo>
                    <a:pt x="238" y="527"/>
                    <a:pt x="238" y="527"/>
                    <a:pt x="238" y="527"/>
                  </a:cubicBezTo>
                  <a:cubicBezTo>
                    <a:pt x="239" y="527"/>
                    <a:pt x="239" y="527"/>
                    <a:pt x="239" y="526"/>
                  </a:cubicBezTo>
                  <a:cubicBezTo>
                    <a:pt x="239" y="526"/>
                    <a:pt x="239" y="525"/>
                    <a:pt x="240" y="525"/>
                  </a:cubicBezTo>
                  <a:cubicBezTo>
                    <a:pt x="240" y="526"/>
                    <a:pt x="240" y="525"/>
                    <a:pt x="240" y="525"/>
                  </a:cubicBezTo>
                  <a:cubicBezTo>
                    <a:pt x="240" y="524"/>
                    <a:pt x="240" y="524"/>
                    <a:pt x="241" y="524"/>
                  </a:cubicBezTo>
                  <a:cubicBezTo>
                    <a:pt x="241" y="524"/>
                    <a:pt x="241" y="523"/>
                    <a:pt x="241" y="523"/>
                  </a:cubicBezTo>
                  <a:cubicBezTo>
                    <a:pt x="242" y="523"/>
                    <a:pt x="241" y="522"/>
                    <a:pt x="241" y="522"/>
                  </a:cubicBezTo>
                  <a:cubicBezTo>
                    <a:pt x="241" y="522"/>
                    <a:pt x="241" y="521"/>
                    <a:pt x="241" y="521"/>
                  </a:cubicBezTo>
                  <a:cubicBezTo>
                    <a:pt x="241" y="520"/>
                    <a:pt x="242" y="520"/>
                    <a:pt x="242" y="520"/>
                  </a:cubicBezTo>
                  <a:cubicBezTo>
                    <a:pt x="242" y="520"/>
                    <a:pt x="243" y="520"/>
                    <a:pt x="243" y="520"/>
                  </a:cubicBezTo>
                  <a:cubicBezTo>
                    <a:pt x="243" y="519"/>
                    <a:pt x="244" y="519"/>
                    <a:pt x="244" y="519"/>
                  </a:cubicBezTo>
                  <a:cubicBezTo>
                    <a:pt x="245" y="519"/>
                    <a:pt x="245" y="519"/>
                    <a:pt x="246" y="519"/>
                  </a:cubicBezTo>
                  <a:cubicBezTo>
                    <a:pt x="246" y="519"/>
                    <a:pt x="247" y="519"/>
                    <a:pt x="247" y="519"/>
                  </a:cubicBezTo>
                  <a:cubicBezTo>
                    <a:pt x="247" y="518"/>
                    <a:pt x="247" y="518"/>
                    <a:pt x="246" y="518"/>
                  </a:cubicBezTo>
                  <a:cubicBezTo>
                    <a:pt x="246" y="518"/>
                    <a:pt x="246" y="517"/>
                    <a:pt x="246" y="517"/>
                  </a:cubicBezTo>
                  <a:cubicBezTo>
                    <a:pt x="246" y="517"/>
                    <a:pt x="246" y="516"/>
                    <a:pt x="246" y="515"/>
                  </a:cubicBezTo>
                  <a:cubicBezTo>
                    <a:pt x="246" y="515"/>
                    <a:pt x="247" y="514"/>
                    <a:pt x="247" y="514"/>
                  </a:cubicBezTo>
                  <a:cubicBezTo>
                    <a:pt x="247" y="514"/>
                    <a:pt x="248" y="514"/>
                    <a:pt x="248" y="514"/>
                  </a:cubicBezTo>
                  <a:cubicBezTo>
                    <a:pt x="248" y="513"/>
                    <a:pt x="249" y="513"/>
                    <a:pt x="250" y="512"/>
                  </a:cubicBezTo>
                  <a:cubicBezTo>
                    <a:pt x="251" y="512"/>
                    <a:pt x="251" y="512"/>
                    <a:pt x="252" y="513"/>
                  </a:cubicBezTo>
                  <a:cubicBezTo>
                    <a:pt x="252" y="513"/>
                    <a:pt x="253" y="513"/>
                    <a:pt x="253" y="513"/>
                  </a:cubicBezTo>
                  <a:cubicBezTo>
                    <a:pt x="254" y="513"/>
                    <a:pt x="254" y="513"/>
                    <a:pt x="254" y="514"/>
                  </a:cubicBezTo>
                  <a:cubicBezTo>
                    <a:pt x="254" y="514"/>
                    <a:pt x="254" y="514"/>
                    <a:pt x="254" y="514"/>
                  </a:cubicBezTo>
                  <a:cubicBezTo>
                    <a:pt x="253" y="515"/>
                    <a:pt x="253" y="515"/>
                    <a:pt x="253" y="516"/>
                  </a:cubicBezTo>
                  <a:cubicBezTo>
                    <a:pt x="253" y="516"/>
                    <a:pt x="253" y="516"/>
                    <a:pt x="253" y="516"/>
                  </a:cubicBezTo>
                  <a:close/>
                  <a:moveTo>
                    <a:pt x="127" y="549"/>
                  </a:moveTo>
                  <a:cubicBezTo>
                    <a:pt x="128" y="549"/>
                    <a:pt x="128" y="549"/>
                    <a:pt x="128" y="548"/>
                  </a:cubicBezTo>
                  <a:cubicBezTo>
                    <a:pt x="127" y="548"/>
                    <a:pt x="127" y="549"/>
                    <a:pt x="126" y="549"/>
                  </a:cubicBezTo>
                  <a:cubicBezTo>
                    <a:pt x="125" y="549"/>
                    <a:pt x="125" y="548"/>
                    <a:pt x="124" y="548"/>
                  </a:cubicBezTo>
                  <a:cubicBezTo>
                    <a:pt x="124" y="548"/>
                    <a:pt x="124" y="547"/>
                    <a:pt x="123" y="547"/>
                  </a:cubicBezTo>
                  <a:cubicBezTo>
                    <a:pt x="123" y="547"/>
                    <a:pt x="122" y="547"/>
                    <a:pt x="122" y="547"/>
                  </a:cubicBezTo>
                  <a:cubicBezTo>
                    <a:pt x="121" y="547"/>
                    <a:pt x="121" y="547"/>
                    <a:pt x="120" y="548"/>
                  </a:cubicBezTo>
                  <a:cubicBezTo>
                    <a:pt x="120" y="548"/>
                    <a:pt x="121" y="548"/>
                    <a:pt x="121" y="548"/>
                  </a:cubicBezTo>
                  <a:cubicBezTo>
                    <a:pt x="121" y="549"/>
                    <a:pt x="122" y="549"/>
                    <a:pt x="122" y="549"/>
                  </a:cubicBezTo>
                  <a:cubicBezTo>
                    <a:pt x="122" y="550"/>
                    <a:pt x="122" y="550"/>
                    <a:pt x="123" y="550"/>
                  </a:cubicBezTo>
                  <a:cubicBezTo>
                    <a:pt x="123" y="550"/>
                    <a:pt x="123" y="550"/>
                    <a:pt x="124" y="550"/>
                  </a:cubicBezTo>
                  <a:cubicBezTo>
                    <a:pt x="124" y="551"/>
                    <a:pt x="124" y="551"/>
                    <a:pt x="123" y="551"/>
                  </a:cubicBezTo>
                  <a:cubicBezTo>
                    <a:pt x="123" y="551"/>
                    <a:pt x="122" y="551"/>
                    <a:pt x="122" y="551"/>
                  </a:cubicBezTo>
                  <a:cubicBezTo>
                    <a:pt x="122" y="551"/>
                    <a:pt x="121" y="552"/>
                    <a:pt x="122" y="552"/>
                  </a:cubicBezTo>
                  <a:cubicBezTo>
                    <a:pt x="122" y="552"/>
                    <a:pt x="122" y="552"/>
                    <a:pt x="122" y="552"/>
                  </a:cubicBezTo>
                  <a:cubicBezTo>
                    <a:pt x="122" y="552"/>
                    <a:pt x="123" y="552"/>
                    <a:pt x="123" y="552"/>
                  </a:cubicBezTo>
                  <a:cubicBezTo>
                    <a:pt x="123" y="553"/>
                    <a:pt x="124" y="553"/>
                    <a:pt x="124" y="553"/>
                  </a:cubicBezTo>
                  <a:cubicBezTo>
                    <a:pt x="124" y="553"/>
                    <a:pt x="124" y="554"/>
                    <a:pt x="124" y="553"/>
                  </a:cubicBezTo>
                  <a:cubicBezTo>
                    <a:pt x="124" y="553"/>
                    <a:pt x="124" y="553"/>
                    <a:pt x="124" y="553"/>
                  </a:cubicBezTo>
                  <a:cubicBezTo>
                    <a:pt x="124" y="552"/>
                    <a:pt x="124" y="552"/>
                    <a:pt x="125" y="552"/>
                  </a:cubicBezTo>
                  <a:cubicBezTo>
                    <a:pt x="125" y="552"/>
                    <a:pt x="125" y="551"/>
                    <a:pt x="125" y="551"/>
                  </a:cubicBezTo>
                  <a:cubicBezTo>
                    <a:pt x="125" y="551"/>
                    <a:pt x="126" y="550"/>
                    <a:pt x="125" y="550"/>
                  </a:cubicBezTo>
                  <a:cubicBezTo>
                    <a:pt x="126" y="550"/>
                    <a:pt x="126" y="550"/>
                    <a:pt x="126" y="550"/>
                  </a:cubicBezTo>
                  <a:cubicBezTo>
                    <a:pt x="126" y="549"/>
                    <a:pt x="127" y="549"/>
                    <a:pt x="127" y="549"/>
                  </a:cubicBezTo>
                  <a:close/>
                  <a:moveTo>
                    <a:pt x="273" y="509"/>
                  </a:moveTo>
                  <a:cubicBezTo>
                    <a:pt x="273" y="509"/>
                    <a:pt x="273" y="510"/>
                    <a:pt x="273" y="510"/>
                  </a:cubicBezTo>
                  <a:cubicBezTo>
                    <a:pt x="272" y="510"/>
                    <a:pt x="271" y="510"/>
                    <a:pt x="270" y="510"/>
                  </a:cubicBezTo>
                  <a:cubicBezTo>
                    <a:pt x="270" y="511"/>
                    <a:pt x="270" y="511"/>
                    <a:pt x="270" y="511"/>
                  </a:cubicBezTo>
                  <a:cubicBezTo>
                    <a:pt x="270" y="511"/>
                    <a:pt x="270" y="511"/>
                    <a:pt x="270" y="511"/>
                  </a:cubicBezTo>
                  <a:cubicBezTo>
                    <a:pt x="270" y="511"/>
                    <a:pt x="270" y="511"/>
                    <a:pt x="270" y="512"/>
                  </a:cubicBezTo>
                  <a:cubicBezTo>
                    <a:pt x="270" y="512"/>
                    <a:pt x="270" y="512"/>
                    <a:pt x="269" y="512"/>
                  </a:cubicBezTo>
                  <a:cubicBezTo>
                    <a:pt x="269" y="512"/>
                    <a:pt x="269" y="512"/>
                    <a:pt x="269" y="512"/>
                  </a:cubicBezTo>
                  <a:cubicBezTo>
                    <a:pt x="269" y="512"/>
                    <a:pt x="269" y="512"/>
                    <a:pt x="269" y="511"/>
                  </a:cubicBezTo>
                  <a:cubicBezTo>
                    <a:pt x="269" y="512"/>
                    <a:pt x="268" y="512"/>
                    <a:pt x="269" y="512"/>
                  </a:cubicBezTo>
                  <a:cubicBezTo>
                    <a:pt x="269" y="512"/>
                    <a:pt x="269" y="513"/>
                    <a:pt x="269" y="513"/>
                  </a:cubicBezTo>
                  <a:cubicBezTo>
                    <a:pt x="268" y="513"/>
                    <a:pt x="268" y="513"/>
                    <a:pt x="268" y="513"/>
                  </a:cubicBezTo>
                  <a:cubicBezTo>
                    <a:pt x="268" y="513"/>
                    <a:pt x="268" y="513"/>
                    <a:pt x="268" y="512"/>
                  </a:cubicBezTo>
                  <a:cubicBezTo>
                    <a:pt x="268" y="513"/>
                    <a:pt x="268" y="513"/>
                    <a:pt x="268" y="513"/>
                  </a:cubicBezTo>
                  <a:cubicBezTo>
                    <a:pt x="268" y="513"/>
                    <a:pt x="269" y="513"/>
                    <a:pt x="268" y="513"/>
                  </a:cubicBezTo>
                  <a:cubicBezTo>
                    <a:pt x="268" y="513"/>
                    <a:pt x="268" y="513"/>
                    <a:pt x="268" y="513"/>
                  </a:cubicBezTo>
                  <a:cubicBezTo>
                    <a:pt x="267" y="513"/>
                    <a:pt x="267" y="513"/>
                    <a:pt x="267" y="512"/>
                  </a:cubicBezTo>
                  <a:cubicBezTo>
                    <a:pt x="267" y="512"/>
                    <a:pt x="267" y="512"/>
                    <a:pt x="267" y="512"/>
                  </a:cubicBezTo>
                  <a:cubicBezTo>
                    <a:pt x="267" y="513"/>
                    <a:pt x="267" y="513"/>
                    <a:pt x="267" y="513"/>
                  </a:cubicBezTo>
                  <a:cubicBezTo>
                    <a:pt x="267" y="513"/>
                    <a:pt x="267" y="514"/>
                    <a:pt x="267" y="514"/>
                  </a:cubicBezTo>
                  <a:cubicBezTo>
                    <a:pt x="267" y="514"/>
                    <a:pt x="267" y="514"/>
                    <a:pt x="267" y="514"/>
                  </a:cubicBezTo>
                  <a:cubicBezTo>
                    <a:pt x="267" y="515"/>
                    <a:pt x="267" y="515"/>
                    <a:pt x="266" y="514"/>
                  </a:cubicBezTo>
                  <a:cubicBezTo>
                    <a:pt x="266" y="514"/>
                    <a:pt x="266" y="514"/>
                    <a:pt x="266" y="514"/>
                  </a:cubicBezTo>
                  <a:cubicBezTo>
                    <a:pt x="266" y="515"/>
                    <a:pt x="265" y="515"/>
                    <a:pt x="265" y="515"/>
                  </a:cubicBezTo>
                  <a:cubicBezTo>
                    <a:pt x="265" y="514"/>
                    <a:pt x="265" y="515"/>
                    <a:pt x="264" y="515"/>
                  </a:cubicBezTo>
                  <a:cubicBezTo>
                    <a:pt x="264" y="515"/>
                    <a:pt x="264" y="515"/>
                    <a:pt x="264" y="515"/>
                  </a:cubicBezTo>
                  <a:cubicBezTo>
                    <a:pt x="264" y="514"/>
                    <a:pt x="264" y="514"/>
                    <a:pt x="264" y="514"/>
                  </a:cubicBezTo>
                  <a:cubicBezTo>
                    <a:pt x="264" y="514"/>
                    <a:pt x="263" y="514"/>
                    <a:pt x="263" y="515"/>
                  </a:cubicBezTo>
                  <a:cubicBezTo>
                    <a:pt x="263" y="515"/>
                    <a:pt x="263" y="515"/>
                    <a:pt x="263" y="515"/>
                  </a:cubicBezTo>
                  <a:cubicBezTo>
                    <a:pt x="262" y="515"/>
                    <a:pt x="262" y="516"/>
                    <a:pt x="261" y="516"/>
                  </a:cubicBezTo>
                  <a:cubicBezTo>
                    <a:pt x="261" y="516"/>
                    <a:pt x="261" y="516"/>
                    <a:pt x="261" y="516"/>
                  </a:cubicBezTo>
                  <a:cubicBezTo>
                    <a:pt x="260" y="517"/>
                    <a:pt x="260" y="517"/>
                    <a:pt x="259" y="517"/>
                  </a:cubicBezTo>
                  <a:cubicBezTo>
                    <a:pt x="258" y="517"/>
                    <a:pt x="258" y="518"/>
                    <a:pt x="258" y="518"/>
                  </a:cubicBezTo>
                  <a:cubicBezTo>
                    <a:pt x="258" y="518"/>
                    <a:pt x="258" y="519"/>
                    <a:pt x="257" y="518"/>
                  </a:cubicBezTo>
                  <a:cubicBezTo>
                    <a:pt x="257" y="518"/>
                    <a:pt x="257" y="518"/>
                    <a:pt x="257" y="518"/>
                  </a:cubicBezTo>
                  <a:cubicBezTo>
                    <a:pt x="256" y="518"/>
                    <a:pt x="256" y="518"/>
                    <a:pt x="256" y="519"/>
                  </a:cubicBezTo>
                  <a:cubicBezTo>
                    <a:pt x="256" y="519"/>
                    <a:pt x="256" y="519"/>
                    <a:pt x="255" y="519"/>
                  </a:cubicBezTo>
                  <a:cubicBezTo>
                    <a:pt x="255" y="519"/>
                    <a:pt x="255" y="518"/>
                    <a:pt x="254" y="518"/>
                  </a:cubicBezTo>
                  <a:cubicBezTo>
                    <a:pt x="254" y="518"/>
                    <a:pt x="254" y="518"/>
                    <a:pt x="254" y="518"/>
                  </a:cubicBezTo>
                  <a:cubicBezTo>
                    <a:pt x="253" y="518"/>
                    <a:pt x="253" y="518"/>
                    <a:pt x="254" y="517"/>
                  </a:cubicBezTo>
                  <a:cubicBezTo>
                    <a:pt x="254" y="517"/>
                    <a:pt x="254" y="517"/>
                    <a:pt x="255" y="516"/>
                  </a:cubicBezTo>
                  <a:cubicBezTo>
                    <a:pt x="255" y="516"/>
                    <a:pt x="255" y="516"/>
                    <a:pt x="256" y="516"/>
                  </a:cubicBezTo>
                  <a:cubicBezTo>
                    <a:pt x="256" y="516"/>
                    <a:pt x="256" y="516"/>
                    <a:pt x="257" y="516"/>
                  </a:cubicBezTo>
                  <a:cubicBezTo>
                    <a:pt x="257" y="516"/>
                    <a:pt x="257" y="516"/>
                    <a:pt x="257" y="516"/>
                  </a:cubicBezTo>
                  <a:cubicBezTo>
                    <a:pt x="257" y="516"/>
                    <a:pt x="257" y="516"/>
                    <a:pt x="258" y="516"/>
                  </a:cubicBezTo>
                  <a:cubicBezTo>
                    <a:pt x="258" y="515"/>
                    <a:pt x="258" y="515"/>
                    <a:pt x="258" y="515"/>
                  </a:cubicBezTo>
                  <a:cubicBezTo>
                    <a:pt x="258" y="515"/>
                    <a:pt x="259" y="515"/>
                    <a:pt x="259" y="515"/>
                  </a:cubicBezTo>
                  <a:cubicBezTo>
                    <a:pt x="259" y="515"/>
                    <a:pt x="259" y="515"/>
                    <a:pt x="259" y="515"/>
                  </a:cubicBezTo>
                  <a:cubicBezTo>
                    <a:pt x="259" y="515"/>
                    <a:pt x="259" y="515"/>
                    <a:pt x="259" y="515"/>
                  </a:cubicBezTo>
                  <a:cubicBezTo>
                    <a:pt x="260" y="515"/>
                    <a:pt x="260" y="515"/>
                    <a:pt x="260" y="515"/>
                  </a:cubicBezTo>
                  <a:cubicBezTo>
                    <a:pt x="260" y="515"/>
                    <a:pt x="260" y="515"/>
                    <a:pt x="260" y="515"/>
                  </a:cubicBezTo>
                  <a:cubicBezTo>
                    <a:pt x="260" y="515"/>
                    <a:pt x="260" y="515"/>
                    <a:pt x="261" y="515"/>
                  </a:cubicBezTo>
                  <a:cubicBezTo>
                    <a:pt x="261" y="514"/>
                    <a:pt x="261" y="514"/>
                    <a:pt x="260" y="514"/>
                  </a:cubicBezTo>
                  <a:cubicBezTo>
                    <a:pt x="261" y="514"/>
                    <a:pt x="262" y="514"/>
                    <a:pt x="263" y="514"/>
                  </a:cubicBezTo>
                  <a:cubicBezTo>
                    <a:pt x="263" y="514"/>
                    <a:pt x="262" y="514"/>
                    <a:pt x="262" y="514"/>
                  </a:cubicBezTo>
                  <a:cubicBezTo>
                    <a:pt x="262" y="514"/>
                    <a:pt x="262" y="513"/>
                    <a:pt x="262" y="513"/>
                  </a:cubicBezTo>
                  <a:cubicBezTo>
                    <a:pt x="262" y="513"/>
                    <a:pt x="262" y="513"/>
                    <a:pt x="262" y="513"/>
                  </a:cubicBezTo>
                  <a:cubicBezTo>
                    <a:pt x="263" y="513"/>
                    <a:pt x="264" y="513"/>
                    <a:pt x="265" y="513"/>
                  </a:cubicBezTo>
                  <a:cubicBezTo>
                    <a:pt x="264" y="512"/>
                    <a:pt x="264" y="513"/>
                    <a:pt x="264" y="513"/>
                  </a:cubicBezTo>
                  <a:cubicBezTo>
                    <a:pt x="263" y="513"/>
                    <a:pt x="263" y="513"/>
                    <a:pt x="263" y="512"/>
                  </a:cubicBezTo>
                  <a:cubicBezTo>
                    <a:pt x="262" y="512"/>
                    <a:pt x="262" y="512"/>
                    <a:pt x="262" y="512"/>
                  </a:cubicBezTo>
                  <a:cubicBezTo>
                    <a:pt x="262" y="511"/>
                    <a:pt x="262" y="511"/>
                    <a:pt x="262" y="511"/>
                  </a:cubicBezTo>
                  <a:cubicBezTo>
                    <a:pt x="263" y="511"/>
                    <a:pt x="263" y="511"/>
                    <a:pt x="263" y="511"/>
                  </a:cubicBezTo>
                  <a:cubicBezTo>
                    <a:pt x="263" y="511"/>
                    <a:pt x="263" y="511"/>
                    <a:pt x="264" y="511"/>
                  </a:cubicBezTo>
                  <a:cubicBezTo>
                    <a:pt x="263" y="511"/>
                    <a:pt x="263" y="511"/>
                    <a:pt x="264" y="511"/>
                  </a:cubicBezTo>
                  <a:cubicBezTo>
                    <a:pt x="264" y="510"/>
                    <a:pt x="264" y="510"/>
                    <a:pt x="264" y="510"/>
                  </a:cubicBezTo>
                  <a:cubicBezTo>
                    <a:pt x="263" y="510"/>
                    <a:pt x="263" y="510"/>
                    <a:pt x="263" y="509"/>
                  </a:cubicBezTo>
                  <a:cubicBezTo>
                    <a:pt x="263" y="509"/>
                    <a:pt x="264" y="509"/>
                    <a:pt x="264" y="509"/>
                  </a:cubicBezTo>
                  <a:cubicBezTo>
                    <a:pt x="264" y="509"/>
                    <a:pt x="265" y="509"/>
                    <a:pt x="265" y="509"/>
                  </a:cubicBezTo>
                  <a:cubicBezTo>
                    <a:pt x="265" y="509"/>
                    <a:pt x="266" y="509"/>
                    <a:pt x="266" y="509"/>
                  </a:cubicBezTo>
                  <a:cubicBezTo>
                    <a:pt x="266" y="510"/>
                    <a:pt x="266" y="510"/>
                    <a:pt x="266" y="510"/>
                  </a:cubicBezTo>
                  <a:cubicBezTo>
                    <a:pt x="266" y="510"/>
                    <a:pt x="266" y="510"/>
                    <a:pt x="266" y="510"/>
                  </a:cubicBezTo>
                  <a:cubicBezTo>
                    <a:pt x="266" y="510"/>
                    <a:pt x="266" y="510"/>
                    <a:pt x="267" y="511"/>
                  </a:cubicBezTo>
                  <a:cubicBezTo>
                    <a:pt x="267" y="511"/>
                    <a:pt x="267" y="511"/>
                    <a:pt x="267" y="511"/>
                  </a:cubicBezTo>
                  <a:cubicBezTo>
                    <a:pt x="267" y="511"/>
                    <a:pt x="267" y="510"/>
                    <a:pt x="267" y="510"/>
                  </a:cubicBezTo>
                  <a:cubicBezTo>
                    <a:pt x="267" y="510"/>
                    <a:pt x="267" y="510"/>
                    <a:pt x="267" y="510"/>
                  </a:cubicBezTo>
                  <a:cubicBezTo>
                    <a:pt x="266" y="509"/>
                    <a:pt x="266" y="509"/>
                    <a:pt x="267" y="509"/>
                  </a:cubicBezTo>
                  <a:cubicBezTo>
                    <a:pt x="267" y="509"/>
                    <a:pt x="267" y="509"/>
                    <a:pt x="268" y="509"/>
                  </a:cubicBezTo>
                  <a:cubicBezTo>
                    <a:pt x="268" y="509"/>
                    <a:pt x="267" y="508"/>
                    <a:pt x="267" y="508"/>
                  </a:cubicBezTo>
                  <a:cubicBezTo>
                    <a:pt x="267" y="508"/>
                    <a:pt x="267" y="508"/>
                    <a:pt x="267" y="508"/>
                  </a:cubicBezTo>
                  <a:cubicBezTo>
                    <a:pt x="267" y="508"/>
                    <a:pt x="267" y="508"/>
                    <a:pt x="267" y="508"/>
                  </a:cubicBezTo>
                  <a:cubicBezTo>
                    <a:pt x="266" y="508"/>
                    <a:pt x="266" y="509"/>
                    <a:pt x="266" y="508"/>
                  </a:cubicBezTo>
                  <a:cubicBezTo>
                    <a:pt x="266" y="508"/>
                    <a:pt x="266" y="508"/>
                    <a:pt x="266" y="508"/>
                  </a:cubicBezTo>
                  <a:cubicBezTo>
                    <a:pt x="265" y="508"/>
                    <a:pt x="265" y="508"/>
                    <a:pt x="265" y="507"/>
                  </a:cubicBezTo>
                  <a:cubicBezTo>
                    <a:pt x="265" y="508"/>
                    <a:pt x="264" y="508"/>
                    <a:pt x="264" y="508"/>
                  </a:cubicBezTo>
                  <a:cubicBezTo>
                    <a:pt x="264" y="508"/>
                    <a:pt x="263" y="507"/>
                    <a:pt x="263" y="507"/>
                  </a:cubicBezTo>
                  <a:cubicBezTo>
                    <a:pt x="263" y="506"/>
                    <a:pt x="263" y="506"/>
                    <a:pt x="262" y="506"/>
                  </a:cubicBezTo>
                  <a:cubicBezTo>
                    <a:pt x="262" y="506"/>
                    <a:pt x="262" y="506"/>
                    <a:pt x="262" y="506"/>
                  </a:cubicBezTo>
                  <a:cubicBezTo>
                    <a:pt x="263" y="505"/>
                    <a:pt x="263" y="505"/>
                    <a:pt x="263" y="505"/>
                  </a:cubicBezTo>
                  <a:cubicBezTo>
                    <a:pt x="263" y="504"/>
                    <a:pt x="264" y="504"/>
                    <a:pt x="264" y="504"/>
                  </a:cubicBezTo>
                  <a:cubicBezTo>
                    <a:pt x="265" y="503"/>
                    <a:pt x="266" y="503"/>
                    <a:pt x="267" y="502"/>
                  </a:cubicBezTo>
                  <a:cubicBezTo>
                    <a:pt x="267" y="502"/>
                    <a:pt x="267" y="502"/>
                    <a:pt x="267" y="503"/>
                  </a:cubicBezTo>
                  <a:cubicBezTo>
                    <a:pt x="267" y="503"/>
                    <a:pt x="267" y="503"/>
                    <a:pt x="267" y="503"/>
                  </a:cubicBezTo>
                  <a:cubicBezTo>
                    <a:pt x="268" y="503"/>
                    <a:pt x="268" y="503"/>
                    <a:pt x="268" y="502"/>
                  </a:cubicBezTo>
                  <a:cubicBezTo>
                    <a:pt x="269" y="502"/>
                    <a:pt x="269" y="502"/>
                    <a:pt x="269" y="503"/>
                  </a:cubicBezTo>
                  <a:cubicBezTo>
                    <a:pt x="269" y="503"/>
                    <a:pt x="269" y="503"/>
                    <a:pt x="269" y="503"/>
                  </a:cubicBezTo>
                  <a:cubicBezTo>
                    <a:pt x="269" y="503"/>
                    <a:pt x="270" y="503"/>
                    <a:pt x="269" y="504"/>
                  </a:cubicBezTo>
                  <a:cubicBezTo>
                    <a:pt x="269" y="504"/>
                    <a:pt x="269" y="504"/>
                    <a:pt x="269" y="504"/>
                  </a:cubicBezTo>
                  <a:cubicBezTo>
                    <a:pt x="269" y="505"/>
                    <a:pt x="269" y="505"/>
                    <a:pt x="269" y="505"/>
                  </a:cubicBezTo>
                  <a:cubicBezTo>
                    <a:pt x="269" y="505"/>
                    <a:pt x="269" y="505"/>
                    <a:pt x="269" y="506"/>
                  </a:cubicBezTo>
                  <a:cubicBezTo>
                    <a:pt x="269" y="506"/>
                    <a:pt x="269" y="506"/>
                    <a:pt x="269" y="506"/>
                  </a:cubicBezTo>
                  <a:cubicBezTo>
                    <a:pt x="269" y="506"/>
                    <a:pt x="269" y="506"/>
                    <a:pt x="269" y="506"/>
                  </a:cubicBezTo>
                  <a:cubicBezTo>
                    <a:pt x="270" y="506"/>
                    <a:pt x="271" y="505"/>
                    <a:pt x="271" y="505"/>
                  </a:cubicBezTo>
                  <a:cubicBezTo>
                    <a:pt x="271" y="504"/>
                    <a:pt x="272" y="504"/>
                    <a:pt x="272" y="503"/>
                  </a:cubicBezTo>
                  <a:cubicBezTo>
                    <a:pt x="272" y="503"/>
                    <a:pt x="272" y="503"/>
                    <a:pt x="272" y="503"/>
                  </a:cubicBezTo>
                  <a:cubicBezTo>
                    <a:pt x="272" y="503"/>
                    <a:pt x="272" y="503"/>
                    <a:pt x="272" y="503"/>
                  </a:cubicBezTo>
                  <a:cubicBezTo>
                    <a:pt x="272" y="503"/>
                    <a:pt x="272" y="503"/>
                    <a:pt x="272" y="503"/>
                  </a:cubicBezTo>
                  <a:cubicBezTo>
                    <a:pt x="272" y="504"/>
                    <a:pt x="272" y="504"/>
                    <a:pt x="273" y="504"/>
                  </a:cubicBezTo>
                  <a:cubicBezTo>
                    <a:pt x="273" y="504"/>
                    <a:pt x="273" y="504"/>
                    <a:pt x="273" y="504"/>
                  </a:cubicBezTo>
                  <a:cubicBezTo>
                    <a:pt x="273" y="504"/>
                    <a:pt x="273" y="504"/>
                    <a:pt x="273" y="504"/>
                  </a:cubicBezTo>
                  <a:cubicBezTo>
                    <a:pt x="273" y="504"/>
                    <a:pt x="273" y="503"/>
                    <a:pt x="273" y="503"/>
                  </a:cubicBezTo>
                  <a:cubicBezTo>
                    <a:pt x="274" y="503"/>
                    <a:pt x="273" y="504"/>
                    <a:pt x="274" y="504"/>
                  </a:cubicBezTo>
                  <a:cubicBezTo>
                    <a:pt x="274" y="504"/>
                    <a:pt x="273" y="505"/>
                    <a:pt x="274" y="504"/>
                  </a:cubicBezTo>
                  <a:cubicBezTo>
                    <a:pt x="274" y="504"/>
                    <a:pt x="274" y="505"/>
                    <a:pt x="274" y="505"/>
                  </a:cubicBezTo>
                  <a:cubicBezTo>
                    <a:pt x="274" y="505"/>
                    <a:pt x="273" y="506"/>
                    <a:pt x="273" y="505"/>
                  </a:cubicBezTo>
                  <a:cubicBezTo>
                    <a:pt x="273" y="505"/>
                    <a:pt x="272" y="505"/>
                    <a:pt x="272" y="506"/>
                  </a:cubicBezTo>
                  <a:cubicBezTo>
                    <a:pt x="272" y="506"/>
                    <a:pt x="272" y="506"/>
                    <a:pt x="272" y="507"/>
                  </a:cubicBezTo>
                  <a:cubicBezTo>
                    <a:pt x="271" y="507"/>
                    <a:pt x="271" y="507"/>
                    <a:pt x="270" y="507"/>
                  </a:cubicBezTo>
                  <a:cubicBezTo>
                    <a:pt x="271" y="508"/>
                    <a:pt x="270" y="508"/>
                    <a:pt x="269" y="508"/>
                  </a:cubicBezTo>
                  <a:cubicBezTo>
                    <a:pt x="269" y="508"/>
                    <a:pt x="270" y="508"/>
                    <a:pt x="270" y="508"/>
                  </a:cubicBezTo>
                  <a:cubicBezTo>
                    <a:pt x="270" y="509"/>
                    <a:pt x="270" y="509"/>
                    <a:pt x="270" y="509"/>
                  </a:cubicBezTo>
                  <a:cubicBezTo>
                    <a:pt x="270" y="509"/>
                    <a:pt x="270" y="509"/>
                    <a:pt x="271" y="509"/>
                  </a:cubicBezTo>
                  <a:cubicBezTo>
                    <a:pt x="271" y="509"/>
                    <a:pt x="271" y="509"/>
                    <a:pt x="271" y="509"/>
                  </a:cubicBezTo>
                  <a:cubicBezTo>
                    <a:pt x="271" y="509"/>
                    <a:pt x="271" y="508"/>
                    <a:pt x="271" y="508"/>
                  </a:cubicBezTo>
                  <a:cubicBezTo>
                    <a:pt x="272" y="508"/>
                    <a:pt x="272" y="508"/>
                    <a:pt x="272" y="508"/>
                  </a:cubicBezTo>
                  <a:cubicBezTo>
                    <a:pt x="272" y="508"/>
                    <a:pt x="272" y="508"/>
                    <a:pt x="272" y="508"/>
                  </a:cubicBezTo>
                  <a:cubicBezTo>
                    <a:pt x="272" y="508"/>
                    <a:pt x="272" y="508"/>
                    <a:pt x="273" y="508"/>
                  </a:cubicBezTo>
                  <a:cubicBezTo>
                    <a:pt x="273" y="508"/>
                    <a:pt x="273" y="508"/>
                    <a:pt x="273" y="508"/>
                  </a:cubicBezTo>
                  <a:cubicBezTo>
                    <a:pt x="273" y="508"/>
                    <a:pt x="273" y="508"/>
                    <a:pt x="273" y="508"/>
                  </a:cubicBezTo>
                  <a:cubicBezTo>
                    <a:pt x="273" y="509"/>
                    <a:pt x="273" y="509"/>
                    <a:pt x="273" y="509"/>
                  </a:cubicBezTo>
                  <a:close/>
                  <a:moveTo>
                    <a:pt x="184" y="543"/>
                  </a:moveTo>
                  <a:cubicBezTo>
                    <a:pt x="184" y="543"/>
                    <a:pt x="183" y="543"/>
                    <a:pt x="183" y="543"/>
                  </a:cubicBezTo>
                  <a:cubicBezTo>
                    <a:pt x="183" y="543"/>
                    <a:pt x="183" y="543"/>
                    <a:pt x="182" y="543"/>
                  </a:cubicBezTo>
                  <a:cubicBezTo>
                    <a:pt x="182" y="543"/>
                    <a:pt x="181" y="543"/>
                    <a:pt x="181" y="543"/>
                  </a:cubicBezTo>
                  <a:cubicBezTo>
                    <a:pt x="180" y="543"/>
                    <a:pt x="180" y="543"/>
                    <a:pt x="180" y="542"/>
                  </a:cubicBezTo>
                  <a:cubicBezTo>
                    <a:pt x="179" y="542"/>
                    <a:pt x="178" y="543"/>
                    <a:pt x="177" y="543"/>
                  </a:cubicBezTo>
                  <a:cubicBezTo>
                    <a:pt x="176" y="543"/>
                    <a:pt x="175" y="542"/>
                    <a:pt x="174" y="543"/>
                  </a:cubicBezTo>
                  <a:cubicBezTo>
                    <a:pt x="174" y="543"/>
                    <a:pt x="175" y="543"/>
                    <a:pt x="175" y="544"/>
                  </a:cubicBezTo>
                  <a:cubicBezTo>
                    <a:pt x="175" y="544"/>
                    <a:pt x="176" y="544"/>
                    <a:pt x="177" y="544"/>
                  </a:cubicBezTo>
                  <a:cubicBezTo>
                    <a:pt x="177" y="544"/>
                    <a:pt x="178" y="544"/>
                    <a:pt x="179" y="544"/>
                  </a:cubicBezTo>
                  <a:cubicBezTo>
                    <a:pt x="179" y="544"/>
                    <a:pt x="180" y="544"/>
                    <a:pt x="180" y="545"/>
                  </a:cubicBezTo>
                  <a:cubicBezTo>
                    <a:pt x="180" y="545"/>
                    <a:pt x="181" y="545"/>
                    <a:pt x="181" y="545"/>
                  </a:cubicBezTo>
                  <a:cubicBezTo>
                    <a:pt x="182" y="544"/>
                    <a:pt x="183" y="544"/>
                    <a:pt x="183" y="544"/>
                  </a:cubicBezTo>
                  <a:cubicBezTo>
                    <a:pt x="183" y="544"/>
                    <a:pt x="183" y="544"/>
                    <a:pt x="184" y="544"/>
                  </a:cubicBezTo>
                  <a:cubicBezTo>
                    <a:pt x="185" y="544"/>
                    <a:pt x="186" y="544"/>
                    <a:pt x="187" y="544"/>
                  </a:cubicBezTo>
                  <a:cubicBezTo>
                    <a:pt x="187" y="544"/>
                    <a:pt x="187" y="544"/>
                    <a:pt x="188" y="543"/>
                  </a:cubicBezTo>
                  <a:cubicBezTo>
                    <a:pt x="187" y="543"/>
                    <a:pt x="187" y="543"/>
                    <a:pt x="187" y="543"/>
                  </a:cubicBezTo>
                  <a:cubicBezTo>
                    <a:pt x="186" y="543"/>
                    <a:pt x="185" y="543"/>
                    <a:pt x="184" y="543"/>
                  </a:cubicBezTo>
                  <a:close/>
                  <a:moveTo>
                    <a:pt x="174" y="538"/>
                  </a:moveTo>
                  <a:cubicBezTo>
                    <a:pt x="174" y="538"/>
                    <a:pt x="174" y="538"/>
                    <a:pt x="174" y="537"/>
                  </a:cubicBezTo>
                  <a:cubicBezTo>
                    <a:pt x="173" y="537"/>
                    <a:pt x="172" y="536"/>
                    <a:pt x="171" y="537"/>
                  </a:cubicBezTo>
                  <a:cubicBezTo>
                    <a:pt x="171" y="537"/>
                    <a:pt x="170" y="537"/>
                    <a:pt x="170" y="538"/>
                  </a:cubicBezTo>
                  <a:cubicBezTo>
                    <a:pt x="170" y="539"/>
                    <a:pt x="170" y="539"/>
                    <a:pt x="169" y="539"/>
                  </a:cubicBezTo>
                  <a:cubicBezTo>
                    <a:pt x="169" y="538"/>
                    <a:pt x="168" y="539"/>
                    <a:pt x="169" y="539"/>
                  </a:cubicBezTo>
                  <a:cubicBezTo>
                    <a:pt x="169" y="539"/>
                    <a:pt x="169" y="539"/>
                    <a:pt x="170" y="539"/>
                  </a:cubicBezTo>
                  <a:cubicBezTo>
                    <a:pt x="170" y="539"/>
                    <a:pt x="170" y="539"/>
                    <a:pt x="170" y="539"/>
                  </a:cubicBezTo>
                  <a:cubicBezTo>
                    <a:pt x="170" y="539"/>
                    <a:pt x="171" y="539"/>
                    <a:pt x="171" y="540"/>
                  </a:cubicBezTo>
                  <a:cubicBezTo>
                    <a:pt x="171" y="540"/>
                    <a:pt x="171" y="540"/>
                    <a:pt x="171" y="540"/>
                  </a:cubicBezTo>
                  <a:cubicBezTo>
                    <a:pt x="171" y="540"/>
                    <a:pt x="171" y="540"/>
                    <a:pt x="171" y="540"/>
                  </a:cubicBezTo>
                  <a:cubicBezTo>
                    <a:pt x="171" y="541"/>
                    <a:pt x="170" y="541"/>
                    <a:pt x="169" y="541"/>
                  </a:cubicBezTo>
                  <a:cubicBezTo>
                    <a:pt x="169" y="541"/>
                    <a:pt x="169" y="540"/>
                    <a:pt x="168" y="541"/>
                  </a:cubicBezTo>
                  <a:cubicBezTo>
                    <a:pt x="168" y="541"/>
                    <a:pt x="169" y="541"/>
                    <a:pt x="169" y="541"/>
                  </a:cubicBezTo>
                  <a:cubicBezTo>
                    <a:pt x="169" y="542"/>
                    <a:pt x="169" y="542"/>
                    <a:pt x="169" y="542"/>
                  </a:cubicBezTo>
                  <a:cubicBezTo>
                    <a:pt x="168" y="541"/>
                    <a:pt x="167" y="542"/>
                    <a:pt x="167" y="542"/>
                  </a:cubicBezTo>
                  <a:cubicBezTo>
                    <a:pt x="167" y="542"/>
                    <a:pt x="167" y="542"/>
                    <a:pt x="168" y="543"/>
                  </a:cubicBezTo>
                  <a:cubicBezTo>
                    <a:pt x="167" y="542"/>
                    <a:pt x="167" y="542"/>
                    <a:pt x="167" y="542"/>
                  </a:cubicBezTo>
                  <a:cubicBezTo>
                    <a:pt x="167" y="542"/>
                    <a:pt x="167" y="542"/>
                    <a:pt x="166" y="543"/>
                  </a:cubicBezTo>
                  <a:cubicBezTo>
                    <a:pt x="166" y="543"/>
                    <a:pt x="166" y="543"/>
                    <a:pt x="165" y="543"/>
                  </a:cubicBezTo>
                  <a:cubicBezTo>
                    <a:pt x="165" y="543"/>
                    <a:pt x="165" y="543"/>
                    <a:pt x="165" y="543"/>
                  </a:cubicBezTo>
                  <a:cubicBezTo>
                    <a:pt x="164" y="543"/>
                    <a:pt x="164" y="543"/>
                    <a:pt x="164" y="543"/>
                  </a:cubicBezTo>
                  <a:cubicBezTo>
                    <a:pt x="163" y="543"/>
                    <a:pt x="163" y="543"/>
                    <a:pt x="162" y="544"/>
                  </a:cubicBezTo>
                  <a:cubicBezTo>
                    <a:pt x="162" y="544"/>
                    <a:pt x="162" y="544"/>
                    <a:pt x="162" y="544"/>
                  </a:cubicBezTo>
                  <a:cubicBezTo>
                    <a:pt x="161" y="544"/>
                    <a:pt x="161" y="544"/>
                    <a:pt x="161" y="544"/>
                  </a:cubicBezTo>
                  <a:cubicBezTo>
                    <a:pt x="161" y="545"/>
                    <a:pt x="160" y="545"/>
                    <a:pt x="160" y="544"/>
                  </a:cubicBezTo>
                  <a:cubicBezTo>
                    <a:pt x="160" y="544"/>
                    <a:pt x="159" y="544"/>
                    <a:pt x="159" y="544"/>
                  </a:cubicBezTo>
                  <a:cubicBezTo>
                    <a:pt x="159" y="544"/>
                    <a:pt x="158" y="544"/>
                    <a:pt x="157" y="545"/>
                  </a:cubicBezTo>
                  <a:cubicBezTo>
                    <a:pt x="158" y="545"/>
                    <a:pt x="159" y="545"/>
                    <a:pt x="160" y="545"/>
                  </a:cubicBezTo>
                  <a:cubicBezTo>
                    <a:pt x="161" y="545"/>
                    <a:pt x="161" y="545"/>
                    <a:pt x="162" y="545"/>
                  </a:cubicBezTo>
                  <a:cubicBezTo>
                    <a:pt x="162" y="545"/>
                    <a:pt x="162" y="544"/>
                    <a:pt x="163" y="545"/>
                  </a:cubicBezTo>
                  <a:cubicBezTo>
                    <a:pt x="163" y="545"/>
                    <a:pt x="164" y="545"/>
                    <a:pt x="165" y="545"/>
                  </a:cubicBezTo>
                  <a:cubicBezTo>
                    <a:pt x="165" y="545"/>
                    <a:pt x="165" y="545"/>
                    <a:pt x="165" y="545"/>
                  </a:cubicBezTo>
                  <a:cubicBezTo>
                    <a:pt x="165" y="544"/>
                    <a:pt x="166" y="544"/>
                    <a:pt x="166" y="545"/>
                  </a:cubicBezTo>
                  <a:cubicBezTo>
                    <a:pt x="167" y="544"/>
                    <a:pt x="167" y="545"/>
                    <a:pt x="168" y="544"/>
                  </a:cubicBezTo>
                  <a:cubicBezTo>
                    <a:pt x="168" y="544"/>
                    <a:pt x="168" y="544"/>
                    <a:pt x="168" y="544"/>
                  </a:cubicBezTo>
                  <a:cubicBezTo>
                    <a:pt x="168" y="544"/>
                    <a:pt x="168" y="544"/>
                    <a:pt x="168" y="544"/>
                  </a:cubicBezTo>
                  <a:cubicBezTo>
                    <a:pt x="168" y="544"/>
                    <a:pt x="168" y="544"/>
                    <a:pt x="169" y="544"/>
                  </a:cubicBezTo>
                  <a:cubicBezTo>
                    <a:pt x="169" y="544"/>
                    <a:pt x="169" y="544"/>
                    <a:pt x="169" y="544"/>
                  </a:cubicBezTo>
                  <a:cubicBezTo>
                    <a:pt x="169" y="544"/>
                    <a:pt x="169" y="544"/>
                    <a:pt x="169" y="544"/>
                  </a:cubicBezTo>
                  <a:cubicBezTo>
                    <a:pt x="169" y="544"/>
                    <a:pt x="169" y="543"/>
                    <a:pt x="169" y="543"/>
                  </a:cubicBezTo>
                  <a:cubicBezTo>
                    <a:pt x="169" y="543"/>
                    <a:pt x="170" y="543"/>
                    <a:pt x="170" y="543"/>
                  </a:cubicBezTo>
                  <a:cubicBezTo>
                    <a:pt x="170" y="543"/>
                    <a:pt x="171" y="543"/>
                    <a:pt x="171" y="543"/>
                  </a:cubicBezTo>
                  <a:cubicBezTo>
                    <a:pt x="171" y="543"/>
                    <a:pt x="171" y="543"/>
                    <a:pt x="172" y="543"/>
                  </a:cubicBezTo>
                  <a:cubicBezTo>
                    <a:pt x="172" y="543"/>
                    <a:pt x="172" y="543"/>
                    <a:pt x="173" y="543"/>
                  </a:cubicBezTo>
                  <a:cubicBezTo>
                    <a:pt x="173" y="543"/>
                    <a:pt x="173" y="543"/>
                    <a:pt x="173" y="542"/>
                  </a:cubicBezTo>
                  <a:cubicBezTo>
                    <a:pt x="173" y="542"/>
                    <a:pt x="173" y="542"/>
                    <a:pt x="172" y="541"/>
                  </a:cubicBezTo>
                  <a:cubicBezTo>
                    <a:pt x="172" y="541"/>
                    <a:pt x="172" y="540"/>
                    <a:pt x="173" y="541"/>
                  </a:cubicBezTo>
                  <a:cubicBezTo>
                    <a:pt x="173" y="541"/>
                    <a:pt x="173" y="541"/>
                    <a:pt x="173" y="541"/>
                  </a:cubicBezTo>
                  <a:cubicBezTo>
                    <a:pt x="174" y="540"/>
                    <a:pt x="174" y="540"/>
                    <a:pt x="174" y="540"/>
                  </a:cubicBezTo>
                  <a:cubicBezTo>
                    <a:pt x="175" y="539"/>
                    <a:pt x="175" y="538"/>
                    <a:pt x="174" y="538"/>
                  </a:cubicBezTo>
                  <a:close/>
                  <a:moveTo>
                    <a:pt x="134" y="547"/>
                  </a:moveTo>
                  <a:cubicBezTo>
                    <a:pt x="133" y="547"/>
                    <a:pt x="133" y="547"/>
                    <a:pt x="133" y="547"/>
                  </a:cubicBezTo>
                  <a:cubicBezTo>
                    <a:pt x="133" y="548"/>
                    <a:pt x="133" y="548"/>
                    <a:pt x="133" y="548"/>
                  </a:cubicBezTo>
                  <a:cubicBezTo>
                    <a:pt x="133" y="549"/>
                    <a:pt x="133" y="550"/>
                    <a:pt x="132" y="550"/>
                  </a:cubicBezTo>
                  <a:cubicBezTo>
                    <a:pt x="131" y="550"/>
                    <a:pt x="130" y="550"/>
                    <a:pt x="129" y="551"/>
                  </a:cubicBezTo>
                  <a:cubicBezTo>
                    <a:pt x="129" y="551"/>
                    <a:pt x="128" y="551"/>
                    <a:pt x="128" y="551"/>
                  </a:cubicBezTo>
                  <a:cubicBezTo>
                    <a:pt x="128" y="551"/>
                    <a:pt x="128" y="551"/>
                    <a:pt x="127" y="551"/>
                  </a:cubicBezTo>
                  <a:cubicBezTo>
                    <a:pt x="127" y="551"/>
                    <a:pt x="127" y="551"/>
                    <a:pt x="127" y="551"/>
                  </a:cubicBezTo>
                  <a:cubicBezTo>
                    <a:pt x="127" y="552"/>
                    <a:pt x="127" y="552"/>
                    <a:pt x="127" y="552"/>
                  </a:cubicBezTo>
                  <a:cubicBezTo>
                    <a:pt x="128" y="552"/>
                    <a:pt x="128" y="552"/>
                    <a:pt x="128" y="552"/>
                  </a:cubicBezTo>
                  <a:cubicBezTo>
                    <a:pt x="128" y="551"/>
                    <a:pt x="128" y="551"/>
                    <a:pt x="129" y="551"/>
                  </a:cubicBezTo>
                  <a:cubicBezTo>
                    <a:pt x="129" y="551"/>
                    <a:pt x="129" y="552"/>
                    <a:pt x="130" y="551"/>
                  </a:cubicBezTo>
                  <a:cubicBezTo>
                    <a:pt x="130" y="551"/>
                    <a:pt x="131" y="551"/>
                    <a:pt x="131" y="551"/>
                  </a:cubicBezTo>
                  <a:cubicBezTo>
                    <a:pt x="131" y="551"/>
                    <a:pt x="131" y="551"/>
                    <a:pt x="132" y="551"/>
                  </a:cubicBezTo>
                  <a:cubicBezTo>
                    <a:pt x="132" y="552"/>
                    <a:pt x="132" y="552"/>
                    <a:pt x="132" y="552"/>
                  </a:cubicBezTo>
                  <a:cubicBezTo>
                    <a:pt x="132" y="552"/>
                    <a:pt x="133" y="552"/>
                    <a:pt x="133" y="552"/>
                  </a:cubicBezTo>
                  <a:cubicBezTo>
                    <a:pt x="133" y="551"/>
                    <a:pt x="133" y="551"/>
                    <a:pt x="134" y="551"/>
                  </a:cubicBezTo>
                  <a:cubicBezTo>
                    <a:pt x="134" y="551"/>
                    <a:pt x="134" y="551"/>
                    <a:pt x="134" y="551"/>
                  </a:cubicBezTo>
                  <a:cubicBezTo>
                    <a:pt x="134" y="550"/>
                    <a:pt x="135" y="550"/>
                    <a:pt x="134" y="549"/>
                  </a:cubicBezTo>
                  <a:cubicBezTo>
                    <a:pt x="134" y="549"/>
                    <a:pt x="134" y="549"/>
                    <a:pt x="135" y="549"/>
                  </a:cubicBezTo>
                  <a:cubicBezTo>
                    <a:pt x="135" y="548"/>
                    <a:pt x="135" y="548"/>
                    <a:pt x="135" y="547"/>
                  </a:cubicBezTo>
                  <a:cubicBezTo>
                    <a:pt x="135" y="547"/>
                    <a:pt x="134" y="546"/>
                    <a:pt x="134" y="547"/>
                  </a:cubicBezTo>
                  <a:close/>
                  <a:moveTo>
                    <a:pt x="66" y="546"/>
                  </a:moveTo>
                  <a:cubicBezTo>
                    <a:pt x="65" y="546"/>
                    <a:pt x="66" y="546"/>
                    <a:pt x="66" y="545"/>
                  </a:cubicBezTo>
                  <a:cubicBezTo>
                    <a:pt x="67" y="545"/>
                    <a:pt x="67" y="544"/>
                    <a:pt x="67" y="544"/>
                  </a:cubicBezTo>
                  <a:cubicBezTo>
                    <a:pt x="67" y="543"/>
                    <a:pt x="67" y="543"/>
                    <a:pt x="67" y="543"/>
                  </a:cubicBezTo>
                  <a:cubicBezTo>
                    <a:pt x="66" y="542"/>
                    <a:pt x="66" y="542"/>
                    <a:pt x="66" y="543"/>
                  </a:cubicBezTo>
                  <a:cubicBezTo>
                    <a:pt x="66" y="543"/>
                    <a:pt x="66" y="543"/>
                    <a:pt x="66" y="544"/>
                  </a:cubicBezTo>
                  <a:cubicBezTo>
                    <a:pt x="66" y="544"/>
                    <a:pt x="65" y="544"/>
                    <a:pt x="65" y="545"/>
                  </a:cubicBezTo>
                  <a:cubicBezTo>
                    <a:pt x="65" y="545"/>
                    <a:pt x="65" y="546"/>
                    <a:pt x="64" y="546"/>
                  </a:cubicBezTo>
                  <a:cubicBezTo>
                    <a:pt x="64" y="546"/>
                    <a:pt x="63" y="546"/>
                    <a:pt x="63" y="547"/>
                  </a:cubicBezTo>
                  <a:cubicBezTo>
                    <a:pt x="63" y="547"/>
                    <a:pt x="63" y="547"/>
                    <a:pt x="63" y="547"/>
                  </a:cubicBezTo>
                  <a:cubicBezTo>
                    <a:pt x="62" y="547"/>
                    <a:pt x="62" y="547"/>
                    <a:pt x="61" y="548"/>
                  </a:cubicBezTo>
                  <a:cubicBezTo>
                    <a:pt x="62" y="548"/>
                    <a:pt x="62" y="548"/>
                    <a:pt x="62" y="548"/>
                  </a:cubicBezTo>
                  <a:cubicBezTo>
                    <a:pt x="62" y="549"/>
                    <a:pt x="63" y="549"/>
                    <a:pt x="63" y="549"/>
                  </a:cubicBezTo>
                  <a:cubicBezTo>
                    <a:pt x="63" y="549"/>
                    <a:pt x="63" y="548"/>
                    <a:pt x="63" y="548"/>
                  </a:cubicBezTo>
                  <a:cubicBezTo>
                    <a:pt x="63" y="547"/>
                    <a:pt x="63" y="547"/>
                    <a:pt x="64" y="547"/>
                  </a:cubicBezTo>
                  <a:cubicBezTo>
                    <a:pt x="65" y="547"/>
                    <a:pt x="65" y="547"/>
                    <a:pt x="66" y="547"/>
                  </a:cubicBezTo>
                  <a:cubicBezTo>
                    <a:pt x="66" y="547"/>
                    <a:pt x="66" y="547"/>
                    <a:pt x="67" y="547"/>
                  </a:cubicBezTo>
                  <a:cubicBezTo>
                    <a:pt x="67" y="547"/>
                    <a:pt x="67" y="546"/>
                    <a:pt x="66" y="546"/>
                  </a:cubicBezTo>
                  <a:close/>
                  <a:moveTo>
                    <a:pt x="13" y="528"/>
                  </a:moveTo>
                  <a:cubicBezTo>
                    <a:pt x="13" y="527"/>
                    <a:pt x="13" y="527"/>
                    <a:pt x="12" y="527"/>
                  </a:cubicBezTo>
                  <a:cubicBezTo>
                    <a:pt x="12" y="527"/>
                    <a:pt x="12" y="527"/>
                    <a:pt x="11" y="527"/>
                  </a:cubicBezTo>
                  <a:cubicBezTo>
                    <a:pt x="11" y="527"/>
                    <a:pt x="11" y="527"/>
                    <a:pt x="11" y="527"/>
                  </a:cubicBezTo>
                  <a:cubicBezTo>
                    <a:pt x="11" y="526"/>
                    <a:pt x="11" y="526"/>
                    <a:pt x="11" y="526"/>
                  </a:cubicBezTo>
                  <a:cubicBezTo>
                    <a:pt x="11" y="526"/>
                    <a:pt x="11" y="526"/>
                    <a:pt x="10" y="526"/>
                  </a:cubicBezTo>
                  <a:cubicBezTo>
                    <a:pt x="10" y="525"/>
                    <a:pt x="10" y="526"/>
                    <a:pt x="10" y="526"/>
                  </a:cubicBezTo>
                  <a:cubicBezTo>
                    <a:pt x="10" y="526"/>
                    <a:pt x="9" y="526"/>
                    <a:pt x="9" y="526"/>
                  </a:cubicBezTo>
                  <a:cubicBezTo>
                    <a:pt x="9" y="526"/>
                    <a:pt x="9" y="526"/>
                    <a:pt x="9" y="525"/>
                  </a:cubicBezTo>
                  <a:cubicBezTo>
                    <a:pt x="10" y="525"/>
                    <a:pt x="9" y="525"/>
                    <a:pt x="9" y="524"/>
                  </a:cubicBezTo>
                  <a:cubicBezTo>
                    <a:pt x="9" y="524"/>
                    <a:pt x="8" y="524"/>
                    <a:pt x="8" y="524"/>
                  </a:cubicBezTo>
                  <a:cubicBezTo>
                    <a:pt x="8" y="524"/>
                    <a:pt x="8" y="524"/>
                    <a:pt x="8" y="524"/>
                  </a:cubicBezTo>
                  <a:cubicBezTo>
                    <a:pt x="7" y="524"/>
                    <a:pt x="7" y="525"/>
                    <a:pt x="7" y="525"/>
                  </a:cubicBezTo>
                  <a:cubicBezTo>
                    <a:pt x="7" y="525"/>
                    <a:pt x="6" y="525"/>
                    <a:pt x="6" y="525"/>
                  </a:cubicBezTo>
                  <a:cubicBezTo>
                    <a:pt x="6" y="524"/>
                    <a:pt x="6" y="524"/>
                    <a:pt x="6" y="524"/>
                  </a:cubicBezTo>
                  <a:cubicBezTo>
                    <a:pt x="5" y="524"/>
                    <a:pt x="4" y="524"/>
                    <a:pt x="4" y="524"/>
                  </a:cubicBezTo>
                  <a:cubicBezTo>
                    <a:pt x="3" y="524"/>
                    <a:pt x="3" y="524"/>
                    <a:pt x="3" y="524"/>
                  </a:cubicBezTo>
                  <a:cubicBezTo>
                    <a:pt x="2" y="525"/>
                    <a:pt x="2" y="525"/>
                    <a:pt x="1" y="525"/>
                  </a:cubicBezTo>
                  <a:cubicBezTo>
                    <a:pt x="1" y="526"/>
                    <a:pt x="0" y="526"/>
                    <a:pt x="1" y="526"/>
                  </a:cubicBezTo>
                  <a:cubicBezTo>
                    <a:pt x="1" y="526"/>
                    <a:pt x="1" y="526"/>
                    <a:pt x="1" y="526"/>
                  </a:cubicBezTo>
                  <a:cubicBezTo>
                    <a:pt x="2" y="526"/>
                    <a:pt x="2" y="526"/>
                    <a:pt x="3" y="526"/>
                  </a:cubicBezTo>
                  <a:cubicBezTo>
                    <a:pt x="3" y="526"/>
                    <a:pt x="3" y="526"/>
                    <a:pt x="3" y="526"/>
                  </a:cubicBezTo>
                  <a:cubicBezTo>
                    <a:pt x="3" y="526"/>
                    <a:pt x="3" y="527"/>
                    <a:pt x="3" y="527"/>
                  </a:cubicBezTo>
                  <a:cubicBezTo>
                    <a:pt x="3" y="527"/>
                    <a:pt x="3" y="527"/>
                    <a:pt x="3" y="527"/>
                  </a:cubicBezTo>
                  <a:cubicBezTo>
                    <a:pt x="3" y="527"/>
                    <a:pt x="3" y="527"/>
                    <a:pt x="3" y="527"/>
                  </a:cubicBezTo>
                  <a:cubicBezTo>
                    <a:pt x="3" y="527"/>
                    <a:pt x="4" y="527"/>
                    <a:pt x="4" y="527"/>
                  </a:cubicBezTo>
                  <a:cubicBezTo>
                    <a:pt x="4" y="527"/>
                    <a:pt x="3" y="527"/>
                    <a:pt x="3" y="527"/>
                  </a:cubicBezTo>
                  <a:cubicBezTo>
                    <a:pt x="4" y="527"/>
                    <a:pt x="4" y="527"/>
                    <a:pt x="4" y="527"/>
                  </a:cubicBezTo>
                  <a:cubicBezTo>
                    <a:pt x="4" y="527"/>
                    <a:pt x="4" y="527"/>
                    <a:pt x="4" y="527"/>
                  </a:cubicBezTo>
                  <a:cubicBezTo>
                    <a:pt x="4" y="527"/>
                    <a:pt x="4" y="527"/>
                    <a:pt x="4" y="527"/>
                  </a:cubicBezTo>
                  <a:cubicBezTo>
                    <a:pt x="4" y="527"/>
                    <a:pt x="4" y="528"/>
                    <a:pt x="4" y="528"/>
                  </a:cubicBezTo>
                  <a:cubicBezTo>
                    <a:pt x="4" y="528"/>
                    <a:pt x="4" y="529"/>
                    <a:pt x="4" y="529"/>
                  </a:cubicBezTo>
                  <a:cubicBezTo>
                    <a:pt x="5" y="529"/>
                    <a:pt x="5" y="529"/>
                    <a:pt x="5" y="529"/>
                  </a:cubicBezTo>
                  <a:cubicBezTo>
                    <a:pt x="5" y="528"/>
                    <a:pt x="6" y="529"/>
                    <a:pt x="6" y="529"/>
                  </a:cubicBezTo>
                  <a:cubicBezTo>
                    <a:pt x="6" y="530"/>
                    <a:pt x="6" y="530"/>
                    <a:pt x="7" y="529"/>
                  </a:cubicBezTo>
                  <a:cubicBezTo>
                    <a:pt x="7" y="529"/>
                    <a:pt x="7" y="528"/>
                    <a:pt x="8" y="528"/>
                  </a:cubicBezTo>
                  <a:cubicBezTo>
                    <a:pt x="8" y="528"/>
                    <a:pt x="8" y="528"/>
                    <a:pt x="9" y="528"/>
                  </a:cubicBezTo>
                  <a:cubicBezTo>
                    <a:pt x="9" y="529"/>
                    <a:pt x="9" y="529"/>
                    <a:pt x="9" y="528"/>
                  </a:cubicBezTo>
                  <a:cubicBezTo>
                    <a:pt x="10" y="528"/>
                    <a:pt x="10" y="528"/>
                    <a:pt x="10" y="528"/>
                  </a:cubicBezTo>
                  <a:cubicBezTo>
                    <a:pt x="10" y="527"/>
                    <a:pt x="10" y="527"/>
                    <a:pt x="11" y="528"/>
                  </a:cubicBezTo>
                  <a:cubicBezTo>
                    <a:pt x="11" y="528"/>
                    <a:pt x="11" y="528"/>
                    <a:pt x="11" y="528"/>
                  </a:cubicBezTo>
                  <a:cubicBezTo>
                    <a:pt x="12" y="528"/>
                    <a:pt x="12" y="528"/>
                    <a:pt x="12" y="528"/>
                  </a:cubicBezTo>
                  <a:cubicBezTo>
                    <a:pt x="13" y="528"/>
                    <a:pt x="13" y="528"/>
                    <a:pt x="13" y="528"/>
                  </a:cubicBezTo>
                  <a:close/>
                  <a:moveTo>
                    <a:pt x="17" y="535"/>
                  </a:moveTo>
                  <a:cubicBezTo>
                    <a:pt x="16" y="534"/>
                    <a:pt x="16" y="535"/>
                    <a:pt x="16" y="535"/>
                  </a:cubicBezTo>
                  <a:cubicBezTo>
                    <a:pt x="16" y="535"/>
                    <a:pt x="15" y="535"/>
                    <a:pt x="15" y="535"/>
                  </a:cubicBezTo>
                  <a:cubicBezTo>
                    <a:pt x="14" y="536"/>
                    <a:pt x="14" y="536"/>
                    <a:pt x="13" y="536"/>
                  </a:cubicBezTo>
                  <a:cubicBezTo>
                    <a:pt x="13" y="536"/>
                    <a:pt x="13" y="536"/>
                    <a:pt x="12" y="536"/>
                  </a:cubicBezTo>
                  <a:cubicBezTo>
                    <a:pt x="12" y="536"/>
                    <a:pt x="12" y="537"/>
                    <a:pt x="12" y="537"/>
                  </a:cubicBezTo>
                  <a:cubicBezTo>
                    <a:pt x="12" y="537"/>
                    <a:pt x="12" y="537"/>
                    <a:pt x="12" y="537"/>
                  </a:cubicBezTo>
                  <a:cubicBezTo>
                    <a:pt x="13" y="537"/>
                    <a:pt x="14" y="537"/>
                    <a:pt x="14" y="537"/>
                  </a:cubicBezTo>
                  <a:cubicBezTo>
                    <a:pt x="15" y="537"/>
                    <a:pt x="15" y="537"/>
                    <a:pt x="16" y="538"/>
                  </a:cubicBezTo>
                  <a:cubicBezTo>
                    <a:pt x="16" y="538"/>
                    <a:pt x="16" y="538"/>
                    <a:pt x="16" y="538"/>
                  </a:cubicBezTo>
                  <a:cubicBezTo>
                    <a:pt x="17" y="538"/>
                    <a:pt x="17" y="538"/>
                    <a:pt x="17" y="537"/>
                  </a:cubicBezTo>
                  <a:cubicBezTo>
                    <a:pt x="17" y="537"/>
                    <a:pt x="17" y="537"/>
                    <a:pt x="17" y="536"/>
                  </a:cubicBezTo>
                  <a:cubicBezTo>
                    <a:pt x="16" y="536"/>
                    <a:pt x="16" y="536"/>
                    <a:pt x="17" y="535"/>
                  </a:cubicBezTo>
                  <a:cubicBezTo>
                    <a:pt x="17" y="535"/>
                    <a:pt x="17" y="535"/>
                    <a:pt x="17" y="535"/>
                  </a:cubicBezTo>
                  <a:cubicBezTo>
                    <a:pt x="17" y="535"/>
                    <a:pt x="17" y="535"/>
                    <a:pt x="17" y="535"/>
                  </a:cubicBezTo>
                  <a:close/>
                  <a:moveTo>
                    <a:pt x="93" y="545"/>
                  </a:moveTo>
                  <a:cubicBezTo>
                    <a:pt x="93" y="545"/>
                    <a:pt x="92" y="545"/>
                    <a:pt x="92" y="545"/>
                  </a:cubicBezTo>
                  <a:cubicBezTo>
                    <a:pt x="92" y="545"/>
                    <a:pt x="91" y="546"/>
                    <a:pt x="91" y="546"/>
                  </a:cubicBezTo>
                  <a:cubicBezTo>
                    <a:pt x="91" y="546"/>
                    <a:pt x="91" y="546"/>
                    <a:pt x="91" y="546"/>
                  </a:cubicBezTo>
                  <a:cubicBezTo>
                    <a:pt x="91" y="548"/>
                    <a:pt x="92" y="548"/>
                    <a:pt x="93" y="548"/>
                  </a:cubicBezTo>
                  <a:cubicBezTo>
                    <a:pt x="94" y="547"/>
                    <a:pt x="94" y="547"/>
                    <a:pt x="94" y="546"/>
                  </a:cubicBezTo>
                  <a:cubicBezTo>
                    <a:pt x="94" y="546"/>
                    <a:pt x="94" y="546"/>
                    <a:pt x="94" y="546"/>
                  </a:cubicBezTo>
                  <a:cubicBezTo>
                    <a:pt x="94" y="546"/>
                    <a:pt x="94" y="546"/>
                    <a:pt x="93" y="545"/>
                  </a:cubicBezTo>
                  <a:close/>
                  <a:moveTo>
                    <a:pt x="195" y="537"/>
                  </a:moveTo>
                  <a:cubicBezTo>
                    <a:pt x="195" y="537"/>
                    <a:pt x="194" y="537"/>
                    <a:pt x="194" y="537"/>
                  </a:cubicBezTo>
                  <a:cubicBezTo>
                    <a:pt x="193" y="538"/>
                    <a:pt x="193" y="538"/>
                    <a:pt x="193" y="538"/>
                  </a:cubicBezTo>
                  <a:cubicBezTo>
                    <a:pt x="192" y="539"/>
                    <a:pt x="192" y="539"/>
                    <a:pt x="192" y="540"/>
                  </a:cubicBezTo>
                  <a:cubicBezTo>
                    <a:pt x="192" y="540"/>
                    <a:pt x="193" y="540"/>
                    <a:pt x="193" y="540"/>
                  </a:cubicBezTo>
                  <a:cubicBezTo>
                    <a:pt x="194" y="540"/>
                    <a:pt x="194" y="540"/>
                    <a:pt x="195" y="539"/>
                  </a:cubicBezTo>
                  <a:cubicBezTo>
                    <a:pt x="196" y="538"/>
                    <a:pt x="196" y="538"/>
                    <a:pt x="195" y="537"/>
                  </a:cubicBezTo>
                  <a:close/>
                  <a:moveTo>
                    <a:pt x="217" y="531"/>
                  </a:moveTo>
                  <a:cubicBezTo>
                    <a:pt x="216" y="531"/>
                    <a:pt x="216" y="532"/>
                    <a:pt x="216" y="532"/>
                  </a:cubicBezTo>
                  <a:cubicBezTo>
                    <a:pt x="215" y="532"/>
                    <a:pt x="215" y="533"/>
                    <a:pt x="215" y="533"/>
                  </a:cubicBezTo>
                  <a:cubicBezTo>
                    <a:pt x="215" y="534"/>
                    <a:pt x="215" y="534"/>
                    <a:pt x="215" y="534"/>
                  </a:cubicBezTo>
                  <a:cubicBezTo>
                    <a:pt x="215" y="534"/>
                    <a:pt x="216" y="534"/>
                    <a:pt x="216" y="534"/>
                  </a:cubicBezTo>
                  <a:cubicBezTo>
                    <a:pt x="216" y="533"/>
                    <a:pt x="216" y="533"/>
                    <a:pt x="217" y="533"/>
                  </a:cubicBezTo>
                  <a:cubicBezTo>
                    <a:pt x="218" y="533"/>
                    <a:pt x="218" y="533"/>
                    <a:pt x="218" y="532"/>
                  </a:cubicBezTo>
                  <a:cubicBezTo>
                    <a:pt x="218" y="532"/>
                    <a:pt x="218" y="532"/>
                    <a:pt x="218" y="531"/>
                  </a:cubicBezTo>
                  <a:cubicBezTo>
                    <a:pt x="218" y="531"/>
                    <a:pt x="217" y="531"/>
                    <a:pt x="217" y="531"/>
                  </a:cubicBezTo>
                  <a:close/>
                  <a:moveTo>
                    <a:pt x="285" y="498"/>
                  </a:moveTo>
                  <a:cubicBezTo>
                    <a:pt x="285" y="498"/>
                    <a:pt x="284" y="498"/>
                    <a:pt x="284" y="498"/>
                  </a:cubicBezTo>
                  <a:cubicBezTo>
                    <a:pt x="284" y="498"/>
                    <a:pt x="284" y="498"/>
                    <a:pt x="283" y="498"/>
                  </a:cubicBezTo>
                  <a:cubicBezTo>
                    <a:pt x="283" y="498"/>
                    <a:pt x="283" y="498"/>
                    <a:pt x="283" y="497"/>
                  </a:cubicBezTo>
                  <a:cubicBezTo>
                    <a:pt x="283" y="497"/>
                    <a:pt x="283" y="497"/>
                    <a:pt x="283" y="497"/>
                  </a:cubicBezTo>
                  <a:cubicBezTo>
                    <a:pt x="283" y="497"/>
                    <a:pt x="283" y="497"/>
                    <a:pt x="284" y="496"/>
                  </a:cubicBezTo>
                  <a:cubicBezTo>
                    <a:pt x="283" y="496"/>
                    <a:pt x="283" y="496"/>
                    <a:pt x="283" y="496"/>
                  </a:cubicBezTo>
                  <a:cubicBezTo>
                    <a:pt x="282" y="497"/>
                    <a:pt x="282" y="497"/>
                    <a:pt x="282" y="497"/>
                  </a:cubicBezTo>
                  <a:cubicBezTo>
                    <a:pt x="282" y="496"/>
                    <a:pt x="281" y="497"/>
                    <a:pt x="281" y="497"/>
                  </a:cubicBezTo>
                  <a:cubicBezTo>
                    <a:pt x="281" y="497"/>
                    <a:pt x="281" y="497"/>
                    <a:pt x="281" y="497"/>
                  </a:cubicBezTo>
                  <a:cubicBezTo>
                    <a:pt x="281" y="498"/>
                    <a:pt x="281" y="498"/>
                    <a:pt x="282" y="498"/>
                  </a:cubicBezTo>
                  <a:cubicBezTo>
                    <a:pt x="282" y="497"/>
                    <a:pt x="282" y="497"/>
                    <a:pt x="282" y="498"/>
                  </a:cubicBezTo>
                  <a:cubicBezTo>
                    <a:pt x="282" y="498"/>
                    <a:pt x="282" y="498"/>
                    <a:pt x="282" y="498"/>
                  </a:cubicBezTo>
                  <a:cubicBezTo>
                    <a:pt x="282" y="498"/>
                    <a:pt x="282" y="498"/>
                    <a:pt x="282" y="499"/>
                  </a:cubicBezTo>
                  <a:cubicBezTo>
                    <a:pt x="282" y="499"/>
                    <a:pt x="282" y="499"/>
                    <a:pt x="282" y="499"/>
                  </a:cubicBezTo>
                  <a:cubicBezTo>
                    <a:pt x="282" y="500"/>
                    <a:pt x="282" y="500"/>
                    <a:pt x="282" y="500"/>
                  </a:cubicBezTo>
                  <a:cubicBezTo>
                    <a:pt x="283" y="500"/>
                    <a:pt x="283" y="500"/>
                    <a:pt x="283" y="500"/>
                  </a:cubicBezTo>
                  <a:cubicBezTo>
                    <a:pt x="283" y="499"/>
                    <a:pt x="283" y="499"/>
                    <a:pt x="283" y="499"/>
                  </a:cubicBezTo>
                  <a:cubicBezTo>
                    <a:pt x="283" y="499"/>
                    <a:pt x="283" y="499"/>
                    <a:pt x="283" y="499"/>
                  </a:cubicBezTo>
                  <a:cubicBezTo>
                    <a:pt x="284" y="499"/>
                    <a:pt x="284" y="499"/>
                    <a:pt x="284" y="499"/>
                  </a:cubicBezTo>
                  <a:cubicBezTo>
                    <a:pt x="284" y="499"/>
                    <a:pt x="285" y="499"/>
                    <a:pt x="285" y="498"/>
                  </a:cubicBezTo>
                  <a:close/>
                  <a:moveTo>
                    <a:pt x="229" y="527"/>
                  </a:moveTo>
                  <a:cubicBezTo>
                    <a:pt x="229" y="527"/>
                    <a:pt x="228" y="527"/>
                    <a:pt x="227" y="527"/>
                  </a:cubicBezTo>
                  <a:cubicBezTo>
                    <a:pt x="227" y="527"/>
                    <a:pt x="227" y="527"/>
                    <a:pt x="226" y="527"/>
                  </a:cubicBezTo>
                  <a:cubicBezTo>
                    <a:pt x="226" y="527"/>
                    <a:pt x="226" y="527"/>
                    <a:pt x="226" y="528"/>
                  </a:cubicBezTo>
                  <a:cubicBezTo>
                    <a:pt x="225" y="528"/>
                    <a:pt x="226" y="529"/>
                    <a:pt x="226" y="529"/>
                  </a:cubicBezTo>
                  <a:cubicBezTo>
                    <a:pt x="226" y="529"/>
                    <a:pt x="227" y="529"/>
                    <a:pt x="227" y="528"/>
                  </a:cubicBezTo>
                  <a:cubicBezTo>
                    <a:pt x="227" y="528"/>
                    <a:pt x="227" y="528"/>
                    <a:pt x="227" y="528"/>
                  </a:cubicBezTo>
                  <a:cubicBezTo>
                    <a:pt x="228" y="528"/>
                    <a:pt x="228" y="528"/>
                    <a:pt x="229" y="529"/>
                  </a:cubicBezTo>
                  <a:cubicBezTo>
                    <a:pt x="229" y="529"/>
                    <a:pt x="229" y="529"/>
                    <a:pt x="229" y="529"/>
                  </a:cubicBezTo>
                  <a:cubicBezTo>
                    <a:pt x="230" y="529"/>
                    <a:pt x="230" y="527"/>
                    <a:pt x="229" y="527"/>
                  </a:cubicBezTo>
                  <a:close/>
                  <a:moveTo>
                    <a:pt x="147" y="545"/>
                  </a:moveTo>
                  <a:cubicBezTo>
                    <a:pt x="147" y="545"/>
                    <a:pt x="147" y="545"/>
                    <a:pt x="148" y="546"/>
                  </a:cubicBezTo>
                  <a:cubicBezTo>
                    <a:pt x="148" y="546"/>
                    <a:pt x="148" y="546"/>
                    <a:pt x="148" y="546"/>
                  </a:cubicBezTo>
                  <a:cubicBezTo>
                    <a:pt x="148" y="546"/>
                    <a:pt x="148" y="545"/>
                    <a:pt x="148" y="545"/>
                  </a:cubicBezTo>
                  <a:cubicBezTo>
                    <a:pt x="148" y="545"/>
                    <a:pt x="148" y="545"/>
                    <a:pt x="148" y="545"/>
                  </a:cubicBezTo>
                  <a:cubicBezTo>
                    <a:pt x="149" y="545"/>
                    <a:pt x="149" y="544"/>
                    <a:pt x="149" y="544"/>
                  </a:cubicBezTo>
                  <a:cubicBezTo>
                    <a:pt x="149" y="543"/>
                    <a:pt x="148" y="543"/>
                    <a:pt x="147" y="543"/>
                  </a:cubicBezTo>
                  <a:cubicBezTo>
                    <a:pt x="147" y="543"/>
                    <a:pt x="146" y="544"/>
                    <a:pt x="146" y="544"/>
                  </a:cubicBezTo>
                  <a:cubicBezTo>
                    <a:pt x="146" y="545"/>
                    <a:pt x="146" y="545"/>
                    <a:pt x="147" y="545"/>
                  </a:cubicBezTo>
                  <a:close/>
                  <a:moveTo>
                    <a:pt x="281" y="500"/>
                  </a:moveTo>
                  <a:cubicBezTo>
                    <a:pt x="281" y="500"/>
                    <a:pt x="281" y="500"/>
                    <a:pt x="280" y="500"/>
                  </a:cubicBezTo>
                  <a:cubicBezTo>
                    <a:pt x="280" y="500"/>
                    <a:pt x="280" y="500"/>
                    <a:pt x="280" y="500"/>
                  </a:cubicBezTo>
                  <a:cubicBezTo>
                    <a:pt x="280" y="500"/>
                    <a:pt x="280" y="500"/>
                    <a:pt x="280" y="500"/>
                  </a:cubicBezTo>
                  <a:cubicBezTo>
                    <a:pt x="280" y="500"/>
                    <a:pt x="280" y="500"/>
                    <a:pt x="280" y="500"/>
                  </a:cubicBezTo>
                  <a:cubicBezTo>
                    <a:pt x="280" y="500"/>
                    <a:pt x="280" y="500"/>
                    <a:pt x="280" y="500"/>
                  </a:cubicBezTo>
                  <a:cubicBezTo>
                    <a:pt x="280" y="499"/>
                    <a:pt x="280" y="500"/>
                    <a:pt x="280" y="499"/>
                  </a:cubicBezTo>
                  <a:cubicBezTo>
                    <a:pt x="280" y="499"/>
                    <a:pt x="280" y="499"/>
                    <a:pt x="280" y="499"/>
                  </a:cubicBezTo>
                  <a:cubicBezTo>
                    <a:pt x="280" y="499"/>
                    <a:pt x="280" y="499"/>
                    <a:pt x="279" y="499"/>
                  </a:cubicBezTo>
                  <a:cubicBezTo>
                    <a:pt x="279" y="499"/>
                    <a:pt x="279" y="499"/>
                    <a:pt x="279" y="499"/>
                  </a:cubicBezTo>
                  <a:cubicBezTo>
                    <a:pt x="279" y="498"/>
                    <a:pt x="279" y="498"/>
                    <a:pt x="278" y="498"/>
                  </a:cubicBezTo>
                  <a:cubicBezTo>
                    <a:pt x="278" y="498"/>
                    <a:pt x="278" y="498"/>
                    <a:pt x="278" y="498"/>
                  </a:cubicBezTo>
                  <a:cubicBezTo>
                    <a:pt x="277" y="498"/>
                    <a:pt x="277" y="498"/>
                    <a:pt x="276" y="499"/>
                  </a:cubicBezTo>
                  <a:cubicBezTo>
                    <a:pt x="276" y="499"/>
                    <a:pt x="275" y="500"/>
                    <a:pt x="276" y="501"/>
                  </a:cubicBezTo>
                  <a:cubicBezTo>
                    <a:pt x="276" y="501"/>
                    <a:pt x="276" y="501"/>
                    <a:pt x="276" y="501"/>
                  </a:cubicBezTo>
                  <a:cubicBezTo>
                    <a:pt x="276" y="502"/>
                    <a:pt x="277" y="502"/>
                    <a:pt x="277" y="501"/>
                  </a:cubicBezTo>
                  <a:cubicBezTo>
                    <a:pt x="277" y="501"/>
                    <a:pt x="277" y="501"/>
                    <a:pt x="277" y="501"/>
                  </a:cubicBezTo>
                  <a:cubicBezTo>
                    <a:pt x="277" y="501"/>
                    <a:pt x="278" y="501"/>
                    <a:pt x="278" y="501"/>
                  </a:cubicBezTo>
                  <a:cubicBezTo>
                    <a:pt x="278" y="502"/>
                    <a:pt x="278" y="502"/>
                    <a:pt x="279" y="502"/>
                  </a:cubicBezTo>
                  <a:cubicBezTo>
                    <a:pt x="279" y="502"/>
                    <a:pt x="279" y="501"/>
                    <a:pt x="279" y="501"/>
                  </a:cubicBezTo>
                  <a:cubicBezTo>
                    <a:pt x="279" y="501"/>
                    <a:pt x="279" y="501"/>
                    <a:pt x="279" y="501"/>
                  </a:cubicBezTo>
                  <a:cubicBezTo>
                    <a:pt x="280" y="501"/>
                    <a:pt x="281" y="501"/>
                    <a:pt x="281" y="500"/>
                  </a:cubicBezTo>
                  <a:cubicBezTo>
                    <a:pt x="281" y="500"/>
                    <a:pt x="281" y="500"/>
                    <a:pt x="281" y="500"/>
                  </a:cubicBezTo>
                  <a:cubicBezTo>
                    <a:pt x="281" y="500"/>
                    <a:pt x="281" y="500"/>
                    <a:pt x="281" y="500"/>
                  </a:cubicBezTo>
                  <a:close/>
                  <a:moveTo>
                    <a:pt x="145" y="549"/>
                  </a:moveTo>
                  <a:cubicBezTo>
                    <a:pt x="145" y="549"/>
                    <a:pt x="145" y="549"/>
                    <a:pt x="145" y="548"/>
                  </a:cubicBezTo>
                  <a:cubicBezTo>
                    <a:pt x="145" y="548"/>
                    <a:pt x="144" y="548"/>
                    <a:pt x="144" y="548"/>
                  </a:cubicBezTo>
                  <a:cubicBezTo>
                    <a:pt x="143" y="548"/>
                    <a:pt x="143" y="548"/>
                    <a:pt x="143" y="549"/>
                  </a:cubicBezTo>
                  <a:cubicBezTo>
                    <a:pt x="143" y="549"/>
                    <a:pt x="143" y="549"/>
                    <a:pt x="143" y="549"/>
                  </a:cubicBezTo>
                  <a:cubicBezTo>
                    <a:pt x="142" y="548"/>
                    <a:pt x="142" y="548"/>
                    <a:pt x="142" y="549"/>
                  </a:cubicBezTo>
                  <a:cubicBezTo>
                    <a:pt x="142" y="549"/>
                    <a:pt x="142" y="549"/>
                    <a:pt x="141" y="549"/>
                  </a:cubicBezTo>
                  <a:cubicBezTo>
                    <a:pt x="141" y="549"/>
                    <a:pt x="141" y="548"/>
                    <a:pt x="140" y="548"/>
                  </a:cubicBezTo>
                  <a:cubicBezTo>
                    <a:pt x="140" y="548"/>
                    <a:pt x="141" y="547"/>
                    <a:pt x="141" y="547"/>
                  </a:cubicBezTo>
                  <a:cubicBezTo>
                    <a:pt x="141" y="547"/>
                    <a:pt x="141" y="546"/>
                    <a:pt x="141" y="546"/>
                  </a:cubicBezTo>
                  <a:cubicBezTo>
                    <a:pt x="142" y="546"/>
                    <a:pt x="142" y="546"/>
                    <a:pt x="141" y="545"/>
                  </a:cubicBezTo>
                  <a:cubicBezTo>
                    <a:pt x="141" y="545"/>
                    <a:pt x="141" y="545"/>
                    <a:pt x="141" y="545"/>
                  </a:cubicBezTo>
                  <a:cubicBezTo>
                    <a:pt x="141" y="546"/>
                    <a:pt x="140" y="546"/>
                    <a:pt x="141" y="546"/>
                  </a:cubicBezTo>
                  <a:cubicBezTo>
                    <a:pt x="141" y="547"/>
                    <a:pt x="141" y="547"/>
                    <a:pt x="140" y="547"/>
                  </a:cubicBezTo>
                  <a:cubicBezTo>
                    <a:pt x="140" y="547"/>
                    <a:pt x="140" y="547"/>
                    <a:pt x="140" y="546"/>
                  </a:cubicBezTo>
                  <a:cubicBezTo>
                    <a:pt x="140" y="546"/>
                    <a:pt x="139" y="546"/>
                    <a:pt x="139" y="546"/>
                  </a:cubicBezTo>
                  <a:cubicBezTo>
                    <a:pt x="139" y="546"/>
                    <a:pt x="138" y="546"/>
                    <a:pt x="138" y="547"/>
                  </a:cubicBezTo>
                  <a:cubicBezTo>
                    <a:pt x="138" y="547"/>
                    <a:pt x="139" y="547"/>
                    <a:pt x="139" y="548"/>
                  </a:cubicBezTo>
                  <a:cubicBezTo>
                    <a:pt x="139" y="548"/>
                    <a:pt x="139" y="548"/>
                    <a:pt x="139" y="548"/>
                  </a:cubicBezTo>
                  <a:cubicBezTo>
                    <a:pt x="138" y="549"/>
                    <a:pt x="138" y="549"/>
                    <a:pt x="139" y="550"/>
                  </a:cubicBezTo>
                  <a:cubicBezTo>
                    <a:pt x="139" y="550"/>
                    <a:pt x="138" y="550"/>
                    <a:pt x="138" y="549"/>
                  </a:cubicBezTo>
                  <a:cubicBezTo>
                    <a:pt x="137" y="549"/>
                    <a:pt x="137" y="549"/>
                    <a:pt x="137" y="549"/>
                  </a:cubicBezTo>
                  <a:cubicBezTo>
                    <a:pt x="137" y="550"/>
                    <a:pt x="137" y="550"/>
                    <a:pt x="138" y="550"/>
                  </a:cubicBezTo>
                  <a:cubicBezTo>
                    <a:pt x="138" y="550"/>
                    <a:pt x="138" y="550"/>
                    <a:pt x="138" y="551"/>
                  </a:cubicBezTo>
                  <a:cubicBezTo>
                    <a:pt x="138" y="551"/>
                    <a:pt x="137" y="551"/>
                    <a:pt x="137" y="552"/>
                  </a:cubicBezTo>
                  <a:cubicBezTo>
                    <a:pt x="136" y="552"/>
                    <a:pt x="136" y="552"/>
                    <a:pt x="136" y="553"/>
                  </a:cubicBezTo>
                  <a:cubicBezTo>
                    <a:pt x="136" y="553"/>
                    <a:pt x="136" y="554"/>
                    <a:pt x="136" y="554"/>
                  </a:cubicBezTo>
                  <a:cubicBezTo>
                    <a:pt x="137" y="554"/>
                    <a:pt x="137" y="553"/>
                    <a:pt x="137" y="553"/>
                  </a:cubicBezTo>
                  <a:cubicBezTo>
                    <a:pt x="137" y="553"/>
                    <a:pt x="137" y="552"/>
                    <a:pt x="138" y="551"/>
                  </a:cubicBezTo>
                  <a:cubicBezTo>
                    <a:pt x="138" y="552"/>
                    <a:pt x="138" y="552"/>
                    <a:pt x="138" y="553"/>
                  </a:cubicBezTo>
                  <a:cubicBezTo>
                    <a:pt x="138" y="553"/>
                    <a:pt x="138" y="553"/>
                    <a:pt x="138" y="553"/>
                  </a:cubicBezTo>
                  <a:cubicBezTo>
                    <a:pt x="139" y="553"/>
                    <a:pt x="139" y="553"/>
                    <a:pt x="139" y="552"/>
                  </a:cubicBezTo>
                  <a:cubicBezTo>
                    <a:pt x="139" y="552"/>
                    <a:pt x="140" y="552"/>
                    <a:pt x="140" y="552"/>
                  </a:cubicBezTo>
                  <a:cubicBezTo>
                    <a:pt x="140" y="552"/>
                    <a:pt x="141" y="551"/>
                    <a:pt x="141" y="551"/>
                  </a:cubicBezTo>
                  <a:cubicBezTo>
                    <a:pt x="141" y="551"/>
                    <a:pt x="142" y="551"/>
                    <a:pt x="142" y="551"/>
                  </a:cubicBezTo>
                  <a:cubicBezTo>
                    <a:pt x="142" y="551"/>
                    <a:pt x="142" y="551"/>
                    <a:pt x="142" y="551"/>
                  </a:cubicBezTo>
                  <a:cubicBezTo>
                    <a:pt x="142" y="550"/>
                    <a:pt x="142" y="550"/>
                    <a:pt x="142" y="550"/>
                  </a:cubicBezTo>
                  <a:cubicBezTo>
                    <a:pt x="143" y="551"/>
                    <a:pt x="143" y="550"/>
                    <a:pt x="143" y="550"/>
                  </a:cubicBezTo>
                  <a:cubicBezTo>
                    <a:pt x="143" y="550"/>
                    <a:pt x="143" y="550"/>
                    <a:pt x="143" y="549"/>
                  </a:cubicBezTo>
                  <a:cubicBezTo>
                    <a:pt x="144" y="550"/>
                    <a:pt x="144" y="550"/>
                    <a:pt x="144" y="550"/>
                  </a:cubicBezTo>
                  <a:cubicBezTo>
                    <a:pt x="144" y="551"/>
                    <a:pt x="144" y="551"/>
                    <a:pt x="144" y="551"/>
                  </a:cubicBezTo>
                  <a:cubicBezTo>
                    <a:pt x="144" y="551"/>
                    <a:pt x="144" y="551"/>
                    <a:pt x="144" y="551"/>
                  </a:cubicBezTo>
                  <a:cubicBezTo>
                    <a:pt x="144" y="550"/>
                    <a:pt x="145" y="551"/>
                    <a:pt x="145" y="551"/>
                  </a:cubicBezTo>
                  <a:cubicBezTo>
                    <a:pt x="145" y="550"/>
                    <a:pt x="145" y="550"/>
                    <a:pt x="145" y="549"/>
                  </a:cubicBezTo>
                  <a:cubicBezTo>
                    <a:pt x="145" y="549"/>
                    <a:pt x="145" y="549"/>
                    <a:pt x="145" y="549"/>
                  </a:cubicBezTo>
                  <a:close/>
                  <a:moveTo>
                    <a:pt x="275" y="506"/>
                  </a:moveTo>
                  <a:cubicBezTo>
                    <a:pt x="275" y="506"/>
                    <a:pt x="274" y="506"/>
                    <a:pt x="274" y="507"/>
                  </a:cubicBezTo>
                  <a:cubicBezTo>
                    <a:pt x="274" y="507"/>
                    <a:pt x="274" y="507"/>
                    <a:pt x="274" y="507"/>
                  </a:cubicBezTo>
                  <a:cubicBezTo>
                    <a:pt x="274" y="507"/>
                    <a:pt x="273" y="507"/>
                    <a:pt x="273" y="507"/>
                  </a:cubicBezTo>
                  <a:cubicBezTo>
                    <a:pt x="273" y="508"/>
                    <a:pt x="273" y="508"/>
                    <a:pt x="273" y="508"/>
                  </a:cubicBezTo>
                  <a:cubicBezTo>
                    <a:pt x="273" y="509"/>
                    <a:pt x="274" y="509"/>
                    <a:pt x="274" y="509"/>
                  </a:cubicBezTo>
                  <a:cubicBezTo>
                    <a:pt x="274" y="509"/>
                    <a:pt x="275" y="508"/>
                    <a:pt x="275" y="508"/>
                  </a:cubicBezTo>
                  <a:cubicBezTo>
                    <a:pt x="275" y="508"/>
                    <a:pt x="275" y="508"/>
                    <a:pt x="275" y="508"/>
                  </a:cubicBezTo>
                  <a:cubicBezTo>
                    <a:pt x="275" y="508"/>
                    <a:pt x="275" y="507"/>
                    <a:pt x="275" y="507"/>
                  </a:cubicBezTo>
                  <a:cubicBezTo>
                    <a:pt x="275" y="507"/>
                    <a:pt x="275" y="506"/>
                    <a:pt x="276" y="506"/>
                  </a:cubicBezTo>
                  <a:cubicBezTo>
                    <a:pt x="276" y="506"/>
                    <a:pt x="276" y="506"/>
                    <a:pt x="276" y="506"/>
                  </a:cubicBezTo>
                  <a:cubicBezTo>
                    <a:pt x="276" y="506"/>
                    <a:pt x="275" y="506"/>
                    <a:pt x="275" y="506"/>
                  </a:cubicBezTo>
                  <a:close/>
                  <a:moveTo>
                    <a:pt x="290" y="500"/>
                  </a:moveTo>
                  <a:cubicBezTo>
                    <a:pt x="290" y="500"/>
                    <a:pt x="289" y="500"/>
                    <a:pt x="289" y="500"/>
                  </a:cubicBezTo>
                  <a:cubicBezTo>
                    <a:pt x="289" y="500"/>
                    <a:pt x="288" y="500"/>
                    <a:pt x="287" y="500"/>
                  </a:cubicBezTo>
                  <a:cubicBezTo>
                    <a:pt x="287" y="500"/>
                    <a:pt x="287" y="501"/>
                    <a:pt x="287" y="501"/>
                  </a:cubicBezTo>
                  <a:cubicBezTo>
                    <a:pt x="288" y="501"/>
                    <a:pt x="289" y="501"/>
                    <a:pt x="289" y="501"/>
                  </a:cubicBezTo>
                  <a:cubicBezTo>
                    <a:pt x="290" y="501"/>
                    <a:pt x="290" y="501"/>
                    <a:pt x="290" y="501"/>
                  </a:cubicBezTo>
                  <a:cubicBezTo>
                    <a:pt x="291" y="501"/>
                    <a:pt x="291" y="500"/>
                    <a:pt x="291" y="500"/>
                  </a:cubicBezTo>
                  <a:cubicBezTo>
                    <a:pt x="290" y="500"/>
                    <a:pt x="290" y="500"/>
                    <a:pt x="290" y="500"/>
                  </a:cubicBezTo>
                  <a:close/>
                  <a:moveTo>
                    <a:pt x="148" y="548"/>
                  </a:moveTo>
                  <a:cubicBezTo>
                    <a:pt x="147" y="549"/>
                    <a:pt x="147" y="548"/>
                    <a:pt x="147" y="548"/>
                  </a:cubicBezTo>
                  <a:cubicBezTo>
                    <a:pt x="146" y="548"/>
                    <a:pt x="146" y="548"/>
                    <a:pt x="146" y="548"/>
                  </a:cubicBezTo>
                  <a:cubicBezTo>
                    <a:pt x="146" y="548"/>
                    <a:pt x="146" y="549"/>
                    <a:pt x="146" y="549"/>
                  </a:cubicBezTo>
                  <a:cubicBezTo>
                    <a:pt x="146" y="550"/>
                    <a:pt x="146" y="550"/>
                    <a:pt x="147" y="550"/>
                  </a:cubicBezTo>
                  <a:cubicBezTo>
                    <a:pt x="147" y="550"/>
                    <a:pt x="147" y="550"/>
                    <a:pt x="147" y="549"/>
                  </a:cubicBezTo>
                  <a:cubicBezTo>
                    <a:pt x="147" y="549"/>
                    <a:pt x="148" y="549"/>
                    <a:pt x="148" y="549"/>
                  </a:cubicBezTo>
                  <a:cubicBezTo>
                    <a:pt x="148" y="549"/>
                    <a:pt x="148" y="549"/>
                    <a:pt x="148" y="549"/>
                  </a:cubicBezTo>
                  <a:cubicBezTo>
                    <a:pt x="148" y="548"/>
                    <a:pt x="148" y="548"/>
                    <a:pt x="148" y="548"/>
                  </a:cubicBezTo>
                  <a:close/>
                  <a:moveTo>
                    <a:pt x="78" y="546"/>
                  </a:moveTo>
                  <a:cubicBezTo>
                    <a:pt x="77" y="546"/>
                    <a:pt x="77" y="546"/>
                    <a:pt x="77" y="546"/>
                  </a:cubicBezTo>
                  <a:cubicBezTo>
                    <a:pt x="78" y="547"/>
                    <a:pt x="78" y="547"/>
                    <a:pt x="78" y="547"/>
                  </a:cubicBezTo>
                  <a:cubicBezTo>
                    <a:pt x="78" y="547"/>
                    <a:pt x="79" y="547"/>
                    <a:pt x="79" y="546"/>
                  </a:cubicBezTo>
                  <a:cubicBezTo>
                    <a:pt x="79" y="546"/>
                    <a:pt x="78" y="546"/>
                    <a:pt x="78" y="546"/>
                  </a:cubicBezTo>
                  <a:close/>
                  <a:moveTo>
                    <a:pt x="210" y="534"/>
                  </a:moveTo>
                  <a:cubicBezTo>
                    <a:pt x="209" y="534"/>
                    <a:pt x="209" y="535"/>
                    <a:pt x="209" y="535"/>
                  </a:cubicBezTo>
                  <a:cubicBezTo>
                    <a:pt x="209" y="536"/>
                    <a:pt x="209" y="536"/>
                    <a:pt x="210" y="536"/>
                  </a:cubicBezTo>
                  <a:cubicBezTo>
                    <a:pt x="210" y="536"/>
                    <a:pt x="210" y="535"/>
                    <a:pt x="210" y="535"/>
                  </a:cubicBezTo>
                  <a:cubicBezTo>
                    <a:pt x="210" y="535"/>
                    <a:pt x="210" y="535"/>
                    <a:pt x="210" y="534"/>
                  </a:cubicBezTo>
                  <a:close/>
                  <a:moveTo>
                    <a:pt x="229" y="524"/>
                  </a:moveTo>
                  <a:cubicBezTo>
                    <a:pt x="229" y="524"/>
                    <a:pt x="229" y="524"/>
                    <a:pt x="229" y="525"/>
                  </a:cubicBezTo>
                  <a:cubicBezTo>
                    <a:pt x="229" y="525"/>
                    <a:pt x="229" y="525"/>
                    <a:pt x="229" y="525"/>
                  </a:cubicBezTo>
                  <a:cubicBezTo>
                    <a:pt x="229" y="525"/>
                    <a:pt x="230" y="525"/>
                    <a:pt x="230" y="524"/>
                  </a:cubicBezTo>
                  <a:cubicBezTo>
                    <a:pt x="230" y="524"/>
                    <a:pt x="230" y="524"/>
                    <a:pt x="229" y="524"/>
                  </a:cubicBezTo>
                  <a:close/>
                  <a:moveTo>
                    <a:pt x="149" y="547"/>
                  </a:moveTo>
                  <a:cubicBezTo>
                    <a:pt x="149" y="547"/>
                    <a:pt x="148" y="547"/>
                    <a:pt x="148" y="547"/>
                  </a:cubicBezTo>
                  <a:cubicBezTo>
                    <a:pt x="148" y="547"/>
                    <a:pt x="148" y="547"/>
                    <a:pt x="147" y="548"/>
                  </a:cubicBezTo>
                  <a:cubicBezTo>
                    <a:pt x="148" y="548"/>
                    <a:pt x="148" y="548"/>
                    <a:pt x="149" y="548"/>
                  </a:cubicBezTo>
                  <a:cubicBezTo>
                    <a:pt x="149" y="548"/>
                    <a:pt x="149" y="548"/>
                    <a:pt x="149" y="548"/>
                  </a:cubicBezTo>
                  <a:cubicBezTo>
                    <a:pt x="150" y="547"/>
                    <a:pt x="149" y="548"/>
                    <a:pt x="149" y="547"/>
                  </a:cubicBezTo>
                  <a:close/>
                  <a:moveTo>
                    <a:pt x="286" y="501"/>
                  </a:moveTo>
                  <a:cubicBezTo>
                    <a:pt x="286" y="500"/>
                    <a:pt x="285" y="501"/>
                    <a:pt x="285" y="501"/>
                  </a:cubicBezTo>
                  <a:cubicBezTo>
                    <a:pt x="285" y="501"/>
                    <a:pt x="285" y="501"/>
                    <a:pt x="286" y="501"/>
                  </a:cubicBezTo>
                  <a:cubicBezTo>
                    <a:pt x="286" y="502"/>
                    <a:pt x="286" y="501"/>
                    <a:pt x="287" y="501"/>
                  </a:cubicBezTo>
                  <a:cubicBezTo>
                    <a:pt x="287" y="501"/>
                    <a:pt x="286" y="501"/>
                    <a:pt x="286" y="501"/>
                  </a:cubicBezTo>
                  <a:close/>
                  <a:moveTo>
                    <a:pt x="73" y="544"/>
                  </a:moveTo>
                  <a:cubicBezTo>
                    <a:pt x="73" y="544"/>
                    <a:pt x="73" y="545"/>
                    <a:pt x="73" y="545"/>
                  </a:cubicBezTo>
                  <a:cubicBezTo>
                    <a:pt x="73" y="545"/>
                    <a:pt x="73" y="546"/>
                    <a:pt x="73" y="546"/>
                  </a:cubicBezTo>
                  <a:cubicBezTo>
                    <a:pt x="74" y="546"/>
                    <a:pt x="74" y="546"/>
                    <a:pt x="74" y="545"/>
                  </a:cubicBezTo>
                  <a:cubicBezTo>
                    <a:pt x="74" y="545"/>
                    <a:pt x="74" y="544"/>
                    <a:pt x="73" y="544"/>
                  </a:cubicBezTo>
                  <a:close/>
                  <a:moveTo>
                    <a:pt x="226" y="526"/>
                  </a:moveTo>
                  <a:cubicBezTo>
                    <a:pt x="226" y="526"/>
                    <a:pt x="225" y="526"/>
                    <a:pt x="225" y="526"/>
                  </a:cubicBezTo>
                  <a:cubicBezTo>
                    <a:pt x="224" y="526"/>
                    <a:pt x="224" y="526"/>
                    <a:pt x="224" y="526"/>
                  </a:cubicBezTo>
                  <a:cubicBezTo>
                    <a:pt x="224" y="527"/>
                    <a:pt x="224" y="527"/>
                    <a:pt x="224" y="527"/>
                  </a:cubicBezTo>
                  <a:cubicBezTo>
                    <a:pt x="225" y="527"/>
                    <a:pt x="225" y="527"/>
                    <a:pt x="225" y="527"/>
                  </a:cubicBezTo>
                  <a:cubicBezTo>
                    <a:pt x="225" y="527"/>
                    <a:pt x="226" y="527"/>
                    <a:pt x="226" y="526"/>
                  </a:cubicBezTo>
                  <a:close/>
                  <a:moveTo>
                    <a:pt x="275" y="503"/>
                  </a:moveTo>
                  <a:cubicBezTo>
                    <a:pt x="275" y="503"/>
                    <a:pt x="275" y="503"/>
                    <a:pt x="275" y="503"/>
                  </a:cubicBezTo>
                  <a:cubicBezTo>
                    <a:pt x="274" y="504"/>
                    <a:pt x="275" y="503"/>
                    <a:pt x="275" y="504"/>
                  </a:cubicBezTo>
                  <a:cubicBezTo>
                    <a:pt x="275" y="504"/>
                    <a:pt x="276" y="504"/>
                    <a:pt x="276" y="503"/>
                  </a:cubicBezTo>
                  <a:cubicBezTo>
                    <a:pt x="276" y="503"/>
                    <a:pt x="275" y="503"/>
                    <a:pt x="275" y="503"/>
                  </a:cubicBezTo>
                  <a:close/>
                  <a:moveTo>
                    <a:pt x="223" y="529"/>
                  </a:moveTo>
                  <a:cubicBezTo>
                    <a:pt x="223" y="529"/>
                    <a:pt x="223" y="530"/>
                    <a:pt x="223" y="530"/>
                  </a:cubicBezTo>
                  <a:cubicBezTo>
                    <a:pt x="223" y="531"/>
                    <a:pt x="224" y="530"/>
                    <a:pt x="224" y="530"/>
                  </a:cubicBezTo>
                  <a:cubicBezTo>
                    <a:pt x="224" y="530"/>
                    <a:pt x="224" y="530"/>
                    <a:pt x="224" y="530"/>
                  </a:cubicBezTo>
                  <a:cubicBezTo>
                    <a:pt x="224" y="530"/>
                    <a:pt x="224" y="530"/>
                    <a:pt x="224" y="530"/>
                  </a:cubicBezTo>
                  <a:cubicBezTo>
                    <a:pt x="224" y="530"/>
                    <a:pt x="224" y="530"/>
                    <a:pt x="224" y="530"/>
                  </a:cubicBezTo>
                  <a:cubicBezTo>
                    <a:pt x="225" y="530"/>
                    <a:pt x="225" y="530"/>
                    <a:pt x="225" y="529"/>
                  </a:cubicBezTo>
                  <a:cubicBezTo>
                    <a:pt x="224" y="529"/>
                    <a:pt x="224" y="529"/>
                    <a:pt x="223" y="529"/>
                  </a:cubicBezTo>
                  <a:close/>
                  <a:moveTo>
                    <a:pt x="76" y="549"/>
                  </a:moveTo>
                  <a:cubicBezTo>
                    <a:pt x="76" y="549"/>
                    <a:pt x="75" y="549"/>
                    <a:pt x="75" y="549"/>
                  </a:cubicBezTo>
                  <a:cubicBezTo>
                    <a:pt x="75" y="549"/>
                    <a:pt x="75" y="549"/>
                    <a:pt x="75" y="550"/>
                  </a:cubicBezTo>
                  <a:cubicBezTo>
                    <a:pt x="75" y="550"/>
                    <a:pt x="75" y="550"/>
                    <a:pt x="75" y="550"/>
                  </a:cubicBezTo>
                  <a:cubicBezTo>
                    <a:pt x="76" y="550"/>
                    <a:pt x="76" y="550"/>
                    <a:pt x="76" y="550"/>
                  </a:cubicBezTo>
                  <a:cubicBezTo>
                    <a:pt x="76" y="550"/>
                    <a:pt x="76" y="550"/>
                    <a:pt x="76" y="550"/>
                  </a:cubicBezTo>
                  <a:cubicBezTo>
                    <a:pt x="76" y="550"/>
                    <a:pt x="76" y="549"/>
                    <a:pt x="76" y="549"/>
                  </a:cubicBezTo>
                  <a:close/>
                  <a:moveTo>
                    <a:pt x="45" y="538"/>
                  </a:moveTo>
                  <a:cubicBezTo>
                    <a:pt x="45" y="538"/>
                    <a:pt x="45" y="537"/>
                    <a:pt x="44" y="538"/>
                  </a:cubicBezTo>
                  <a:cubicBezTo>
                    <a:pt x="44" y="538"/>
                    <a:pt x="44" y="538"/>
                    <a:pt x="45" y="538"/>
                  </a:cubicBezTo>
                  <a:cubicBezTo>
                    <a:pt x="45" y="538"/>
                    <a:pt x="45" y="538"/>
                    <a:pt x="45" y="538"/>
                  </a:cubicBezTo>
                  <a:cubicBezTo>
                    <a:pt x="45" y="538"/>
                    <a:pt x="45" y="538"/>
                    <a:pt x="45" y="538"/>
                  </a:cubicBezTo>
                  <a:cubicBezTo>
                    <a:pt x="45" y="538"/>
                    <a:pt x="45" y="538"/>
                    <a:pt x="45" y="538"/>
                  </a:cubicBezTo>
                  <a:close/>
                  <a:moveTo>
                    <a:pt x="151" y="546"/>
                  </a:moveTo>
                  <a:cubicBezTo>
                    <a:pt x="151" y="546"/>
                    <a:pt x="150" y="546"/>
                    <a:pt x="151" y="547"/>
                  </a:cubicBezTo>
                  <a:cubicBezTo>
                    <a:pt x="151" y="547"/>
                    <a:pt x="151" y="547"/>
                    <a:pt x="152" y="547"/>
                  </a:cubicBezTo>
                  <a:cubicBezTo>
                    <a:pt x="151" y="547"/>
                    <a:pt x="151" y="546"/>
                    <a:pt x="151" y="546"/>
                  </a:cubicBezTo>
                  <a:close/>
                  <a:moveTo>
                    <a:pt x="150" y="545"/>
                  </a:moveTo>
                  <a:cubicBezTo>
                    <a:pt x="150" y="545"/>
                    <a:pt x="150" y="545"/>
                    <a:pt x="150" y="546"/>
                  </a:cubicBezTo>
                  <a:cubicBezTo>
                    <a:pt x="149" y="546"/>
                    <a:pt x="150" y="546"/>
                    <a:pt x="150" y="546"/>
                  </a:cubicBezTo>
                  <a:cubicBezTo>
                    <a:pt x="150" y="546"/>
                    <a:pt x="150" y="546"/>
                    <a:pt x="150" y="546"/>
                  </a:cubicBezTo>
                  <a:cubicBezTo>
                    <a:pt x="150" y="545"/>
                    <a:pt x="150" y="545"/>
                    <a:pt x="150" y="545"/>
                  </a:cubicBezTo>
                  <a:close/>
                  <a:moveTo>
                    <a:pt x="21" y="530"/>
                  </a:moveTo>
                  <a:cubicBezTo>
                    <a:pt x="21" y="530"/>
                    <a:pt x="21" y="530"/>
                    <a:pt x="21" y="530"/>
                  </a:cubicBezTo>
                  <a:cubicBezTo>
                    <a:pt x="21" y="530"/>
                    <a:pt x="22" y="530"/>
                    <a:pt x="22" y="530"/>
                  </a:cubicBezTo>
                  <a:cubicBezTo>
                    <a:pt x="22" y="531"/>
                    <a:pt x="22" y="530"/>
                    <a:pt x="22" y="530"/>
                  </a:cubicBezTo>
                  <a:cubicBezTo>
                    <a:pt x="22" y="530"/>
                    <a:pt x="22" y="530"/>
                    <a:pt x="21" y="530"/>
                  </a:cubicBezTo>
                  <a:close/>
                  <a:moveTo>
                    <a:pt x="283" y="501"/>
                  </a:moveTo>
                  <a:cubicBezTo>
                    <a:pt x="283" y="501"/>
                    <a:pt x="282" y="502"/>
                    <a:pt x="283" y="502"/>
                  </a:cubicBezTo>
                  <a:cubicBezTo>
                    <a:pt x="283" y="502"/>
                    <a:pt x="283" y="502"/>
                    <a:pt x="283" y="502"/>
                  </a:cubicBezTo>
                  <a:cubicBezTo>
                    <a:pt x="284" y="502"/>
                    <a:pt x="283" y="501"/>
                    <a:pt x="283" y="501"/>
                  </a:cubicBezTo>
                  <a:close/>
                  <a:moveTo>
                    <a:pt x="152" y="546"/>
                  </a:moveTo>
                  <a:cubicBezTo>
                    <a:pt x="152" y="546"/>
                    <a:pt x="153" y="546"/>
                    <a:pt x="153" y="546"/>
                  </a:cubicBezTo>
                  <a:cubicBezTo>
                    <a:pt x="152" y="546"/>
                    <a:pt x="152" y="546"/>
                    <a:pt x="152" y="546"/>
                  </a:cubicBezTo>
                  <a:close/>
                  <a:moveTo>
                    <a:pt x="109" y="560"/>
                  </a:moveTo>
                  <a:cubicBezTo>
                    <a:pt x="108" y="560"/>
                    <a:pt x="108" y="560"/>
                    <a:pt x="108" y="561"/>
                  </a:cubicBezTo>
                  <a:cubicBezTo>
                    <a:pt x="108" y="561"/>
                    <a:pt x="109" y="561"/>
                    <a:pt x="109" y="561"/>
                  </a:cubicBezTo>
                  <a:cubicBezTo>
                    <a:pt x="109" y="561"/>
                    <a:pt x="109" y="560"/>
                    <a:pt x="109" y="560"/>
                  </a:cubicBezTo>
                  <a:close/>
                  <a:moveTo>
                    <a:pt x="270" y="505"/>
                  </a:moveTo>
                  <a:cubicBezTo>
                    <a:pt x="270" y="505"/>
                    <a:pt x="270" y="504"/>
                    <a:pt x="270" y="504"/>
                  </a:cubicBezTo>
                  <a:cubicBezTo>
                    <a:pt x="270" y="504"/>
                    <a:pt x="270" y="505"/>
                    <a:pt x="270" y="505"/>
                  </a:cubicBezTo>
                  <a:cubicBezTo>
                    <a:pt x="270" y="505"/>
                    <a:pt x="270" y="505"/>
                    <a:pt x="270" y="505"/>
                  </a:cubicBezTo>
                  <a:close/>
                  <a:moveTo>
                    <a:pt x="211" y="533"/>
                  </a:moveTo>
                  <a:cubicBezTo>
                    <a:pt x="211" y="533"/>
                    <a:pt x="211" y="533"/>
                    <a:pt x="211" y="534"/>
                  </a:cubicBezTo>
                  <a:cubicBezTo>
                    <a:pt x="211" y="534"/>
                    <a:pt x="211" y="534"/>
                    <a:pt x="211" y="534"/>
                  </a:cubicBezTo>
                  <a:cubicBezTo>
                    <a:pt x="211" y="534"/>
                    <a:pt x="211" y="534"/>
                    <a:pt x="211" y="534"/>
                  </a:cubicBezTo>
                  <a:cubicBezTo>
                    <a:pt x="211" y="533"/>
                    <a:pt x="211" y="533"/>
                    <a:pt x="211" y="533"/>
                  </a:cubicBezTo>
                  <a:close/>
                  <a:moveTo>
                    <a:pt x="67" y="546"/>
                  </a:moveTo>
                  <a:cubicBezTo>
                    <a:pt x="67" y="546"/>
                    <a:pt x="67" y="546"/>
                    <a:pt x="67" y="546"/>
                  </a:cubicBezTo>
                  <a:cubicBezTo>
                    <a:pt x="67" y="546"/>
                    <a:pt x="67" y="546"/>
                    <a:pt x="68" y="546"/>
                  </a:cubicBezTo>
                  <a:cubicBezTo>
                    <a:pt x="67" y="546"/>
                    <a:pt x="67" y="546"/>
                    <a:pt x="67" y="546"/>
                  </a:cubicBezTo>
                  <a:close/>
                  <a:moveTo>
                    <a:pt x="113" y="555"/>
                  </a:moveTo>
                  <a:cubicBezTo>
                    <a:pt x="113" y="554"/>
                    <a:pt x="112" y="554"/>
                    <a:pt x="112" y="554"/>
                  </a:cubicBezTo>
                  <a:cubicBezTo>
                    <a:pt x="112" y="555"/>
                    <a:pt x="113" y="555"/>
                    <a:pt x="113" y="555"/>
                  </a:cubicBezTo>
                  <a:close/>
                  <a:moveTo>
                    <a:pt x="111" y="558"/>
                  </a:moveTo>
                  <a:cubicBezTo>
                    <a:pt x="111" y="558"/>
                    <a:pt x="110" y="558"/>
                    <a:pt x="110" y="558"/>
                  </a:cubicBezTo>
                  <a:cubicBezTo>
                    <a:pt x="111" y="559"/>
                    <a:pt x="110" y="559"/>
                    <a:pt x="110" y="559"/>
                  </a:cubicBezTo>
                  <a:cubicBezTo>
                    <a:pt x="111" y="559"/>
                    <a:pt x="111" y="559"/>
                    <a:pt x="111" y="559"/>
                  </a:cubicBezTo>
                  <a:cubicBezTo>
                    <a:pt x="111" y="559"/>
                    <a:pt x="111" y="559"/>
                    <a:pt x="111" y="559"/>
                  </a:cubicBezTo>
                  <a:cubicBezTo>
                    <a:pt x="111" y="559"/>
                    <a:pt x="111" y="558"/>
                    <a:pt x="111" y="558"/>
                  </a:cubicBezTo>
                  <a:close/>
                  <a:moveTo>
                    <a:pt x="291" y="498"/>
                  </a:moveTo>
                  <a:cubicBezTo>
                    <a:pt x="292" y="498"/>
                    <a:pt x="292" y="498"/>
                    <a:pt x="292" y="498"/>
                  </a:cubicBezTo>
                  <a:cubicBezTo>
                    <a:pt x="292" y="498"/>
                    <a:pt x="292" y="498"/>
                    <a:pt x="291" y="498"/>
                  </a:cubicBezTo>
                  <a:close/>
                  <a:moveTo>
                    <a:pt x="20" y="530"/>
                  </a:moveTo>
                  <a:cubicBezTo>
                    <a:pt x="20" y="530"/>
                    <a:pt x="20" y="530"/>
                    <a:pt x="20" y="530"/>
                  </a:cubicBezTo>
                  <a:cubicBezTo>
                    <a:pt x="20" y="530"/>
                    <a:pt x="20" y="530"/>
                    <a:pt x="20" y="530"/>
                  </a:cubicBezTo>
                  <a:close/>
                  <a:moveTo>
                    <a:pt x="113" y="549"/>
                  </a:moveTo>
                  <a:cubicBezTo>
                    <a:pt x="113" y="550"/>
                    <a:pt x="113" y="550"/>
                    <a:pt x="113" y="550"/>
                  </a:cubicBezTo>
                  <a:cubicBezTo>
                    <a:pt x="113" y="550"/>
                    <a:pt x="113" y="550"/>
                    <a:pt x="113" y="550"/>
                  </a:cubicBezTo>
                  <a:cubicBezTo>
                    <a:pt x="113" y="551"/>
                    <a:pt x="112" y="551"/>
                    <a:pt x="112" y="550"/>
                  </a:cubicBezTo>
                  <a:cubicBezTo>
                    <a:pt x="112" y="550"/>
                    <a:pt x="112" y="549"/>
                    <a:pt x="112" y="549"/>
                  </a:cubicBezTo>
                  <a:cubicBezTo>
                    <a:pt x="113" y="548"/>
                    <a:pt x="113" y="549"/>
                    <a:pt x="113" y="549"/>
                  </a:cubicBezTo>
                  <a:cubicBezTo>
                    <a:pt x="113" y="549"/>
                    <a:pt x="113" y="549"/>
                    <a:pt x="113" y="549"/>
                  </a:cubicBezTo>
                  <a:close/>
                  <a:moveTo>
                    <a:pt x="113" y="549"/>
                  </a:moveTo>
                  <a:cubicBezTo>
                    <a:pt x="113" y="549"/>
                    <a:pt x="113" y="549"/>
                    <a:pt x="113" y="549"/>
                  </a:cubicBezTo>
                  <a:cubicBezTo>
                    <a:pt x="113" y="549"/>
                    <a:pt x="113" y="549"/>
                    <a:pt x="113" y="549"/>
                  </a:cubicBezTo>
                  <a:close/>
                  <a:moveTo>
                    <a:pt x="115" y="553"/>
                  </a:moveTo>
                  <a:cubicBezTo>
                    <a:pt x="115" y="553"/>
                    <a:pt x="114" y="553"/>
                    <a:pt x="114" y="554"/>
                  </a:cubicBezTo>
                  <a:cubicBezTo>
                    <a:pt x="114" y="554"/>
                    <a:pt x="114" y="554"/>
                    <a:pt x="115" y="554"/>
                  </a:cubicBezTo>
                  <a:cubicBezTo>
                    <a:pt x="115" y="554"/>
                    <a:pt x="115" y="554"/>
                    <a:pt x="115" y="553"/>
                  </a:cubicBezTo>
                  <a:cubicBezTo>
                    <a:pt x="115" y="553"/>
                    <a:pt x="115" y="553"/>
                    <a:pt x="115" y="553"/>
                  </a:cubicBezTo>
                  <a:close/>
                  <a:moveTo>
                    <a:pt x="229" y="523"/>
                  </a:moveTo>
                  <a:cubicBezTo>
                    <a:pt x="229" y="523"/>
                    <a:pt x="229" y="523"/>
                    <a:pt x="228" y="523"/>
                  </a:cubicBezTo>
                  <a:cubicBezTo>
                    <a:pt x="228" y="523"/>
                    <a:pt x="228" y="523"/>
                    <a:pt x="228" y="523"/>
                  </a:cubicBezTo>
                  <a:cubicBezTo>
                    <a:pt x="228" y="523"/>
                    <a:pt x="229" y="523"/>
                    <a:pt x="229" y="523"/>
                  </a:cubicBezTo>
                  <a:close/>
                  <a:moveTo>
                    <a:pt x="88" y="558"/>
                  </a:moveTo>
                  <a:cubicBezTo>
                    <a:pt x="88" y="558"/>
                    <a:pt x="88" y="558"/>
                    <a:pt x="88" y="558"/>
                  </a:cubicBezTo>
                  <a:cubicBezTo>
                    <a:pt x="88" y="557"/>
                    <a:pt x="88" y="558"/>
                    <a:pt x="87" y="557"/>
                  </a:cubicBezTo>
                  <a:cubicBezTo>
                    <a:pt x="87" y="557"/>
                    <a:pt x="87" y="557"/>
                    <a:pt x="87" y="557"/>
                  </a:cubicBezTo>
                  <a:cubicBezTo>
                    <a:pt x="87" y="556"/>
                    <a:pt x="86" y="556"/>
                    <a:pt x="86" y="556"/>
                  </a:cubicBezTo>
                  <a:cubicBezTo>
                    <a:pt x="86" y="556"/>
                    <a:pt x="86" y="556"/>
                    <a:pt x="86" y="556"/>
                  </a:cubicBezTo>
                  <a:cubicBezTo>
                    <a:pt x="86" y="556"/>
                    <a:pt x="85" y="555"/>
                    <a:pt x="85" y="555"/>
                  </a:cubicBezTo>
                  <a:cubicBezTo>
                    <a:pt x="85" y="555"/>
                    <a:pt x="84" y="554"/>
                    <a:pt x="84" y="554"/>
                  </a:cubicBezTo>
                  <a:cubicBezTo>
                    <a:pt x="84" y="554"/>
                    <a:pt x="83" y="554"/>
                    <a:pt x="83" y="553"/>
                  </a:cubicBezTo>
                  <a:cubicBezTo>
                    <a:pt x="83" y="553"/>
                    <a:pt x="83" y="553"/>
                    <a:pt x="82" y="553"/>
                  </a:cubicBezTo>
                  <a:cubicBezTo>
                    <a:pt x="82" y="553"/>
                    <a:pt x="81" y="553"/>
                    <a:pt x="80" y="552"/>
                  </a:cubicBezTo>
                  <a:cubicBezTo>
                    <a:pt x="80" y="552"/>
                    <a:pt x="80" y="552"/>
                    <a:pt x="80" y="553"/>
                  </a:cubicBezTo>
                  <a:cubicBezTo>
                    <a:pt x="80" y="553"/>
                    <a:pt x="80" y="553"/>
                    <a:pt x="80" y="553"/>
                  </a:cubicBezTo>
                  <a:cubicBezTo>
                    <a:pt x="80" y="553"/>
                    <a:pt x="80" y="554"/>
                    <a:pt x="80" y="554"/>
                  </a:cubicBezTo>
                  <a:cubicBezTo>
                    <a:pt x="81" y="554"/>
                    <a:pt x="82" y="554"/>
                    <a:pt x="83" y="554"/>
                  </a:cubicBezTo>
                  <a:cubicBezTo>
                    <a:pt x="83" y="555"/>
                    <a:pt x="83" y="555"/>
                    <a:pt x="84" y="555"/>
                  </a:cubicBezTo>
                  <a:cubicBezTo>
                    <a:pt x="84" y="555"/>
                    <a:pt x="85" y="556"/>
                    <a:pt x="85" y="556"/>
                  </a:cubicBezTo>
                  <a:cubicBezTo>
                    <a:pt x="85" y="557"/>
                    <a:pt x="86" y="557"/>
                    <a:pt x="87" y="558"/>
                  </a:cubicBezTo>
                  <a:cubicBezTo>
                    <a:pt x="87" y="558"/>
                    <a:pt x="87" y="558"/>
                    <a:pt x="87" y="558"/>
                  </a:cubicBezTo>
                  <a:cubicBezTo>
                    <a:pt x="87" y="559"/>
                    <a:pt x="87" y="559"/>
                    <a:pt x="88" y="559"/>
                  </a:cubicBezTo>
                  <a:cubicBezTo>
                    <a:pt x="88" y="559"/>
                    <a:pt x="89" y="559"/>
                    <a:pt x="89" y="558"/>
                  </a:cubicBezTo>
                  <a:cubicBezTo>
                    <a:pt x="89" y="558"/>
                    <a:pt x="90" y="558"/>
                    <a:pt x="90" y="558"/>
                  </a:cubicBezTo>
                  <a:cubicBezTo>
                    <a:pt x="90" y="559"/>
                    <a:pt x="90" y="558"/>
                    <a:pt x="90" y="558"/>
                  </a:cubicBezTo>
                  <a:cubicBezTo>
                    <a:pt x="90" y="558"/>
                    <a:pt x="90" y="558"/>
                    <a:pt x="90" y="558"/>
                  </a:cubicBezTo>
                  <a:cubicBezTo>
                    <a:pt x="90" y="558"/>
                    <a:pt x="89" y="557"/>
                    <a:pt x="88" y="558"/>
                  </a:cubicBezTo>
                  <a:close/>
                  <a:moveTo>
                    <a:pt x="148" y="547"/>
                  </a:moveTo>
                  <a:cubicBezTo>
                    <a:pt x="148" y="547"/>
                    <a:pt x="148" y="547"/>
                    <a:pt x="148" y="547"/>
                  </a:cubicBezTo>
                  <a:cubicBezTo>
                    <a:pt x="148" y="547"/>
                    <a:pt x="148" y="547"/>
                    <a:pt x="148" y="547"/>
                  </a:cubicBezTo>
                  <a:cubicBezTo>
                    <a:pt x="148" y="546"/>
                    <a:pt x="148" y="546"/>
                    <a:pt x="148" y="546"/>
                  </a:cubicBezTo>
                  <a:cubicBezTo>
                    <a:pt x="148" y="546"/>
                    <a:pt x="148" y="547"/>
                    <a:pt x="148" y="547"/>
                  </a:cubicBezTo>
                  <a:close/>
                  <a:moveTo>
                    <a:pt x="321" y="494"/>
                  </a:moveTo>
                  <a:cubicBezTo>
                    <a:pt x="321" y="493"/>
                    <a:pt x="321" y="493"/>
                    <a:pt x="321" y="492"/>
                  </a:cubicBezTo>
                  <a:cubicBezTo>
                    <a:pt x="321" y="492"/>
                    <a:pt x="321" y="492"/>
                    <a:pt x="321" y="492"/>
                  </a:cubicBezTo>
                  <a:cubicBezTo>
                    <a:pt x="321" y="492"/>
                    <a:pt x="321" y="492"/>
                    <a:pt x="321" y="492"/>
                  </a:cubicBezTo>
                  <a:cubicBezTo>
                    <a:pt x="320" y="492"/>
                    <a:pt x="319" y="492"/>
                    <a:pt x="319" y="492"/>
                  </a:cubicBezTo>
                  <a:cubicBezTo>
                    <a:pt x="319" y="492"/>
                    <a:pt x="318" y="492"/>
                    <a:pt x="318" y="492"/>
                  </a:cubicBezTo>
                  <a:cubicBezTo>
                    <a:pt x="318" y="492"/>
                    <a:pt x="318" y="492"/>
                    <a:pt x="318" y="492"/>
                  </a:cubicBezTo>
                  <a:cubicBezTo>
                    <a:pt x="318" y="493"/>
                    <a:pt x="319" y="493"/>
                    <a:pt x="319" y="493"/>
                  </a:cubicBezTo>
                  <a:cubicBezTo>
                    <a:pt x="319" y="494"/>
                    <a:pt x="320" y="494"/>
                    <a:pt x="320" y="494"/>
                  </a:cubicBezTo>
                  <a:cubicBezTo>
                    <a:pt x="320" y="494"/>
                    <a:pt x="320" y="494"/>
                    <a:pt x="320" y="494"/>
                  </a:cubicBezTo>
                  <a:cubicBezTo>
                    <a:pt x="320" y="495"/>
                    <a:pt x="320" y="494"/>
                    <a:pt x="320" y="494"/>
                  </a:cubicBezTo>
                  <a:cubicBezTo>
                    <a:pt x="320" y="494"/>
                    <a:pt x="320" y="494"/>
                    <a:pt x="321" y="494"/>
                  </a:cubicBezTo>
                  <a:cubicBezTo>
                    <a:pt x="321" y="494"/>
                    <a:pt x="321" y="494"/>
                    <a:pt x="321" y="494"/>
                  </a:cubicBezTo>
                  <a:close/>
                  <a:moveTo>
                    <a:pt x="323" y="481"/>
                  </a:moveTo>
                  <a:cubicBezTo>
                    <a:pt x="323" y="481"/>
                    <a:pt x="323" y="481"/>
                    <a:pt x="323" y="481"/>
                  </a:cubicBezTo>
                  <a:cubicBezTo>
                    <a:pt x="323" y="482"/>
                    <a:pt x="323" y="482"/>
                    <a:pt x="323" y="482"/>
                  </a:cubicBezTo>
                  <a:cubicBezTo>
                    <a:pt x="323" y="482"/>
                    <a:pt x="323" y="483"/>
                    <a:pt x="323" y="483"/>
                  </a:cubicBezTo>
                  <a:cubicBezTo>
                    <a:pt x="324" y="483"/>
                    <a:pt x="324" y="483"/>
                    <a:pt x="324" y="483"/>
                  </a:cubicBezTo>
                  <a:cubicBezTo>
                    <a:pt x="324" y="484"/>
                    <a:pt x="325" y="484"/>
                    <a:pt x="325" y="484"/>
                  </a:cubicBezTo>
                  <a:cubicBezTo>
                    <a:pt x="325" y="484"/>
                    <a:pt x="325" y="483"/>
                    <a:pt x="325" y="483"/>
                  </a:cubicBezTo>
                  <a:cubicBezTo>
                    <a:pt x="325" y="483"/>
                    <a:pt x="326" y="482"/>
                    <a:pt x="326" y="481"/>
                  </a:cubicBezTo>
                  <a:cubicBezTo>
                    <a:pt x="326" y="481"/>
                    <a:pt x="326" y="481"/>
                    <a:pt x="326" y="481"/>
                  </a:cubicBezTo>
                  <a:cubicBezTo>
                    <a:pt x="326" y="481"/>
                    <a:pt x="325" y="481"/>
                    <a:pt x="325" y="481"/>
                  </a:cubicBezTo>
                  <a:cubicBezTo>
                    <a:pt x="325" y="481"/>
                    <a:pt x="325" y="481"/>
                    <a:pt x="324" y="481"/>
                  </a:cubicBezTo>
                  <a:cubicBezTo>
                    <a:pt x="324" y="481"/>
                    <a:pt x="324" y="481"/>
                    <a:pt x="323" y="481"/>
                  </a:cubicBezTo>
                  <a:close/>
                  <a:moveTo>
                    <a:pt x="333" y="477"/>
                  </a:moveTo>
                  <a:cubicBezTo>
                    <a:pt x="333" y="477"/>
                    <a:pt x="332" y="477"/>
                    <a:pt x="332" y="477"/>
                  </a:cubicBezTo>
                  <a:cubicBezTo>
                    <a:pt x="332" y="477"/>
                    <a:pt x="332" y="477"/>
                    <a:pt x="332" y="477"/>
                  </a:cubicBezTo>
                  <a:cubicBezTo>
                    <a:pt x="331" y="477"/>
                    <a:pt x="331" y="477"/>
                    <a:pt x="330" y="477"/>
                  </a:cubicBezTo>
                  <a:cubicBezTo>
                    <a:pt x="330" y="477"/>
                    <a:pt x="330" y="477"/>
                    <a:pt x="330" y="477"/>
                  </a:cubicBezTo>
                  <a:cubicBezTo>
                    <a:pt x="330" y="477"/>
                    <a:pt x="330" y="477"/>
                    <a:pt x="330" y="477"/>
                  </a:cubicBezTo>
                  <a:cubicBezTo>
                    <a:pt x="330" y="477"/>
                    <a:pt x="330" y="477"/>
                    <a:pt x="331" y="478"/>
                  </a:cubicBezTo>
                  <a:cubicBezTo>
                    <a:pt x="331" y="478"/>
                    <a:pt x="331" y="478"/>
                    <a:pt x="331" y="478"/>
                  </a:cubicBezTo>
                  <a:cubicBezTo>
                    <a:pt x="331" y="478"/>
                    <a:pt x="331" y="478"/>
                    <a:pt x="332" y="479"/>
                  </a:cubicBezTo>
                  <a:cubicBezTo>
                    <a:pt x="332" y="479"/>
                    <a:pt x="332" y="479"/>
                    <a:pt x="332" y="479"/>
                  </a:cubicBezTo>
                  <a:cubicBezTo>
                    <a:pt x="332" y="479"/>
                    <a:pt x="332" y="479"/>
                    <a:pt x="332" y="479"/>
                  </a:cubicBezTo>
                  <a:cubicBezTo>
                    <a:pt x="333" y="479"/>
                    <a:pt x="333" y="479"/>
                    <a:pt x="333" y="479"/>
                  </a:cubicBezTo>
                  <a:cubicBezTo>
                    <a:pt x="333" y="478"/>
                    <a:pt x="333" y="478"/>
                    <a:pt x="333" y="478"/>
                  </a:cubicBezTo>
                  <a:cubicBezTo>
                    <a:pt x="333" y="478"/>
                    <a:pt x="333" y="478"/>
                    <a:pt x="333" y="477"/>
                  </a:cubicBezTo>
                  <a:close/>
                  <a:moveTo>
                    <a:pt x="344" y="472"/>
                  </a:moveTo>
                  <a:cubicBezTo>
                    <a:pt x="344" y="472"/>
                    <a:pt x="344" y="472"/>
                    <a:pt x="343" y="473"/>
                  </a:cubicBezTo>
                  <a:cubicBezTo>
                    <a:pt x="343" y="473"/>
                    <a:pt x="343" y="474"/>
                    <a:pt x="343" y="474"/>
                  </a:cubicBezTo>
                  <a:cubicBezTo>
                    <a:pt x="343" y="475"/>
                    <a:pt x="343" y="476"/>
                    <a:pt x="343" y="476"/>
                  </a:cubicBezTo>
                  <a:cubicBezTo>
                    <a:pt x="344" y="477"/>
                    <a:pt x="344" y="477"/>
                    <a:pt x="344" y="477"/>
                  </a:cubicBezTo>
                  <a:cubicBezTo>
                    <a:pt x="344" y="477"/>
                    <a:pt x="344" y="476"/>
                    <a:pt x="344" y="476"/>
                  </a:cubicBezTo>
                  <a:cubicBezTo>
                    <a:pt x="345" y="476"/>
                    <a:pt x="345" y="476"/>
                    <a:pt x="346" y="476"/>
                  </a:cubicBezTo>
                  <a:cubicBezTo>
                    <a:pt x="346" y="476"/>
                    <a:pt x="347" y="477"/>
                    <a:pt x="347" y="477"/>
                  </a:cubicBezTo>
                  <a:cubicBezTo>
                    <a:pt x="347" y="477"/>
                    <a:pt x="347" y="477"/>
                    <a:pt x="347" y="477"/>
                  </a:cubicBezTo>
                  <a:cubicBezTo>
                    <a:pt x="347" y="477"/>
                    <a:pt x="347" y="477"/>
                    <a:pt x="347" y="477"/>
                  </a:cubicBezTo>
                  <a:cubicBezTo>
                    <a:pt x="348" y="477"/>
                    <a:pt x="348" y="476"/>
                    <a:pt x="348" y="476"/>
                  </a:cubicBezTo>
                  <a:cubicBezTo>
                    <a:pt x="347" y="476"/>
                    <a:pt x="347" y="475"/>
                    <a:pt x="347" y="475"/>
                  </a:cubicBezTo>
                  <a:cubicBezTo>
                    <a:pt x="347" y="475"/>
                    <a:pt x="347" y="475"/>
                    <a:pt x="347" y="474"/>
                  </a:cubicBezTo>
                  <a:cubicBezTo>
                    <a:pt x="347" y="474"/>
                    <a:pt x="348" y="474"/>
                    <a:pt x="348" y="474"/>
                  </a:cubicBezTo>
                  <a:cubicBezTo>
                    <a:pt x="349" y="474"/>
                    <a:pt x="350" y="474"/>
                    <a:pt x="350" y="474"/>
                  </a:cubicBezTo>
                  <a:cubicBezTo>
                    <a:pt x="350" y="473"/>
                    <a:pt x="350" y="473"/>
                    <a:pt x="349" y="473"/>
                  </a:cubicBezTo>
                  <a:cubicBezTo>
                    <a:pt x="349" y="473"/>
                    <a:pt x="349" y="473"/>
                    <a:pt x="348" y="473"/>
                  </a:cubicBezTo>
                  <a:cubicBezTo>
                    <a:pt x="348" y="473"/>
                    <a:pt x="347" y="472"/>
                    <a:pt x="348" y="472"/>
                  </a:cubicBezTo>
                  <a:cubicBezTo>
                    <a:pt x="347" y="472"/>
                    <a:pt x="347" y="472"/>
                    <a:pt x="347" y="472"/>
                  </a:cubicBezTo>
                  <a:cubicBezTo>
                    <a:pt x="346" y="472"/>
                    <a:pt x="346" y="472"/>
                    <a:pt x="346" y="472"/>
                  </a:cubicBezTo>
                  <a:cubicBezTo>
                    <a:pt x="346" y="472"/>
                    <a:pt x="346" y="472"/>
                    <a:pt x="346" y="472"/>
                  </a:cubicBezTo>
                  <a:cubicBezTo>
                    <a:pt x="345" y="471"/>
                    <a:pt x="345" y="472"/>
                    <a:pt x="344" y="472"/>
                  </a:cubicBezTo>
                  <a:close/>
                  <a:moveTo>
                    <a:pt x="352" y="471"/>
                  </a:moveTo>
                  <a:cubicBezTo>
                    <a:pt x="352" y="471"/>
                    <a:pt x="352" y="471"/>
                    <a:pt x="352" y="471"/>
                  </a:cubicBezTo>
                  <a:cubicBezTo>
                    <a:pt x="352" y="470"/>
                    <a:pt x="352" y="470"/>
                    <a:pt x="352" y="470"/>
                  </a:cubicBezTo>
                  <a:cubicBezTo>
                    <a:pt x="351" y="470"/>
                    <a:pt x="351" y="470"/>
                    <a:pt x="351" y="470"/>
                  </a:cubicBezTo>
                  <a:cubicBezTo>
                    <a:pt x="351" y="470"/>
                    <a:pt x="351" y="470"/>
                    <a:pt x="350" y="471"/>
                  </a:cubicBezTo>
                  <a:cubicBezTo>
                    <a:pt x="350" y="471"/>
                    <a:pt x="350" y="471"/>
                    <a:pt x="350" y="471"/>
                  </a:cubicBezTo>
                  <a:cubicBezTo>
                    <a:pt x="350" y="471"/>
                    <a:pt x="350" y="471"/>
                    <a:pt x="350" y="471"/>
                  </a:cubicBezTo>
                  <a:cubicBezTo>
                    <a:pt x="351" y="471"/>
                    <a:pt x="351" y="471"/>
                    <a:pt x="351" y="471"/>
                  </a:cubicBezTo>
                  <a:cubicBezTo>
                    <a:pt x="351" y="471"/>
                    <a:pt x="351" y="471"/>
                    <a:pt x="351" y="471"/>
                  </a:cubicBezTo>
                  <a:cubicBezTo>
                    <a:pt x="351" y="471"/>
                    <a:pt x="352" y="471"/>
                    <a:pt x="352" y="471"/>
                  </a:cubicBezTo>
                  <a:close/>
                  <a:moveTo>
                    <a:pt x="356" y="476"/>
                  </a:moveTo>
                  <a:cubicBezTo>
                    <a:pt x="356" y="476"/>
                    <a:pt x="356" y="476"/>
                    <a:pt x="356" y="475"/>
                  </a:cubicBezTo>
                  <a:cubicBezTo>
                    <a:pt x="356" y="475"/>
                    <a:pt x="356" y="475"/>
                    <a:pt x="356" y="474"/>
                  </a:cubicBezTo>
                  <a:cubicBezTo>
                    <a:pt x="356" y="474"/>
                    <a:pt x="356" y="474"/>
                    <a:pt x="355" y="474"/>
                  </a:cubicBezTo>
                  <a:cubicBezTo>
                    <a:pt x="355" y="474"/>
                    <a:pt x="355" y="474"/>
                    <a:pt x="355" y="475"/>
                  </a:cubicBezTo>
                  <a:cubicBezTo>
                    <a:pt x="355" y="475"/>
                    <a:pt x="355" y="476"/>
                    <a:pt x="354" y="477"/>
                  </a:cubicBezTo>
                  <a:cubicBezTo>
                    <a:pt x="354" y="477"/>
                    <a:pt x="354" y="477"/>
                    <a:pt x="353" y="477"/>
                  </a:cubicBezTo>
                  <a:cubicBezTo>
                    <a:pt x="353" y="477"/>
                    <a:pt x="353" y="477"/>
                    <a:pt x="353" y="478"/>
                  </a:cubicBezTo>
                  <a:cubicBezTo>
                    <a:pt x="353" y="478"/>
                    <a:pt x="353" y="478"/>
                    <a:pt x="353" y="478"/>
                  </a:cubicBezTo>
                  <a:cubicBezTo>
                    <a:pt x="353" y="478"/>
                    <a:pt x="353" y="478"/>
                    <a:pt x="353" y="478"/>
                  </a:cubicBezTo>
                  <a:cubicBezTo>
                    <a:pt x="353" y="479"/>
                    <a:pt x="352" y="479"/>
                    <a:pt x="352" y="479"/>
                  </a:cubicBezTo>
                  <a:cubicBezTo>
                    <a:pt x="352" y="479"/>
                    <a:pt x="353" y="479"/>
                    <a:pt x="353" y="480"/>
                  </a:cubicBezTo>
                  <a:cubicBezTo>
                    <a:pt x="353" y="480"/>
                    <a:pt x="353" y="480"/>
                    <a:pt x="353" y="480"/>
                  </a:cubicBezTo>
                  <a:cubicBezTo>
                    <a:pt x="352" y="480"/>
                    <a:pt x="352" y="481"/>
                    <a:pt x="352" y="481"/>
                  </a:cubicBezTo>
                  <a:cubicBezTo>
                    <a:pt x="353" y="481"/>
                    <a:pt x="353" y="481"/>
                    <a:pt x="354" y="481"/>
                  </a:cubicBezTo>
                  <a:cubicBezTo>
                    <a:pt x="354" y="480"/>
                    <a:pt x="354" y="480"/>
                    <a:pt x="355" y="479"/>
                  </a:cubicBezTo>
                  <a:cubicBezTo>
                    <a:pt x="355" y="479"/>
                    <a:pt x="355" y="478"/>
                    <a:pt x="356" y="478"/>
                  </a:cubicBezTo>
                  <a:cubicBezTo>
                    <a:pt x="356" y="478"/>
                    <a:pt x="356" y="478"/>
                    <a:pt x="356" y="477"/>
                  </a:cubicBezTo>
                  <a:cubicBezTo>
                    <a:pt x="356" y="477"/>
                    <a:pt x="356" y="477"/>
                    <a:pt x="356" y="477"/>
                  </a:cubicBezTo>
                  <a:cubicBezTo>
                    <a:pt x="356" y="477"/>
                    <a:pt x="356" y="477"/>
                    <a:pt x="356" y="476"/>
                  </a:cubicBezTo>
                  <a:close/>
                  <a:moveTo>
                    <a:pt x="360" y="478"/>
                  </a:moveTo>
                  <a:cubicBezTo>
                    <a:pt x="359" y="478"/>
                    <a:pt x="359" y="478"/>
                    <a:pt x="359" y="479"/>
                  </a:cubicBezTo>
                  <a:cubicBezTo>
                    <a:pt x="359" y="479"/>
                    <a:pt x="360" y="479"/>
                    <a:pt x="360" y="479"/>
                  </a:cubicBezTo>
                  <a:cubicBezTo>
                    <a:pt x="360" y="479"/>
                    <a:pt x="360" y="479"/>
                    <a:pt x="360" y="479"/>
                  </a:cubicBezTo>
                  <a:cubicBezTo>
                    <a:pt x="360" y="479"/>
                    <a:pt x="360" y="478"/>
                    <a:pt x="360" y="478"/>
                  </a:cubicBezTo>
                  <a:cubicBezTo>
                    <a:pt x="360" y="478"/>
                    <a:pt x="360" y="477"/>
                    <a:pt x="360" y="477"/>
                  </a:cubicBezTo>
                  <a:cubicBezTo>
                    <a:pt x="361" y="476"/>
                    <a:pt x="361" y="476"/>
                    <a:pt x="361" y="476"/>
                  </a:cubicBezTo>
                  <a:cubicBezTo>
                    <a:pt x="360" y="476"/>
                    <a:pt x="360" y="476"/>
                    <a:pt x="360" y="476"/>
                  </a:cubicBezTo>
                  <a:cubicBezTo>
                    <a:pt x="360" y="477"/>
                    <a:pt x="360" y="477"/>
                    <a:pt x="360" y="477"/>
                  </a:cubicBezTo>
                  <a:cubicBezTo>
                    <a:pt x="360" y="477"/>
                    <a:pt x="360" y="477"/>
                    <a:pt x="360" y="478"/>
                  </a:cubicBezTo>
                  <a:close/>
                  <a:moveTo>
                    <a:pt x="362" y="481"/>
                  </a:moveTo>
                  <a:cubicBezTo>
                    <a:pt x="362" y="481"/>
                    <a:pt x="362" y="481"/>
                    <a:pt x="362" y="481"/>
                  </a:cubicBezTo>
                  <a:cubicBezTo>
                    <a:pt x="362" y="481"/>
                    <a:pt x="362" y="481"/>
                    <a:pt x="362" y="481"/>
                  </a:cubicBezTo>
                  <a:cubicBezTo>
                    <a:pt x="362" y="481"/>
                    <a:pt x="362" y="481"/>
                    <a:pt x="363" y="481"/>
                  </a:cubicBezTo>
                  <a:cubicBezTo>
                    <a:pt x="363" y="481"/>
                    <a:pt x="363" y="481"/>
                    <a:pt x="363" y="481"/>
                  </a:cubicBezTo>
                  <a:cubicBezTo>
                    <a:pt x="363" y="481"/>
                    <a:pt x="363" y="481"/>
                    <a:pt x="362" y="481"/>
                  </a:cubicBezTo>
                  <a:cubicBezTo>
                    <a:pt x="362" y="480"/>
                    <a:pt x="362" y="480"/>
                    <a:pt x="362" y="480"/>
                  </a:cubicBezTo>
                  <a:cubicBezTo>
                    <a:pt x="362" y="480"/>
                    <a:pt x="362" y="480"/>
                    <a:pt x="362" y="479"/>
                  </a:cubicBezTo>
                  <a:cubicBezTo>
                    <a:pt x="362" y="479"/>
                    <a:pt x="362" y="479"/>
                    <a:pt x="362" y="479"/>
                  </a:cubicBezTo>
                  <a:cubicBezTo>
                    <a:pt x="362" y="480"/>
                    <a:pt x="362" y="480"/>
                    <a:pt x="362" y="480"/>
                  </a:cubicBezTo>
                  <a:moveTo>
                    <a:pt x="275" y="350"/>
                  </a:moveTo>
                  <a:cubicBezTo>
                    <a:pt x="275" y="350"/>
                    <a:pt x="274" y="350"/>
                    <a:pt x="274" y="350"/>
                  </a:cubicBezTo>
                  <a:cubicBezTo>
                    <a:pt x="274" y="350"/>
                    <a:pt x="273" y="350"/>
                    <a:pt x="273" y="351"/>
                  </a:cubicBezTo>
                  <a:cubicBezTo>
                    <a:pt x="272" y="351"/>
                    <a:pt x="272" y="351"/>
                    <a:pt x="272" y="351"/>
                  </a:cubicBezTo>
                  <a:cubicBezTo>
                    <a:pt x="271" y="351"/>
                    <a:pt x="271" y="350"/>
                    <a:pt x="271" y="350"/>
                  </a:cubicBezTo>
                  <a:cubicBezTo>
                    <a:pt x="271" y="350"/>
                    <a:pt x="271" y="351"/>
                    <a:pt x="271" y="351"/>
                  </a:cubicBezTo>
                  <a:cubicBezTo>
                    <a:pt x="270" y="352"/>
                    <a:pt x="269" y="352"/>
                    <a:pt x="268" y="352"/>
                  </a:cubicBezTo>
                  <a:cubicBezTo>
                    <a:pt x="267" y="353"/>
                    <a:pt x="267" y="353"/>
                    <a:pt x="267" y="354"/>
                  </a:cubicBezTo>
                  <a:cubicBezTo>
                    <a:pt x="267" y="354"/>
                    <a:pt x="267" y="354"/>
                    <a:pt x="267" y="354"/>
                  </a:cubicBezTo>
                  <a:cubicBezTo>
                    <a:pt x="267" y="354"/>
                    <a:pt x="267" y="354"/>
                    <a:pt x="267" y="354"/>
                  </a:cubicBezTo>
                  <a:cubicBezTo>
                    <a:pt x="266" y="355"/>
                    <a:pt x="265" y="355"/>
                    <a:pt x="265" y="355"/>
                  </a:cubicBezTo>
                  <a:cubicBezTo>
                    <a:pt x="265" y="354"/>
                    <a:pt x="264" y="354"/>
                    <a:pt x="264" y="354"/>
                  </a:cubicBezTo>
                  <a:cubicBezTo>
                    <a:pt x="264" y="354"/>
                    <a:pt x="264" y="354"/>
                    <a:pt x="263" y="354"/>
                  </a:cubicBezTo>
                  <a:cubicBezTo>
                    <a:pt x="263" y="355"/>
                    <a:pt x="262" y="355"/>
                    <a:pt x="261" y="355"/>
                  </a:cubicBezTo>
                  <a:cubicBezTo>
                    <a:pt x="260" y="355"/>
                    <a:pt x="260" y="355"/>
                    <a:pt x="260" y="355"/>
                  </a:cubicBezTo>
                  <a:cubicBezTo>
                    <a:pt x="259" y="355"/>
                    <a:pt x="259" y="355"/>
                    <a:pt x="259" y="355"/>
                  </a:cubicBezTo>
                  <a:cubicBezTo>
                    <a:pt x="259" y="356"/>
                    <a:pt x="259" y="356"/>
                    <a:pt x="259" y="356"/>
                  </a:cubicBezTo>
                  <a:cubicBezTo>
                    <a:pt x="260" y="357"/>
                    <a:pt x="260" y="358"/>
                    <a:pt x="260" y="358"/>
                  </a:cubicBezTo>
                  <a:cubicBezTo>
                    <a:pt x="261" y="359"/>
                    <a:pt x="261" y="359"/>
                    <a:pt x="261" y="360"/>
                  </a:cubicBezTo>
                  <a:cubicBezTo>
                    <a:pt x="262" y="360"/>
                    <a:pt x="262" y="360"/>
                    <a:pt x="262" y="361"/>
                  </a:cubicBezTo>
                  <a:cubicBezTo>
                    <a:pt x="262" y="361"/>
                    <a:pt x="263" y="361"/>
                    <a:pt x="263" y="361"/>
                  </a:cubicBezTo>
                  <a:cubicBezTo>
                    <a:pt x="265" y="361"/>
                    <a:pt x="266" y="362"/>
                    <a:pt x="268" y="363"/>
                  </a:cubicBezTo>
                  <a:cubicBezTo>
                    <a:pt x="268" y="363"/>
                    <a:pt x="268" y="363"/>
                    <a:pt x="268" y="363"/>
                  </a:cubicBezTo>
                  <a:cubicBezTo>
                    <a:pt x="269" y="364"/>
                    <a:pt x="271" y="364"/>
                    <a:pt x="272" y="364"/>
                  </a:cubicBezTo>
                  <a:cubicBezTo>
                    <a:pt x="272" y="364"/>
                    <a:pt x="273" y="364"/>
                    <a:pt x="273" y="364"/>
                  </a:cubicBezTo>
                  <a:cubicBezTo>
                    <a:pt x="273" y="365"/>
                    <a:pt x="274" y="365"/>
                    <a:pt x="274" y="366"/>
                  </a:cubicBezTo>
                  <a:cubicBezTo>
                    <a:pt x="274" y="366"/>
                    <a:pt x="274" y="366"/>
                    <a:pt x="274" y="366"/>
                  </a:cubicBezTo>
                  <a:cubicBezTo>
                    <a:pt x="274" y="366"/>
                    <a:pt x="274" y="366"/>
                    <a:pt x="275" y="366"/>
                  </a:cubicBezTo>
                  <a:cubicBezTo>
                    <a:pt x="275" y="366"/>
                    <a:pt x="275" y="366"/>
                    <a:pt x="275" y="366"/>
                  </a:cubicBezTo>
                  <a:cubicBezTo>
                    <a:pt x="275" y="365"/>
                    <a:pt x="275" y="365"/>
                    <a:pt x="274" y="365"/>
                  </a:cubicBezTo>
                  <a:cubicBezTo>
                    <a:pt x="274" y="365"/>
                    <a:pt x="274" y="365"/>
                    <a:pt x="274" y="364"/>
                  </a:cubicBezTo>
                  <a:cubicBezTo>
                    <a:pt x="274" y="364"/>
                    <a:pt x="274" y="364"/>
                    <a:pt x="274" y="364"/>
                  </a:cubicBezTo>
                  <a:cubicBezTo>
                    <a:pt x="274" y="364"/>
                    <a:pt x="275" y="365"/>
                    <a:pt x="276" y="364"/>
                  </a:cubicBezTo>
                  <a:cubicBezTo>
                    <a:pt x="276" y="364"/>
                    <a:pt x="277" y="364"/>
                    <a:pt x="277" y="364"/>
                  </a:cubicBezTo>
                  <a:cubicBezTo>
                    <a:pt x="278" y="363"/>
                    <a:pt x="278" y="363"/>
                    <a:pt x="279" y="363"/>
                  </a:cubicBezTo>
                  <a:cubicBezTo>
                    <a:pt x="279" y="363"/>
                    <a:pt x="279" y="363"/>
                    <a:pt x="279" y="363"/>
                  </a:cubicBezTo>
                  <a:cubicBezTo>
                    <a:pt x="279" y="362"/>
                    <a:pt x="280" y="363"/>
                    <a:pt x="280" y="363"/>
                  </a:cubicBezTo>
                  <a:cubicBezTo>
                    <a:pt x="280" y="363"/>
                    <a:pt x="281" y="363"/>
                    <a:pt x="282" y="362"/>
                  </a:cubicBezTo>
                  <a:cubicBezTo>
                    <a:pt x="282" y="362"/>
                    <a:pt x="282" y="362"/>
                    <a:pt x="283" y="362"/>
                  </a:cubicBezTo>
                  <a:cubicBezTo>
                    <a:pt x="283" y="361"/>
                    <a:pt x="283" y="361"/>
                    <a:pt x="282" y="361"/>
                  </a:cubicBezTo>
                  <a:cubicBezTo>
                    <a:pt x="282" y="361"/>
                    <a:pt x="282" y="361"/>
                    <a:pt x="282" y="361"/>
                  </a:cubicBezTo>
                  <a:cubicBezTo>
                    <a:pt x="282" y="360"/>
                    <a:pt x="282" y="360"/>
                    <a:pt x="282" y="360"/>
                  </a:cubicBezTo>
                  <a:cubicBezTo>
                    <a:pt x="282" y="360"/>
                    <a:pt x="281" y="360"/>
                    <a:pt x="281" y="359"/>
                  </a:cubicBezTo>
                  <a:cubicBezTo>
                    <a:pt x="281" y="359"/>
                    <a:pt x="281" y="358"/>
                    <a:pt x="281" y="358"/>
                  </a:cubicBezTo>
                  <a:cubicBezTo>
                    <a:pt x="281" y="357"/>
                    <a:pt x="281" y="357"/>
                    <a:pt x="281" y="357"/>
                  </a:cubicBezTo>
                  <a:cubicBezTo>
                    <a:pt x="281" y="357"/>
                    <a:pt x="281" y="356"/>
                    <a:pt x="281" y="356"/>
                  </a:cubicBezTo>
                  <a:cubicBezTo>
                    <a:pt x="281" y="356"/>
                    <a:pt x="281" y="355"/>
                    <a:pt x="281" y="355"/>
                  </a:cubicBezTo>
                  <a:cubicBezTo>
                    <a:pt x="281" y="354"/>
                    <a:pt x="281" y="354"/>
                    <a:pt x="281" y="354"/>
                  </a:cubicBezTo>
                  <a:cubicBezTo>
                    <a:pt x="281" y="353"/>
                    <a:pt x="280" y="353"/>
                    <a:pt x="280" y="353"/>
                  </a:cubicBezTo>
                  <a:cubicBezTo>
                    <a:pt x="280" y="352"/>
                    <a:pt x="280" y="352"/>
                    <a:pt x="280" y="352"/>
                  </a:cubicBezTo>
                  <a:cubicBezTo>
                    <a:pt x="280" y="352"/>
                    <a:pt x="279" y="351"/>
                    <a:pt x="279" y="351"/>
                  </a:cubicBezTo>
                  <a:cubicBezTo>
                    <a:pt x="278" y="351"/>
                    <a:pt x="278" y="352"/>
                    <a:pt x="277" y="352"/>
                  </a:cubicBezTo>
                  <a:cubicBezTo>
                    <a:pt x="276" y="352"/>
                    <a:pt x="276" y="351"/>
                    <a:pt x="275" y="351"/>
                  </a:cubicBezTo>
                  <a:cubicBezTo>
                    <a:pt x="275" y="351"/>
                    <a:pt x="275" y="350"/>
                    <a:pt x="275" y="350"/>
                  </a:cubicBezTo>
                  <a:close/>
                  <a:moveTo>
                    <a:pt x="512" y="362"/>
                  </a:moveTo>
                  <a:cubicBezTo>
                    <a:pt x="512" y="363"/>
                    <a:pt x="512" y="363"/>
                    <a:pt x="512" y="363"/>
                  </a:cubicBezTo>
                  <a:cubicBezTo>
                    <a:pt x="512" y="363"/>
                    <a:pt x="512" y="363"/>
                    <a:pt x="512" y="363"/>
                  </a:cubicBezTo>
                  <a:cubicBezTo>
                    <a:pt x="511" y="364"/>
                    <a:pt x="510" y="365"/>
                    <a:pt x="511" y="366"/>
                  </a:cubicBezTo>
                  <a:cubicBezTo>
                    <a:pt x="512" y="366"/>
                    <a:pt x="513" y="364"/>
                    <a:pt x="514" y="364"/>
                  </a:cubicBezTo>
                  <a:cubicBezTo>
                    <a:pt x="515" y="364"/>
                    <a:pt x="515" y="364"/>
                    <a:pt x="515" y="364"/>
                  </a:cubicBezTo>
                  <a:cubicBezTo>
                    <a:pt x="515" y="364"/>
                    <a:pt x="516" y="364"/>
                    <a:pt x="516" y="363"/>
                  </a:cubicBezTo>
                  <a:cubicBezTo>
                    <a:pt x="516" y="363"/>
                    <a:pt x="515" y="362"/>
                    <a:pt x="515" y="362"/>
                  </a:cubicBezTo>
                  <a:cubicBezTo>
                    <a:pt x="516" y="361"/>
                    <a:pt x="516" y="361"/>
                    <a:pt x="517" y="361"/>
                  </a:cubicBezTo>
                  <a:cubicBezTo>
                    <a:pt x="517" y="361"/>
                    <a:pt x="517" y="360"/>
                    <a:pt x="517" y="360"/>
                  </a:cubicBezTo>
                  <a:cubicBezTo>
                    <a:pt x="517" y="359"/>
                    <a:pt x="517" y="359"/>
                    <a:pt x="518" y="358"/>
                  </a:cubicBezTo>
                  <a:cubicBezTo>
                    <a:pt x="519" y="357"/>
                    <a:pt x="520" y="355"/>
                    <a:pt x="522" y="354"/>
                  </a:cubicBezTo>
                  <a:cubicBezTo>
                    <a:pt x="522" y="354"/>
                    <a:pt x="523" y="353"/>
                    <a:pt x="523" y="353"/>
                  </a:cubicBezTo>
                  <a:cubicBezTo>
                    <a:pt x="523" y="353"/>
                    <a:pt x="522" y="352"/>
                    <a:pt x="522" y="352"/>
                  </a:cubicBezTo>
                  <a:cubicBezTo>
                    <a:pt x="522" y="353"/>
                    <a:pt x="522" y="353"/>
                    <a:pt x="522" y="353"/>
                  </a:cubicBezTo>
                  <a:cubicBezTo>
                    <a:pt x="521" y="353"/>
                    <a:pt x="521" y="353"/>
                    <a:pt x="521" y="352"/>
                  </a:cubicBezTo>
                  <a:cubicBezTo>
                    <a:pt x="521" y="352"/>
                    <a:pt x="521" y="352"/>
                    <a:pt x="521" y="352"/>
                  </a:cubicBezTo>
                  <a:cubicBezTo>
                    <a:pt x="521" y="352"/>
                    <a:pt x="520" y="351"/>
                    <a:pt x="520" y="351"/>
                  </a:cubicBezTo>
                  <a:cubicBezTo>
                    <a:pt x="519" y="351"/>
                    <a:pt x="520" y="352"/>
                    <a:pt x="519" y="352"/>
                  </a:cubicBezTo>
                  <a:cubicBezTo>
                    <a:pt x="519" y="353"/>
                    <a:pt x="519" y="353"/>
                    <a:pt x="519" y="354"/>
                  </a:cubicBezTo>
                  <a:cubicBezTo>
                    <a:pt x="519" y="354"/>
                    <a:pt x="519" y="354"/>
                    <a:pt x="519" y="354"/>
                  </a:cubicBezTo>
                  <a:cubicBezTo>
                    <a:pt x="519" y="355"/>
                    <a:pt x="518" y="355"/>
                    <a:pt x="518" y="355"/>
                  </a:cubicBezTo>
                  <a:cubicBezTo>
                    <a:pt x="517" y="356"/>
                    <a:pt x="516" y="357"/>
                    <a:pt x="515" y="358"/>
                  </a:cubicBezTo>
                  <a:cubicBezTo>
                    <a:pt x="515" y="359"/>
                    <a:pt x="514" y="360"/>
                    <a:pt x="513" y="361"/>
                  </a:cubicBezTo>
                  <a:cubicBezTo>
                    <a:pt x="513" y="361"/>
                    <a:pt x="512" y="361"/>
                    <a:pt x="512" y="361"/>
                  </a:cubicBezTo>
                  <a:cubicBezTo>
                    <a:pt x="512" y="362"/>
                    <a:pt x="512" y="362"/>
                    <a:pt x="512" y="362"/>
                  </a:cubicBezTo>
                  <a:cubicBezTo>
                    <a:pt x="512" y="362"/>
                    <a:pt x="512" y="362"/>
                    <a:pt x="512" y="362"/>
                  </a:cubicBezTo>
                  <a:close/>
                  <a:moveTo>
                    <a:pt x="510" y="361"/>
                  </a:moveTo>
                  <a:cubicBezTo>
                    <a:pt x="510" y="361"/>
                    <a:pt x="510" y="361"/>
                    <a:pt x="510" y="361"/>
                  </a:cubicBezTo>
                  <a:cubicBezTo>
                    <a:pt x="511" y="360"/>
                    <a:pt x="511" y="360"/>
                    <a:pt x="511" y="360"/>
                  </a:cubicBezTo>
                  <a:cubicBezTo>
                    <a:pt x="511" y="360"/>
                    <a:pt x="511" y="359"/>
                    <a:pt x="511" y="359"/>
                  </a:cubicBezTo>
                  <a:cubicBezTo>
                    <a:pt x="511" y="359"/>
                    <a:pt x="511" y="359"/>
                    <a:pt x="511" y="359"/>
                  </a:cubicBezTo>
                  <a:cubicBezTo>
                    <a:pt x="511" y="358"/>
                    <a:pt x="510" y="358"/>
                    <a:pt x="510" y="358"/>
                  </a:cubicBezTo>
                  <a:cubicBezTo>
                    <a:pt x="510" y="358"/>
                    <a:pt x="510" y="359"/>
                    <a:pt x="510" y="359"/>
                  </a:cubicBezTo>
                  <a:cubicBezTo>
                    <a:pt x="510" y="359"/>
                    <a:pt x="510" y="359"/>
                    <a:pt x="510" y="360"/>
                  </a:cubicBezTo>
                  <a:cubicBezTo>
                    <a:pt x="509" y="360"/>
                    <a:pt x="509" y="360"/>
                    <a:pt x="509" y="360"/>
                  </a:cubicBezTo>
                  <a:cubicBezTo>
                    <a:pt x="509" y="361"/>
                    <a:pt x="508" y="361"/>
                    <a:pt x="508" y="361"/>
                  </a:cubicBezTo>
                  <a:cubicBezTo>
                    <a:pt x="509" y="361"/>
                    <a:pt x="509" y="362"/>
                    <a:pt x="510" y="361"/>
                  </a:cubicBezTo>
                  <a:cubicBezTo>
                    <a:pt x="510" y="361"/>
                    <a:pt x="510" y="361"/>
                    <a:pt x="510" y="361"/>
                  </a:cubicBezTo>
                  <a:close/>
                  <a:moveTo>
                    <a:pt x="510" y="354"/>
                  </a:moveTo>
                  <a:cubicBezTo>
                    <a:pt x="511" y="355"/>
                    <a:pt x="512" y="354"/>
                    <a:pt x="512" y="355"/>
                  </a:cubicBezTo>
                  <a:cubicBezTo>
                    <a:pt x="512" y="355"/>
                    <a:pt x="512" y="355"/>
                    <a:pt x="512" y="354"/>
                  </a:cubicBezTo>
                  <a:cubicBezTo>
                    <a:pt x="512" y="354"/>
                    <a:pt x="512" y="353"/>
                    <a:pt x="512" y="353"/>
                  </a:cubicBezTo>
                  <a:cubicBezTo>
                    <a:pt x="512" y="353"/>
                    <a:pt x="512" y="353"/>
                    <a:pt x="513" y="352"/>
                  </a:cubicBezTo>
                  <a:cubicBezTo>
                    <a:pt x="513" y="352"/>
                    <a:pt x="513" y="352"/>
                    <a:pt x="513" y="352"/>
                  </a:cubicBezTo>
                  <a:cubicBezTo>
                    <a:pt x="513" y="351"/>
                    <a:pt x="514" y="351"/>
                    <a:pt x="513" y="351"/>
                  </a:cubicBezTo>
                  <a:cubicBezTo>
                    <a:pt x="513" y="350"/>
                    <a:pt x="513" y="350"/>
                    <a:pt x="513" y="350"/>
                  </a:cubicBezTo>
                  <a:cubicBezTo>
                    <a:pt x="513" y="350"/>
                    <a:pt x="513" y="350"/>
                    <a:pt x="513" y="350"/>
                  </a:cubicBezTo>
                  <a:cubicBezTo>
                    <a:pt x="513" y="350"/>
                    <a:pt x="513" y="349"/>
                    <a:pt x="513" y="349"/>
                  </a:cubicBezTo>
                  <a:cubicBezTo>
                    <a:pt x="513" y="349"/>
                    <a:pt x="513" y="349"/>
                    <a:pt x="513" y="349"/>
                  </a:cubicBezTo>
                  <a:cubicBezTo>
                    <a:pt x="513" y="349"/>
                    <a:pt x="513" y="348"/>
                    <a:pt x="513" y="348"/>
                  </a:cubicBezTo>
                  <a:cubicBezTo>
                    <a:pt x="513" y="348"/>
                    <a:pt x="513" y="348"/>
                    <a:pt x="513" y="348"/>
                  </a:cubicBezTo>
                  <a:cubicBezTo>
                    <a:pt x="513" y="348"/>
                    <a:pt x="513" y="348"/>
                    <a:pt x="512" y="348"/>
                  </a:cubicBezTo>
                  <a:cubicBezTo>
                    <a:pt x="512" y="349"/>
                    <a:pt x="511" y="349"/>
                    <a:pt x="511" y="350"/>
                  </a:cubicBezTo>
                  <a:cubicBezTo>
                    <a:pt x="511" y="350"/>
                    <a:pt x="511" y="350"/>
                    <a:pt x="511" y="350"/>
                  </a:cubicBezTo>
                  <a:cubicBezTo>
                    <a:pt x="511" y="351"/>
                    <a:pt x="511" y="352"/>
                    <a:pt x="510" y="353"/>
                  </a:cubicBezTo>
                  <a:cubicBezTo>
                    <a:pt x="510" y="353"/>
                    <a:pt x="510" y="354"/>
                    <a:pt x="510" y="354"/>
                  </a:cubicBezTo>
                  <a:close/>
                  <a:moveTo>
                    <a:pt x="533" y="350"/>
                  </a:moveTo>
                  <a:cubicBezTo>
                    <a:pt x="534" y="350"/>
                    <a:pt x="533" y="350"/>
                    <a:pt x="533" y="349"/>
                  </a:cubicBezTo>
                  <a:cubicBezTo>
                    <a:pt x="533" y="349"/>
                    <a:pt x="532" y="349"/>
                    <a:pt x="532" y="349"/>
                  </a:cubicBezTo>
                  <a:cubicBezTo>
                    <a:pt x="532" y="349"/>
                    <a:pt x="531" y="349"/>
                    <a:pt x="531" y="349"/>
                  </a:cubicBezTo>
                  <a:cubicBezTo>
                    <a:pt x="531" y="350"/>
                    <a:pt x="530" y="349"/>
                    <a:pt x="530" y="349"/>
                  </a:cubicBezTo>
                  <a:cubicBezTo>
                    <a:pt x="530" y="349"/>
                    <a:pt x="530" y="349"/>
                    <a:pt x="530" y="348"/>
                  </a:cubicBezTo>
                  <a:cubicBezTo>
                    <a:pt x="530" y="348"/>
                    <a:pt x="530" y="348"/>
                    <a:pt x="529" y="348"/>
                  </a:cubicBezTo>
                  <a:cubicBezTo>
                    <a:pt x="529" y="348"/>
                    <a:pt x="529" y="348"/>
                    <a:pt x="528" y="348"/>
                  </a:cubicBezTo>
                  <a:cubicBezTo>
                    <a:pt x="528" y="348"/>
                    <a:pt x="528" y="348"/>
                    <a:pt x="528" y="348"/>
                  </a:cubicBezTo>
                  <a:cubicBezTo>
                    <a:pt x="527" y="347"/>
                    <a:pt x="527" y="347"/>
                    <a:pt x="527" y="347"/>
                  </a:cubicBezTo>
                  <a:cubicBezTo>
                    <a:pt x="526" y="348"/>
                    <a:pt x="526" y="348"/>
                    <a:pt x="526" y="349"/>
                  </a:cubicBezTo>
                  <a:cubicBezTo>
                    <a:pt x="526" y="349"/>
                    <a:pt x="526" y="350"/>
                    <a:pt x="526" y="350"/>
                  </a:cubicBezTo>
                  <a:cubicBezTo>
                    <a:pt x="525" y="350"/>
                    <a:pt x="525" y="351"/>
                    <a:pt x="525" y="351"/>
                  </a:cubicBezTo>
                  <a:cubicBezTo>
                    <a:pt x="526" y="351"/>
                    <a:pt x="526" y="351"/>
                    <a:pt x="526" y="351"/>
                  </a:cubicBezTo>
                  <a:cubicBezTo>
                    <a:pt x="526" y="351"/>
                    <a:pt x="526" y="351"/>
                    <a:pt x="526" y="351"/>
                  </a:cubicBezTo>
                  <a:cubicBezTo>
                    <a:pt x="526" y="351"/>
                    <a:pt x="527" y="350"/>
                    <a:pt x="527" y="351"/>
                  </a:cubicBezTo>
                  <a:cubicBezTo>
                    <a:pt x="527" y="351"/>
                    <a:pt x="528" y="351"/>
                    <a:pt x="528" y="351"/>
                  </a:cubicBezTo>
                  <a:cubicBezTo>
                    <a:pt x="528" y="351"/>
                    <a:pt x="528" y="351"/>
                    <a:pt x="528" y="351"/>
                  </a:cubicBezTo>
                  <a:cubicBezTo>
                    <a:pt x="528" y="351"/>
                    <a:pt x="527" y="352"/>
                    <a:pt x="527" y="352"/>
                  </a:cubicBezTo>
                  <a:cubicBezTo>
                    <a:pt x="527" y="352"/>
                    <a:pt x="527" y="353"/>
                    <a:pt x="526" y="353"/>
                  </a:cubicBezTo>
                  <a:cubicBezTo>
                    <a:pt x="526" y="353"/>
                    <a:pt x="526" y="353"/>
                    <a:pt x="526" y="353"/>
                  </a:cubicBezTo>
                  <a:cubicBezTo>
                    <a:pt x="526" y="354"/>
                    <a:pt x="527" y="354"/>
                    <a:pt x="527" y="354"/>
                  </a:cubicBezTo>
                  <a:cubicBezTo>
                    <a:pt x="528" y="354"/>
                    <a:pt x="529" y="352"/>
                    <a:pt x="530" y="351"/>
                  </a:cubicBezTo>
                  <a:cubicBezTo>
                    <a:pt x="531" y="351"/>
                    <a:pt x="532" y="351"/>
                    <a:pt x="532" y="351"/>
                  </a:cubicBezTo>
                  <a:cubicBezTo>
                    <a:pt x="533" y="351"/>
                    <a:pt x="533" y="351"/>
                    <a:pt x="533" y="350"/>
                  </a:cubicBezTo>
                  <a:close/>
                  <a:moveTo>
                    <a:pt x="531" y="348"/>
                  </a:moveTo>
                  <a:cubicBezTo>
                    <a:pt x="531" y="348"/>
                    <a:pt x="531" y="348"/>
                    <a:pt x="531" y="348"/>
                  </a:cubicBezTo>
                  <a:cubicBezTo>
                    <a:pt x="532" y="348"/>
                    <a:pt x="534" y="348"/>
                    <a:pt x="534" y="347"/>
                  </a:cubicBezTo>
                  <a:cubicBezTo>
                    <a:pt x="535" y="346"/>
                    <a:pt x="536" y="346"/>
                    <a:pt x="537" y="345"/>
                  </a:cubicBezTo>
                  <a:cubicBezTo>
                    <a:pt x="537" y="345"/>
                    <a:pt x="537" y="345"/>
                    <a:pt x="537" y="345"/>
                  </a:cubicBezTo>
                  <a:cubicBezTo>
                    <a:pt x="537" y="345"/>
                    <a:pt x="536" y="345"/>
                    <a:pt x="536" y="345"/>
                  </a:cubicBezTo>
                  <a:cubicBezTo>
                    <a:pt x="535" y="345"/>
                    <a:pt x="534" y="346"/>
                    <a:pt x="533" y="346"/>
                  </a:cubicBezTo>
                  <a:cubicBezTo>
                    <a:pt x="533" y="347"/>
                    <a:pt x="532" y="347"/>
                    <a:pt x="532" y="347"/>
                  </a:cubicBezTo>
                  <a:cubicBezTo>
                    <a:pt x="532" y="347"/>
                    <a:pt x="531" y="347"/>
                    <a:pt x="531" y="347"/>
                  </a:cubicBezTo>
                  <a:cubicBezTo>
                    <a:pt x="531" y="347"/>
                    <a:pt x="531" y="347"/>
                    <a:pt x="531" y="348"/>
                  </a:cubicBezTo>
                  <a:close/>
                  <a:moveTo>
                    <a:pt x="690" y="436"/>
                  </a:moveTo>
                  <a:cubicBezTo>
                    <a:pt x="691" y="436"/>
                    <a:pt x="691" y="437"/>
                    <a:pt x="692" y="437"/>
                  </a:cubicBezTo>
                  <a:cubicBezTo>
                    <a:pt x="692" y="437"/>
                    <a:pt x="691" y="437"/>
                    <a:pt x="691" y="437"/>
                  </a:cubicBezTo>
                  <a:cubicBezTo>
                    <a:pt x="690" y="437"/>
                    <a:pt x="690" y="437"/>
                    <a:pt x="690" y="437"/>
                  </a:cubicBezTo>
                  <a:cubicBezTo>
                    <a:pt x="690" y="437"/>
                    <a:pt x="690" y="437"/>
                    <a:pt x="690" y="437"/>
                  </a:cubicBezTo>
                  <a:cubicBezTo>
                    <a:pt x="691" y="437"/>
                    <a:pt x="691" y="438"/>
                    <a:pt x="691" y="438"/>
                  </a:cubicBezTo>
                  <a:cubicBezTo>
                    <a:pt x="691" y="439"/>
                    <a:pt x="692" y="439"/>
                    <a:pt x="693" y="438"/>
                  </a:cubicBezTo>
                  <a:cubicBezTo>
                    <a:pt x="693" y="439"/>
                    <a:pt x="693" y="439"/>
                    <a:pt x="693" y="439"/>
                  </a:cubicBezTo>
                  <a:cubicBezTo>
                    <a:pt x="693" y="440"/>
                    <a:pt x="693" y="440"/>
                    <a:pt x="693" y="440"/>
                  </a:cubicBezTo>
                  <a:cubicBezTo>
                    <a:pt x="693" y="440"/>
                    <a:pt x="693" y="441"/>
                    <a:pt x="692" y="441"/>
                  </a:cubicBezTo>
                  <a:cubicBezTo>
                    <a:pt x="692" y="442"/>
                    <a:pt x="692" y="442"/>
                    <a:pt x="693" y="443"/>
                  </a:cubicBezTo>
                  <a:cubicBezTo>
                    <a:pt x="693" y="443"/>
                    <a:pt x="693" y="444"/>
                    <a:pt x="693" y="445"/>
                  </a:cubicBezTo>
                  <a:cubicBezTo>
                    <a:pt x="693" y="445"/>
                    <a:pt x="693" y="446"/>
                    <a:pt x="693" y="447"/>
                  </a:cubicBezTo>
                  <a:cubicBezTo>
                    <a:pt x="693" y="447"/>
                    <a:pt x="693" y="447"/>
                    <a:pt x="694" y="447"/>
                  </a:cubicBezTo>
                  <a:cubicBezTo>
                    <a:pt x="694" y="447"/>
                    <a:pt x="695" y="447"/>
                    <a:pt x="695" y="447"/>
                  </a:cubicBezTo>
                  <a:cubicBezTo>
                    <a:pt x="696" y="447"/>
                    <a:pt x="696" y="447"/>
                    <a:pt x="696" y="447"/>
                  </a:cubicBezTo>
                  <a:cubicBezTo>
                    <a:pt x="696" y="446"/>
                    <a:pt x="696" y="446"/>
                    <a:pt x="696" y="446"/>
                  </a:cubicBezTo>
                  <a:cubicBezTo>
                    <a:pt x="696" y="446"/>
                    <a:pt x="697" y="446"/>
                    <a:pt x="697" y="446"/>
                  </a:cubicBezTo>
                  <a:cubicBezTo>
                    <a:pt x="697" y="446"/>
                    <a:pt x="697" y="447"/>
                    <a:pt x="697" y="447"/>
                  </a:cubicBezTo>
                  <a:cubicBezTo>
                    <a:pt x="698" y="446"/>
                    <a:pt x="698" y="447"/>
                    <a:pt x="699" y="447"/>
                  </a:cubicBezTo>
                  <a:cubicBezTo>
                    <a:pt x="699" y="447"/>
                    <a:pt x="700" y="447"/>
                    <a:pt x="700" y="446"/>
                  </a:cubicBezTo>
                  <a:cubicBezTo>
                    <a:pt x="700" y="446"/>
                    <a:pt x="700" y="445"/>
                    <a:pt x="700" y="445"/>
                  </a:cubicBezTo>
                  <a:cubicBezTo>
                    <a:pt x="700" y="445"/>
                    <a:pt x="700" y="445"/>
                    <a:pt x="700" y="445"/>
                  </a:cubicBezTo>
                  <a:cubicBezTo>
                    <a:pt x="700" y="445"/>
                    <a:pt x="700" y="444"/>
                    <a:pt x="700" y="444"/>
                  </a:cubicBezTo>
                  <a:cubicBezTo>
                    <a:pt x="700" y="444"/>
                    <a:pt x="700" y="444"/>
                    <a:pt x="700" y="444"/>
                  </a:cubicBezTo>
                  <a:cubicBezTo>
                    <a:pt x="700" y="443"/>
                    <a:pt x="700" y="443"/>
                    <a:pt x="700" y="443"/>
                  </a:cubicBezTo>
                  <a:cubicBezTo>
                    <a:pt x="700" y="443"/>
                    <a:pt x="699" y="443"/>
                    <a:pt x="699" y="443"/>
                  </a:cubicBezTo>
                  <a:cubicBezTo>
                    <a:pt x="699" y="442"/>
                    <a:pt x="699" y="442"/>
                    <a:pt x="698" y="443"/>
                  </a:cubicBezTo>
                  <a:cubicBezTo>
                    <a:pt x="698" y="442"/>
                    <a:pt x="698" y="442"/>
                    <a:pt x="698" y="442"/>
                  </a:cubicBezTo>
                  <a:cubicBezTo>
                    <a:pt x="698" y="442"/>
                    <a:pt x="699" y="442"/>
                    <a:pt x="699" y="441"/>
                  </a:cubicBezTo>
                  <a:cubicBezTo>
                    <a:pt x="699" y="441"/>
                    <a:pt x="699" y="440"/>
                    <a:pt x="698" y="440"/>
                  </a:cubicBezTo>
                  <a:cubicBezTo>
                    <a:pt x="697" y="440"/>
                    <a:pt x="697" y="440"/>
                    <a:pt x="697" y="440"/>
                  </a:cubicBezTo>
                  <a:cubicBezTo>
                    <a:pt x="697" y="439"/>
                    <a:pt x="697" y="439"/>
                    <a:pt x="697" y="439"/>
                  </a:cubicBezTo>
                  <a:cubicBezTo>
                    <a:pt x="697" y="439"/>
                    <a:pt x="697" y="438"/>
                    <a:pt x="697" y="438"/>
                  </a:cubicBezTo>
                  <a:cubicBezTo>
                    <a:pt x="697" y="439"/>
                    <a:pt x="698" y="438"/>
                    <a:pt x="698" y="439"/>
                  </a:cubicBezTo>
                  <a:cubicBezTo>
                    <a:pt x="698" y="439"/>
                    <a:pt x="698" y="439"/>
                    <a:pt x="698" y="439"/>
                  </a:cubicBezTo>
                  <a:cubicBezTo>
                    <a:pt x="698" y="440"/>
                    <a:pt x="699" y="440"/>
                    <a:pt x="699" y="441"/>
                  </a:cubicBezTo>
                  <a:cubicBezTo>
                    <a:pt x="699" y="441"/>
                    <a:pt x="699" y="441"/>
                    <a:pt x="699" y="441"/>
                  </a:cubicBezTo>
                  <a:cubicBezTo>
                    <a:pt x="700" y="442"/>
                    <a:pt x="701" y="442"/>
                    <a:pt x="701" y="443"/>
                  </a:cubicBezTo>
                  <a:cubicBezTo>
                    <a:pt x="701" y="443"/>
                    <a:pt x="701" y="444"/>
                    <a:pt x="702" y="443"/>
                  </a:cubicBezTo>
                  <a:cubicBezTo>
                    <a:pt x="702" y="443"/>
                    <a:pt x="702" y="442"/>
                    <a:pt x="702" y="442"/>
                  </a:cubicBezTo>
                  <a:cubicBezTo>
                    <a:pt x="702" y="441"/>
                    <a:pt x="702" y="441"/>
                    <a:pt x="702" y="441"/>
                  </a:cubicBezTo>
                  <a:cubicBezTo>
                    <a:pt x="702" y="441"/>
                    <a:pt x="702" y="441"/>
                    <a:pt x="702" y="441"/>
                  </a:cubicBezTo>
                  <a:cubicBezTo>
                    <a:pt x="702" y="440"/>
                    <a:pt x="702" y="440"/>
                    <a:pt x="702" y="440"/>
                  </a:cubicBezTo>
                  <a:cubicBezTo>
                    <a:pt x="702" y="440"/>
                    <a:pt x="703" y="441"/>
                    <a:pt x="702" y="441"/>
                  </a:cubicBezTo>
                  <a:cubicBezTo>
                    <a:pt x="702" y="442"/>
                    <a:pt x="703" y="442"/>
                    <a:pt x="703" y="443"/>
                  </a:cubicBezTo>
                  <a:cubicBezTo>
                    <a:pt x="702" y="443"/>
                    <a:pt x="702" y="443"/>
                    <a:pt x="702" y="444"/>
                  </a:cubicBezTo>
                  <a:cubicBezTo>
                    <a:pt x="702" y="444"/>
                    <a:pt x="702" y="444"/>
                    <a:pt x="701" y="444"/>
                  </a:cubicBezTo>
                  <a:cubicBezTo>
                    <a:pt x="701" y="444"/>
                    <a:pt x="701" y="444"/>
                    <a:pt x="701" y="444"/>
                  </a:cubicBezTo>
                  <a:cubicBezTo>
                    <a:pt x="701" y="444"/>
                    <a:pt x="701" y="445"/>
                    <a:pt x="701" y="446"/>
                  </a:cubicBezTo>
                  <a:cubicBezTo>
                    <a:pt x="701" y="446"/>
                    <a:pt x="702" y="446"/>
                    <a:pt x="702" y="445"/>
                  </a:cubicBezTo>
                  <a:cubicBezTo>
                    <a:pt x="702" y="445"/>
                    <a:pt x="702" y="445"/>
                    <a:pt x="702" y="444"/>
                  </a:cubicBezTo>
                  <a:cubicBezTo>
                    <a:pt x="702" y="445"/>
                    <a:pt x="702" y="445"/>
                    <a:pt x="702" y="445"/>
                  </a:cubicBezTo>
                  <a:cubicBezTo>
                    <a:pt x="702" y="446"/>
                    <a:pt x="702" y="446"/>
                    <a:pt x="703" y="446"/>
                  </a:cubicBezTo>
                  <a:cubicBezTo>
                    <a:pt x="703" y="446"/>
                    <a:pt x="704" y="446"/>
                    <a:pt x="704" y="446"/>
                  </a:cubicBezTo>
                  <a:cubicBezTo>
                    <a:pt x="704" y="446"/>
                    <a:pt x="705" y="446"/>
                    <a:pt x="705" y="446"/>
                  </a:cubicBezTo>
                  <a:cubicBezTo>
                    <a:pt x="705" y="445"/>
                    <a:pt x="705" y="445"/>
                    <a:pt x="705" y="445"/>
                  </a:cubicBezTo>
                  <a:cubicBezTo>
                    <a:pt x="705" y="445"/>
                    <a:pt x="705" y="445"/>
                    <a:pt x="705" y="445"/>
                  </a:cubicBezTo>
                  <a:cubicBezTo>
                    <a:pt x="705" y="444"/>
                    <a:pt x="705" y="445"/>
                    <a:pt x="705" y="445"/>
                  </a:cubicBezTo>
                  <a:cubicBezTo>
                    <a:pt x="705" y="445"/>
                    <a:pt x="705" y="445"/>
                    <a:pt x="706" y="445"/>
                  </a:cubicBezTo>
                  <a:cubicBezTo>
                    <a:pt x="706" y="445"/>
                    <a:pt x="707" y="445"/>
                    <a:pt x="707" y="444"/>
                  </a:cubicBezTo>
                  <a:cubicBezTo>
                    <a:pt x="707" y="444"/>
                    <a:pt x="708" y="444"/>
                    <a:pt x="707" y="443"/>
                  </a:cubicBezTo>
                  <a:cubicBezTo>
                    <a:pt x="707" y="443"/>
                    <a:pt x="706" y="443"/>
                    <a:pt x="706" y="442"/>
                  </a:cubicBezTo>
                  <a:cubicBezTo>
                    <a:pt x="706" y="442"/>
                    <a:pt x="706" y="442"/>
                    <a:pt x="706" y="442"/>
                  </a:cubicBezTo>
                  <a:cubicBezTo>
                    <a:pt x="705" y="442"/>
                    <a:pt x="705" y="441"/>
                    <a:pt x="705" y="440"/>
                  </a:cubicBezTo>
                  <a:cubicBezTo>
                    <a:pt x="704" y="440"/>
                    <a:pt x="704" y="439"/>
                    <a:pt x="703" y="439"/>
                  </a:cubicBezTo>
                  <a:cubicBezTo>
                    <a:pt x="702" y="439"/>
                    <a:pt x="702" y="439"/>
                    <a:pt x="702" y="440"/>
                  </a:cubicBezTo>
                  <a:cubicBezTo>
                    <a:pt x="702" y="439"/>
                    <a:pt x="702" y="439"/>
                    <a:pt x="702" y="439"/>
                  </a:cubicBezTo>
                  <a:cubicBezTo>
                    <a:pt x="701" y="439"/>
                    <a:pt x="702" y="438"/>
                    <a:pt x="702" y="438"/>
                  </a:cubicBezTo>
                  <a:cubicBezTo>
                    <a:pt x="703" y="438"/>
                    <a:pt x="702" y="438"/>
                    <a:pt x="702" y="437"/>
                  </a:cubicBezTo>
                  <a:cubicBezTo>
                    <a:pt x="702" y="437"/>
                    <a:pt x="702" y="437"/>
                    <a:pt x="702" y="436"/>
                  </a:cubicBezTo>
                  <a:cubicBezTo>
                    <a:pt x="702" y="436"/>
                    <a:pt x="702" y="436"/>
                    <a:pt x="702" y="436"/>
                  </a:cubicBezTo>
                  <a:cubicBezTo>
                    <a:pt x="701" y="435"/>
                    <a:pt x="701" y="435"/>
                    <a:pt x="700" y="434"/>
                  </a:cubicBezTo>
                  <a:cubicBezTo>
                    <a:pt x="700" y="434"/>
                    <a:pt x="700" y="434"/>
                    <a:pt x="700" y="434"/>
                  </a:cubicBezTo>
                  <a:cubicBezTo>
                    <a:pt x="699" y="434"/>
                    <a:pt x="699" y="434"/>
                    <a:pt x="698" y="434"/>
                  </a:cubicBezTo>
                  <a:cubicBezTo>
                    <a:pt x="697" y="434"/>
                    <a:pt x="697" y="434"/>
                    <a:pt x="698" y="435"/>
                  </a:cubicBezTo>
                  <a:cubicBezTo>
                    <a:pt x="698" y="435"/>
                    <a:pt x="698" y="435"/>
                    <a:pt x="698" y="436"/>
                  </a:cubicBezTo>
                  <a:cubicBezTo>
                    <a:pt x="697" y="435"/>
                    <a:pt x="697" y="434"/>
                    <a:pt x="696" y="434"/>
                  </a:cubicBezTo>
                  <a:cubicBezTo>
                    <a:pt x="696" y="434"/>
                    <a:pt x="696" y="434"/>
                    <a:pt x="696" y="434"/>
                  </a:cubicBezTo>
                  <a:cubicBezTo>
                    <a:pt x="696" y="434"/>
                    <a:pt x="695" y="433"/>
                    <a:pt x="695" y="433"/>
                  </a:cubicBezTo>
                  <a:cubicBezTo>
                    <a:pt x="694" y="433"/>
                    <a:pt x="694" y="433"/>
                    <a:pt x="693" y="433"/>
                  </a:cubicBezTo>
                  <a:cubicBezTo>
                    <a:pt x="692" y="433"/>
                    <a:pt x="692" y="433"/>
                    <a:pt x="692" y="432"/>
                  </a:cubicBezTo>
                  <a:cubicBezTo>
                    <a:pt x="691" y="432"/>
                    <a:pt x="690" y="432"/>
                    <a:pt x="689" y="433"/>
                  </a:cubicBezTo>
                  <a:cubicBezTo>
                    <a:pt x="688" y="433"/>
                    <a:pt x="688" y="433"/>
                    <a:pt x="689" y="434"/>
                  </a:cubicBezTo>
                  <a:cubicBezTo>
                    <a:pt x="689" y="435"/>
                    <a:pt x="690" y="435"/>
                    <a:pt x="690" y="436"/>
                  </a:cubicBezTo>
                  <a:close/>
                  <a:moveTo>
                    <a:pt x="690" y="449"/>
                  </a:moveTo>
                  <a:cubicBezTo>
                    <a:pt x="690" y="449"/>
                    <a:pt x="690" y="449"/>
                    <a:pt x="690" y="448"/>
                  </a:cubicBezTo>
                  <a:cubicBezTo>
                    <a:pt x="690" y="448"/>
                    <a:pt x="690" y="448"/>
                    <a:pt x="690" y="448"/>
                  </a:cubicBezTo>
                  <a:cubicBezTo>
                    <a:pt x="690" y="448"/>
                    <a:pt x="690" y="448"/>
                    <a:pt x="689" y="447"/>
                  </a:cubicBezTo>
                  <a:cubicBezTo>
                    <a:pt x="690" y="447"/>
                    <a:pt x="690" y="447"/>
                    <a:pt x="690" y="447"/>
                  </a:cubicBezTo>
                  <a:cubicBezTo>
                    <a:pt x="691" y="447"/>
                    <a:pt x="691" y="447"/>
                    <a:pt x="690" y="447"/>
                  </a:cubicBezTo>
                  <a:cubicBezTo>
                    <a:pt x="690" y="446"/>
                    <a:pt x="690" y="446"/>
                    <a:pt x="690" y="446"/>
                  </a:cubicBezTo>
                  <a:cubicBezTo>
                    <a:pt x="690" y="446"/>
                    <a:pt x="689" y="446"/>
                    <a:pt x="689" y="446"/>
                  </a:cubicBezTo>
                  <a:cubicBezTo>
                    <a:pt x="690" y="446"/>
                    <a:pt x="690" y="445"/>
                    <a:pt x="690" y="445"/>
                  </a:cubicBezTo>
                  <a:cubicBezTo>
                    <a:pt x="691" y="444"/>
                    <a:pt x="691" y="444"/>
                    <a:pt x="690" y="444"/>
                  </a:cubicBezTo>
                  <a:cubicBezTo>
                    <a:pt x="690" y="444"/>
                    <a:pt x="690" y="444"/>
                    <a:pt x="690" y="443"/>
                  </a:cubicBezTo>
                  <a:cubicBezTo>
                    <a:pt x="691" y="443"/>
                    <a:pt x="691" y="443"/>
                    <a:pt x="692" y="444"/>
                  </a:cubicBezTo>
                  <a:cubicBezTo>
                    <a:pt x="692" y="444"/>
                    <a:pt x="692" y="445"/>
                    <a:pt x="692" y="444"/>
                  </a:cubicBezTo>
                  <a:cubicBezTo>
                    <a:pt x="692" y="444"/>
                    <a:pt x="693" y="444"/>
                    <a:pt x="692" y="443"/>
                  </a:cubicBezTo>
                  <a:cubicBezTo>
                    <a:pt x="692" y="443"/>
                    <a:pt x="693" y="442"/>
                    <a:pt x="692" y="442"/>
                  </a:cubicBezTo>
                  <a:cubicBezTo>
                    <a:pt x="692" y="442"/>
                    <a:pt x="692" y="442"/>
                    <a:pt x="692" y="442"/>
                  </a:cubicBezTo>
                  <a:cubicBezTo>
                    <a:pt x="692" y="441"/>
                    <a:pt x="692" y="441"/>
                    <a:pt x="692" y="440"/>
                  </a:cubicBezTo>
                  <a:cubicBezTo>
                    <a:pt x="692" y="440"/>
                    <a:pt x="692" y="439"/>
                    <a:pt x="692" y="439"/>
                  </a:cubicBezTo>
                  <a:cubicBezTo>
                    <a:pt x="692" y="439"/>
                    <a:pt x="691" y="439"/>
                    <a:pt x="691" y="439"/>
                  </a:cubicBezTo>
                  <a:cubicBezTo>
                    <a:pt x="691" y="439"/>
                    <a:pt x="691" y="439"/>
                    <a:pt x="690" y="439"/>
                  </a:cubicBezTo>
                  <a:cubicBezTo>
                    <a:pt x="690" y="439"/>
                    <a:pt x="690" y="439"/>
                    <a:pt x="690" y="440"/>
                  </a:cubicBezTo>
                  <a:cubicBezTo>
                    <a:pt x="691" y="440"/>
                    <a:pt x="690" y="441"/>
                    <a:pt x="690" y="441"/>
                  </a:cubicBezTo>
                  <a:cubicBezTo>
                    <a:pt x="690" y="441"/>
                    <a:pt x="690" y="441"/>
                    <a:pt x="690" y="441"/>
                  </a:cubicBezTo>
                  <a:cubicBezTo>
                    <a:pt x="690" y="442"/>
                    <a:pt x="690" y="442"/>
                    <a:pt x="689" y="442"/>
                  </a:cubicBezTo>
                  <a:cubicBezTo>
                    <a:pt x="689" y="443"/>
                    <a:pt x="689" y="443"/>
                    <a:pt x="689" y="442"/>
                  </a:cubicBezTo>
                  <a:cubicBezTo>
                    <a:pt x="689" y="442"/>
                    <a:pt x="689" y="442"/>
                    <a:pt x="689" y="442"/>
                  </a:cubicBezTo>
                  <a:cubicBezTo>
                    <a:pt x="689" y="442"/>
                    <a:pt x="690" y="440"/>
                    <a:pt x="690" y="440"/>
                  </a:cubicBezTo>
                  <a:cubicBezTo>
                    <a:pt x="689" y="439"/>
                    <a:pt x="689" y="439"/>
                    <a:pt x="689" y="438"/>
                  </a:cubicBezTo>
                  <a:cubicBezTo>
                    <a:pt x="689" y="438"/>
                    <a:pt x="689" y="438"/>
                    <a:pt x="689" y="438"/>
                  </a:cubicBezTo>
                  <a:cubicBezTo>
                    <a:pt x="688" y="438"/>
                    <a:pt x="689" y="438"/>
                    <a:pt x="689" y="437"/>
                  </a:cubicBezTo>
                  <a:cubicBezTo>
                    <a:pt x="689" y="437"/>
                    <a:pt x="688" y="437"/>
                    <a:pt x="688" y="437"/>
                  </a:cubicBezTo>
                  <a:cubicBezTo>
                    <a:pt x="688" y="437"/>
                    <a:pt x="687" y="437"/>
                    <a:pt x="687" y="436"/>
                  </a:cubicBezTo>
                  <a:cubicBezTo>
                    <a:pt x="687" y="436"/>
                    <a:pt x="686" y="436"/>
                    <a:pt x="686" y="436"/>
                  </a:cubicBezTo>
                  <a:cubicBezTo>
                    <a:pt x="686" y="437"/>
                    <a:pt x="687" y="437"/>
                    <a:pt x="687" y="438"/>
                  </a:cubicBezTo>
                  <a:cubicBezTo>
                    <a:pt x="686" y="438"/>
                    <a:pt x="686" y="437"/>
                    <a:pt x="686" y="437"/>
                  </a:cubicBezTo>
                  <a:cubicBezTo>
                    <a:pt x="685" y="437"/>
                    <a:pt x="685" y="436"/>
                    <a:pt x="685" y="437"/>
                  </a:cubicBezTo>
                  <a:cubicBezTo>
                    <a:pt x="684" y="437"/>
                    <a:pt x="685" y="438"/>
                    <a:pt x="685" y="438"/>
                  </a:cubicBezTo>
                  <a:cubicBezTo>
                    <a:pt x="685" y="438"/>
                    <a:pt x="685" y="438"/>
                    <a:pt x="685" y="439"/>
                  </a:cubicBezTo>
                  <a:cubicBezTo>
                    <a:pt x="685" y="439"/>
                    <a:pt x="685" y="438"/>
                    <a:pt x="685" y="438"/>
                  </a:cubicBezTo>
                  <a:cubicBezTo>
                    <a:pt x="685" y="438"/>
                    <a:pt x="684" y="438"/>
                    <a:pt x="684" y="438"/>
                  </a:cubicBezTo>
                  <a:cubicBezTo>
                    <a:pt x="684" y="438"/>
                    <a:pt x="685" y="438"/>
                    <a:pt x="685" y="438"/>
                  </a:cubicBezTo>
                  <a:cubicBezTo>
                    <a:pt x="684" y="438"/>
                    <a:pt x="684" y="438"/>
                    <a:pt x="684" y="438"/>
                  </a:cubicBezTo>
                  <a:cubicBezTo>
                    <a:pt x="684" y="438"/>
                    <a:pt x="684" y="438"/>
                    <a:pt x="684" y="438"/>
                  </a:cubicBezTo>
                  <a:cubicBezTo>
                    <a:pt x="683" y="438"/>
                    <a:pt x="683" y="438"/>
                    <a:pt x="683" y="438"/>
                  </a:cubicBezTo>
                  <a:cubicBezTo>
                    <a:pt x="683" y="438"/>
                    <a:pt x="683" y="439"/>
                    <a:pt x="684" y="439"/>
                  </a:cubicBezTo>
                  <a:cubicBezTo>
                    <a:pt x="684" y="439"/>
                    <a:pt x="684" y="439"/>
                    <a:pt x="684" y="439"/>
                  </a:cubicBezTo>
                  <a:cubicBezTo>
                    <a:pt x="684" y="440"/>
                    <a:pt x="684" y="440"/>
                    <a:pt x="684" y="441"/>
                  </a:cubicBezTo>
                  <a:cubicBezTo>
                    <a:pt x="684" y="441"/>
                    <a:pt x="684" y="442"/>
                    <a:pt x="684" y="442"/>
                  </a:cubicBezTo>
                  <a:cubicBezTo>
                    <a:pt x="685" y="443"/>
                    <a:pt x="685" y="443"/>
                    <a:pt x="685" y="442"/>
                  </a:cubicBezTo>
                  <a:cubicBezTo>
                    <a:pt x="686" y="442"/>
                    <a:pt x="686" y="442"/>
                    <a:pt x="686" y="442"/>
                  </a:cubicBezTo>
                  <a:cubicBezTo>
                    <a:pt x="686" y="442"/>
                    <a:pt x="686" y="442"/>
                    <a:pt x="685" y="443"/>
                  </a:cubicBezTo>
                  <a:cubicBezTo>
                    <a:pt x="685" y="443"/>
                    <a:pt x="685" y="443"/>
                    <a:pt x="685" y="443"/>
                  </a:cubicBezTo>
                  <a:cubicBezTo>
                    <a:pt x="685" y="443"/>
                    <a:pt x="686" y="443"/>
                    <a:pt x="686" y="443"/>
                  </a:cubicBezTo>
                  <a:cubicBezTo>
                    <a:pt x="686" y="443"/>
                    <a:pt x="686" y="443"/>
                    <a:pt x="686" y="443"/>
                  </a:cubicBezTo>
                  <a:cubicBezTo>
                    <a:pt x="686" y="443"/>
                    <a:pt x="686" y="443"/>
                    <a:pt x="686" y="444"/>
                  </a:cubicBezTo>
                  <a:cubicBezTo>
                    <a:pt x="685" y="444"/>
                    <a:pt x="685" y="444"/>
                    <a:pt x="685" y="445"/>
                  </a:cubicBezTo>
                  <a:cubicBezTo>
                    <a:pt x="686" y="444"/>
                    <a:pt x="686" y="445"/>
                    <a:pt x="686" y="445"/>
                  </a:cubicBezTo>
                  <a:cubicBezTo>
                    <a:pt x="686" y="445"/>
                    <a:pt x="686" y="445"/>
                    <a:pt x="686" y="445"/>
                  </a:cubicBezTo>
                  <a:cubicBezTo>
                    <a:pt x="687" y="446"/>
                    <a:pt x="687" y="446"/>
                    <a:pt x="687" y="446"/>
                  </a:cubicBezTo>
                  <a:cubicBezTo>
                    <a:pt x="687" y="446"/>
                    <a:pt x="687" y="445"/>
                    <a:pt x="687" y="445"/>
                  </a:cubicBezTo>
                  <a:cubicBezTo>
                    <a:pt x="688" y="445"/>
                    <a:pt x="688" y="445"/>
                    <a:pt x="688" y="445"/>
                  </a:cubicBezTo>
                  <a:cubicBezTo>
                    <a:pt x="688" y="445"/>
                    <a:pt x="688" y="445"/>
                    <a:pt x="688" y="445"/>
                  </a:cubicBezTo>
                  <a:cubicBezTo>
                    <a:pt x="688" y="446"/>
                    <a:pt x="688" y="446"/>
                    <a:pt x="688" y="447"/>
                  </a:cubicBezTo>
                  <a:cubicBezTo>
                    <a:pt x="688" y="447"/>
                    <a:pt x="688" y="447"/>
                    <a:pt x="688" y="447"/>
                  </a:cubicBezTo>
                  <a:cubicBezTo>
                    <a:pt x="688" y="448"/>
                    <a:pt x="688" y="448"/>
                    <a:pt x="688" y="449"/>
                  </a:cubicBezTo>
                  <a:cubicBezTo>
                    <a:pt x="688" y="449"/>
                    <a:pt x="688" y="448"/>
                    <a:pt x="687" y="448"/>
                  </a:cubicBezTo>
                  <a:cubicBezTo>
                    <a:pt x="687" y="448"/>
                    <a:pt x="686" y="448"/>
                    <a:pt x="686" y="448"/>
                  </a:cubicBezTo>
                  <a:cubicBezTo>
                    <a:pt x="686" y="448"/>
                    <a:pt x="686" y="448"/>
                    <a:pt x="686" y="449"/>
                  </a:cubicBezTo>
                  <a:cubicBezTo>
                    <a:pt x="685" y="449"/>
                    <a:pt x="685" y="449"/>
                    <a:pt x="685" y="450"/>
                  </a:cubicBezTo>
                  <a:cubicBezTo>
                    <a:pt x="685" y="450"/>
                    <a:pt x="685" y="450"/>
                    <a:pt x="685" y="450"/>
                  </a:cubicBezTo>
                  <a:cubicBezTo>
                    <a:pt x="685" y="451"/>
                    <a:pt x="685" y="451"/>
                    <a:pt x="685" y="451"/>
                  </a:cubicBezTo>
                  <a:cubicBezTo>
                    <a:pt x="685" y="451"/>
                    <a:pt x="686" y="451"/>
                    <a:pt x="686" y="451"/>
                  </a:cubicBezTo>
                  <a:cubicBezTo>
                    <a:pt x="686" y="450"/>
                    <a:pt x="686" y="450"/>
                    <a:pt x="686" y="450"/>
                  </a:cubicBezTo>
                  <a:cubicBezTo>
                    <a:pt x="686" y="450"/>
                    <a:pt x="686" y="450"/>
                    <a:pt x="686" y="450"/>
                  </a:cubicBezTo>
                  <a:cubicBezTo>
                    <a:pt x="686" y="451"/>
                    <a:pt x="685" y="452"/>
                    <a:pt x="686" y="453"/>
                  </a:cubicBezTo>
                  <a:cubicBezTo>
                    <a:pt x="686" y="453"/>
                    <a:pt x="686" y="453"/>
                    <a:pt x="686" y="453"/>
                  </a:cubicBezTo>
                  <a:cubicBezTo>
                    <a:pt x="685" y="453"/>
                    <a:pt x="686" y="454"/>
                    <a:pt x="686" y="454"/>
                  </a:cubicBezTo>
                  <a:cubicBezTo>
                    <a:pt x="686" y="454"/>
                    <a:pt x="686" y="454"/>
                    <a:pt x="686" y="454"/>
                  </a:cubicBezTo>
                  <a:cubicBezTo>
                    <a:pt x="685" y="455"/>
                    <a:pt x="686" y="455"/>
                    <a:pt x="686" y="455"/>
                  </a:cubicBezTo>
                  <a:cubicBezTo>
                    <a:pt x="686" y="455"/>
                    <a:pt x="686" y="456"/>
                    <a:pt x="686" y="456"/>
                  </a:cubicBezTo>
                  <a:cubicBezTo>
                    <a:pt x="686" y="456"/>
                    <a:pt x="687" y="456"/>
                    <a:pt x="687" y="457"/>
                  </a:cubicBezTo>
                  <a:cubicBezTo>
                    <a:pt x="687" y="457"/>
                    <a:pt x="687" y="457"/>
                    <a:pt x="687" y="457"/>
                  </a:cubicBezTo>
                  <a:cubicBezTo>
                    <a:pt x="687" y="457"/>
                    <a:pt x="687" y="457"/>
                    <a:pt x="687" y="457"/>
                  </a:cubicBezTo>
                  <a:cubicBezTo>
                    <a:pt x="687" y="456"/>
                    <a:pt x="687" y="456"/>
                    <a:pt x="688" y="455"/>
                  </a:cubicBezTo>
                  <a:cubicBezTo>
                    <a:pt x="688" y="455"/>
                    <a:pt x="688" y="454"/>
                    <a:pt x="687" y="454"/>
                  </a:cubicBezTo>
                  <a:cubicBezTo>
                    <a:pt x="687" y="454"/>
                    <a:pt x="686" y="454"/>
                    <a:pt x="686" y="454"/>
                  </a:cubicBezTo>
                  <a:cubicBezTo>
                    <a:pt x="686" y="453"/>
                    <a:pt x="687" y="453"/>
                    <a:pt x="687" y="454"/>
                  </a:cubicBezTo>
                  <a:cubicBezTo>
                    <a:pt x="687" y="454"/>
                    <a:pt x="688" y="453"/>
                    <a:pt x="688" y="453"/>
                  </a:cubicBezTo>
                  <a:cubicBezTo>
                    <a:pt x="688" y="453"/>
                    <a:pt x="687" y="452"/>
                    <a:pt x="688" y="452"/>
                  </a:cubicBezTo>
                  <a:cubicBezTo>
                    <a:pt x="688" y="452"/>
                    <a:pt x="688" y="451"/>
                    <a:pt x="688" y="451"/>
                  </a:cubicBezTo>
                  <a:cubicBezTo>
                    <a:pt x="688" y="451"/>
                    <a:pt x="688" y="450"/>
                    <a:pt x="688" y="450"/>
                  </a:cubicBezTo>
                  <a:cubicBezTo>
                    <a:pt x="688" y="450"/>
                    <a:pt x="688" y="451"/>
                    <a:pt x="688" y="451"/>
                  </a:cubicBezTo>
                  <a:cubicBezTo>
                    <a:pt x="688" y="451"/>
                    <a:pt x="688" y="451"/>
                    <a:pt x="688" y="451"/>
                  </a:cubicBezTo>
                  <a:cubicBezTo>
                    <a:pt x="688" y="452"/>
                    <a:pt x="688" y="453"/>
                    <a:pt x="688" y="455"/>
                  </a:cubicBezTo>
                  <a:cubicBezTo>
                    <a:pt x="688" y="455"/>
                    <a:pt x="689" y="455"/>
                    <a:pt x="689" y="455"/>
                  </a:cubicBezTo>
                  <a:cubicBezTo>
                    <a:pt x="689" y="456"/>
                    <a:pt x="689" y="455"/>
                    <a:pt x="689" y="455"/>
                  </a:cubicBezTo>
                  <a:cubicBezTo>
                    <a:pt x="690" y="454"/>
                    <a:pt x="690" y="454"/>
                    <a:pt x="689" y="453"/>
                  </a:cubicBezTo>
                  <a:cubicBezTo>
                    <a:pt x="689" y="453"/>
                    <a:pt x="689" y="453"/>
                    <a:pt x="690" y="452"/>
                  </a:cubicBezTo>
                  <a:cubicBezTo>
                    <a:pt x="690" y="452"/>
                    <a:pt x="690" y="452"/>
                    <a:pt x="690" y="452"/>
                  </a:cubicBezTo>
                  <a:cubicBezTo>
                    <a:pt x="690" y="452"/>
                    <a:pt x="690" y="451"/>
                    <a:pt x="690" y="451"/>
                  </a:cubicBezTo>
                  <a:cubicBezTo>
                    <a:pt x="689" y="451"/>
                    <a:pt x="689" y="451"/>
                    <a:pt x="689" y="451"/>
                  </a:cubicBezTo>
                  <a:cubicBezTo>
                    <a:pt x="689" y="451"/>
                    <a:pt x="689" y="451"/>
                    <a:pt x="689" y="451"/>
                  </a:cubicBezTo>
                  <a:cubicBezTo>
                    <a:pt x="689" y="450"/>
                    <a:pt x="689" y="450"/>
                    <a:pt x="689" y="450"/>
                  </a:cubicBezTo>
                  <a:cubicBezTo>
                    <a:pt x="689" y="450"/>
                    <a:pt x="689" y="450"/>
                    <a:pt x="689" y="450"/>
                  </a:cubicBezTo>
                  <a:cubicBezTo>
                    <a:pt x="689" y="450"/>
                    <a:pt x="690" y="450"/>
                    <a:pt x="690" y="450"/>
                  </a:cubicBezTo>
                  <a:cubicBezTo>
                    <a:pt x="690" y="450"/>
                    <a:pt x="690" y="451"/>
                    <a:pt x="690" y="451"/>
                  </a:cubicBezTo>
                  <a:cubicBezTo>
                    <a:pt x="690" y="451"/>
                    <a:pt x="690" y="451"/>
                    <a:pt x="691" y="450"/>
                  </a:cubicBezTo>
                  <a:cubicBezTo>
                    <a:pt x="691" y="450"/>
                    <a:pt x="691" y="450"/>
                    <a:pt x="690" y="449"/>
                  </a:cubicBezTo>
                  <a:close/>
                  <a:moveTo>
                    <a:pt x="705" y="487"/>
                  </a:moveTo>
                  <a:cubicBezTo>
                    <a:pt x="705" y="486"/>
                    <a:pt x="705" y="486"/>
                    <a:pt x="705" y="486"/>
                  </a:cubicBezTo>
                  <a:cubicBezTo>
                    <a:pt x="705" y="486"/>
                    <a:pt x="705" y="485"/>
                    <a:pt x="705" y="485"/>
                  </a:cubicBezTo>
                  <a:cubicBezTo>
                    <a:pt x="705" y="485"/>
                    <a:pt x="705" y="484"/>
                    <a:pt x="705" y="484"/>
                  </a:cubicBezTo>
                  <a:cubicBezTo>
                    <a:pt x="704" y="484"/>
                    <a:pt x="704" y="483"/>
                    <a:pt x="704" y="484"/>
                  </a:cubicBezTo>
                  <a:cubicBezTo>
                    <a:pt x="704" y="483"/>
                    <a:pt x="704" y="482"/>
                    <a:pt x="703" y="482"/>
                  </a:cubicBezTo>
                  <a:cubicBezTo>
                    <a:pt x="703" y="482"/>
                    <a:pt x="703" y="481"/>
                    <a:pt x="702" y="481"/>
                  </a:cubicBezTo>
                  <a:cubicBezTo>
                    <a:pt x="702" y="481"/>
                    <a:pt x="702" y="481"/>
                    <a:pt x="702" y="481"/>
                  </a:cubicBezTo>
                  <a:cubicBezTo>
                    <a:pt x="702" y="480"/>
                    <a:pt x="702" y="480"/>
                    <a:pt x="702" y="480"/>
                  </a:cubicBezTo>
                  <a:cubicBezTo>
                    <a:pt x="702" y="479"/>
                    <a:pt x="701" y="479"/>
                    <a:pt x="701" y="479"/>
                  </a:cubicBezTo>
                  <a:cubicBezTo>
                    <a:pt x="701" y="479"/>
                    <a:pt x="701" y="479"/>
                    <a:pt x="701" y="479"/>
                  </a:cubicBezTo>
                  <a:cubicBezTo>
                    <a:pt x="701" y="478"/>
                    <a:pt x="701" y="478"/>
                    <a:pt x="701" y="478"/>
                  </a:cubicBezTo>
                  <a:cubicBezTo>
                    <a:pt x="701" y="478"/>
                    <a:pt x="700" y="478"/>
                    <a:pt x="700" y="478"/>
                  </a:cubicBezTo>
                  <a:cubicBezTo>
                    <a:pt x="701" y="478"/>
                    <a:pt x="701" y="478"/>
                    <a:pt x="701" y="478"/>
                  </a:cubicBezTo>
                  <a:cubicBezTo>
                    <a:pt x="701" y="478"/>
                    <a:pt x="701" y="478"/>
                    <a:pt x="701" y="478"/>
                  </a:cubicBezTo>
                  <a:cubicBezTo>
                    <a:pt x="702" y="478"/>
                    <a:pt x="701" y="477"/>
                    <a:pt x="701" y="477"/>
                  </a:cubicBezTo>
                  <a:cubicBezTo>
                    <a:pt x="701" y="477"/>
                    <a:pt x="701" y="477"/>
                    <a:pt x="701" y="477"/>
                  </a:cubicBezTo>
                  <a:cubicBezTo>
                    <a:pt x="701" y="477"/>
                    <a:pt x="700" y="476"/>
                    <a:pt x="700" y="476"/>
                  </a:cubicBezTo>
                  <a:cubicBezTo>
                    <a:pt x="701" y="476"/>
                    <a:pt x="700" y="476"/>
                    <a:pt x="700" y="476"/>
                  </a:cubicBezTo>
                  <a:cubicBezTo>
                    <a:pt x="700" y="475"/>
                    <a:pt x="700" y="475"/>
                    <a:pt x="700" y="475"/>
                  </a:cubicBezTo>
                  <a:cubicBezTo>
                    <a:pt x="700" y="475"/>
                    <a:pt x="700" y="474"/>
                    <a:pt x="700" y="474"/>
                  </a:cubicBezTo>
                  <a:cubicBezTo>
                    <a:pt x="699" y="474"/>
                    <a:pt x="699" y="474"/>
                    <a:pt x="699" y="475"/>
                  </a:cubicBezTo>
                  <a:cubicBezTo>
                    <a:pt x="699" y="475"/>
                    <a:pt x="699" y="475"/>
                    <a:pt x="699" y="475"/>
                  </a:cubicBezTo>
                  <a:cubicBezTo>
                    <a:pt x="699" y="476"/>
                    <a:pt x="699" y="476"/>
                    <a:pt x="699" y="476"/>
                  </a:cubicBezTo>
                  <a:cubicBezTo>
                    <a:pt x="699" y="476"/>
                    <a:pt x="699" y="477"/>
                    <a:pt x="699" y="477"/>
                  </a:cubicBezTo>
                  <a:cubicBezTo>
                    <a:pt x="699" y="477"/>
                    <a:pt x="699" y="477"/>
                    <a:pt x="700" y="478"/>
                  </a:cubicBezTo>
                  <a:cubicBezTo>
                    <a:pt x="699" y="478"/>
                    <a:pt x="699" y="478"/>
                    <a:pt x="699" y="478"/>
                  </a:cubicBezTo>
                  <a:cubicBezTo>
                    <a:pt x="699" y="478"/>
                    <a:pt x="699" y="478"/>
                    <a:pt x="699" y="478"/>
                  </a:cubicBezTo>
                  <a:cubicBezTo>
                    <a:pt x="699" y="478"/>
                    <a:pt x="699" y="479"/>
                    <a:pt x="699" y="479"/>
                  </a:cubicBezTo>
                  <a:cubicBezTo>
                    <a:pt x="698" y="479"/>
                    <a:pt x="699" y="479"/>
                    <a:pt x="699" y="480"/>
                  </a:cubicBezTo>
                  <a:cubicBezTo>
                    <a:pt x="699" y="480"/>
                    <a:pt x="700" y="480"/>
                    <a:pt x="700" y="480"/>
                  </a:cubicBezTo>
                  <a:cubicBezTo>
                    <a:pt x="699" y="481"/>
                    <a:pt x="700" y="481"/>
                    <a:pt x="701" y="481"/>
                  </a:cubicBezTo>
                  <a:cubicBezTo>
                    <a:pt x="701" y="481"/>
                    <a:pt x="701" y="481"/>
                    <a:pt x="701" y="481"/>
                  </a:cubicBezTo>
                  <a:cubicBezTo>
                    <a:pt x="701" y="482"/>
                    <a:pt x="700" y="481"/>
                    <a:pt x="700" y="482"/>
                  </a:cubicBezTo>
                  <a:cubicBezTo>
                    <a:pt x="700" y="482"/>
                    <a:pt x="701" y="482"/>
                    <a:pt x="701" y="482"/>
                  </a:cubicBezTo>
                  <a:cubicBezTo>
                    <a:pt x="701" y="482"/>
                    <a:pt x="701" y="482"/>
                    <a:pt x="701" y="482"/>
                  </a:cubicBezTo>
                  <a:cubicBezTo>
                    <a:pt x="701" y="483"/>
                    <a:pt x="701" y="483"/>
                    <a:pt x="701" y="483"/>
                  </a:cubicBezTo>
                  <a:cubicBezTo>
                    <a:pt x="701" y="484"/>
                    <a:pt x="702" y="484"/>
                    <a:pt x="702" y="484"/>
                  </a:cubicBezTo>
                  <a:cubicBezTo>
                    <a:pt x="702" y="484"/>
                    <a:pt x="702" y="483"/>
                    <a:pt x="703" y="483"/>
                  </a:cubicBezTo>
                  <a:cubicBezTo>
                    <a:pt x="703" y="484"/>
                    <a:pt x="702" y="484"/>
                    <a:pt x="702" y="484"/>
                  </a:cubicBezTo>
                  <a:cubicBezTo>
                    <a:pt x="702" y="485"/>
                    <a:pt x="703" y="485"/>
                    <a:pt x="703" y="485"/>
                  </a:cubicBezTo>
                  <a:cubicBezTo>
                    <a:pt x="703" y="485"/>
                    <a:pt x="703" y="486"/>
                    <a:pt x="704" y="486"/>
                  </a:cubicBezTo>
                  <a:cubicBezTo>
                    <a:pt x="704" y="486"/>
                    <a:pt x="703" y="486"/>
                    <a:pt x="703" y="486"/>
                  </a:cubicBezTo>
                  <a:cubicBezTo>
                    <a:pt x="703" y="486"/>
                    <a:pt x="703" y="487"/>
                    <a:pt x="704" y="487"/>
                  </a:cubicBezTo>
                  <a:cubicBezTo>
                    <a:pt x="704" y="487"/>
                    <a:pt x="704" y="486"/>
                    <a:pt x="704" y="487"/>
                  </a:cubicBezTo>
                  <a:cubicBezTo>
                    <a:pt x="704" y="487"/>
                    <a:pt x="705" y="487"/>
                    <a:pt x="706" y="487"/>
                  </a:cubicBezTo>
                  <a:cubicBezTo>
                    <a:pt x="705" y="487"/>
                    <a:pt x="705" y="487"/>
                    <a:pt x="705" y="487"/>
                  </a:cubicBezTo>
                  <a:close/>
                  <a:moveTo>
                    <a:pt x="704" y="452"/>
                  </a:moveTo>
                  <a:cubicBezTo>
                    <a:pt x="704" y="452"/>
                    <a:pt x="705" y="452"/>
                    <a:pt x="705" y="451"/>
                  </a:cubicBezTo>
                  <a:cubicBezTo>
                    <a:pt x="706" y="451"/>
                    <a:pt x="706" y="451"/>
                    <a:pt x="706" y="450"/>
                  </a:cubicBezTo>
                  <a:cubicBezTo>
                    <a:pt x="706" y="450"/>
                    <a:pt x="706" y="449"/>
                    <a:pt x="706" y="449"/>
                  </a:cubicBezTo>
                  <a:cubicBezTo>
                    <a:pt x="707" y="448"/>
                    <a:pt x="706" y="448"/>
                    <a:pt x="706" y="447"/>
                  </a:cubicBezTo>
                  <a:cubicBezTo>
                    <a:pt x="706" y="447"/>
                    <a:pt x="705" y="447"/>
                    <a:pt x="705" y="447"/>
                  </a:cubicBezTo>
                  <a:cubicBezTo>
                    <a:pt x="704" y="447"/>
                    <a:pt x="704" y="447"/>
                    <a:pt x="703" y="447"/>
                  </a:cubicBezTo>
                  <a:cubicBezTo>
                    <a:pt x="702" y="447"/>
                    <a:pt x="702" y="447"/>
                    <a:pt x="701" y="448"/>
                  </a:cubicBezTo>
                  <a:cubicBezTo>
                    <a:pt x="701" y="448"/>
                    <a:pt x="701" y="449"/>
                    <a:pt x="701" y="449"/>
                  </a:cubicBezTo>
                  <a:cubicBezTo>
                    <a:pt x="701" y="449"/>
                    <a:pt x="701" y="450"/>
                    <a:pt x="701" y="450"/>
                  </a:cubicBezTo>
                  <a:cubicBezTo>
                    <a:pt x="702" y="451"/>
                    <a:pt x="702" y="451"/>
                    <a:pt x="703" y="452"/>
                  </a:cubicBezTo>
                  <a:cubicBezTo>
                    <a:pt x="703" y="452"/>
                    <a:pt x="703" y="452"/>
                    <a:pt x="704" y="452"/>
                  </a:cubicBezTo>
                  <a:close/>
                  <a:moveTo>
                    <a:pt x="697" y="462"/>
                  </a:moveTo>
                  <a:cubicBezTo>
                    <a:pt x="696" y="462"/>
                    <a:pt x="695" y="462"/>
                    <a:pt x="695" y="462"/>
                  </a:cubicBezTo>
                  <a:cubicBezTo>
                    <a:pt x="695" y="461"/>
                    <a:pt x="695" y="461"/>
                    <a:pt x="694" y="461"/>
                  </a:cubicBezTo>
                  <a:cubicBezTo>
                    <a:pt x="694" y="461"/>
                    <a:pt x="694" y="462"/>
                    <a:pt x="694" y="462"/>
                  </a:cubicBezTo>
                  <a:cubicBezTo>
                    <a:pt x="694" y="462"/>
                    <a:pt x="694" y="461"/>
                    <a:pt x="693" y="461"/>
                  </a:cubicBezTo>
                  <a:cubicBezTo>
                    <a:pt x="693" y="462"/>
                    <a:pt x="693" y="462"/>
                    <a:pt x="693" y="463"/>
                  </a:cubicBezTo>
                  <a:cubicBezTo>
                    <a:pt x="693" y="463"/>
                    <a:pt x="693" y="463"/>
                    <a:pt x="693" y="463"/>
                  </a:cubicBezTo>
                  <a:cubicBezTo>
                    <a:pt x="693" y="464"/>
                    <a:pt x="694" y="464"/>
                    <a:pt x="694" y="464"/>
                  </a:cubicBezTo>
                  <a:cubicBezTo>
                    <a:pt x="695" y="464"/>
                    <a:pt x="695" y="464"/>
                    <a:pt x="695" y="464"/>
                  </a:cubicBezTo>
                  <a:cubicBezTo>
                    <a:pt x="695" y="464"/>
                    <a:pt x="695" y="464"/>
                    <a:pt x="695" y="463"/>
                  </a:cubicBezTo>
                  <a:cubicBezTo>
                    <a:pt x="695" y="463"/>
                    <a:pt x="695" y="463"/>
                    <a:pt x="695" y="463"/>
                  </a:cubicBezTo>
                  <a:cubicBezTo>
                    <a:pt x="696" y="463"/>
                    <a:pt x="696" y="464"/>
                    <a:pt x="697" y="463"/>
                  </a:cubicBezTo>
                  <a:cubicBezTo>
                    <a:pt x="697" y="463"/>
                    <a:pt x="697" y="463"/>
                    <a:pt x="697" y="462"/>
                  </a:cubicBezTo>
                  <a:cubicBezTo>
                    <a:pt x="697" y="462"/>
                    <a:pt x="697" y="462"/>
                    <a:pt x="697" y="462"/>
                  </a:cubicBezTo>
                  <a:close/>
                  <a:moveTo>
                    <a:pt x="705" y="477"/>
                  </a:moveTo>
                  <a:cubicBezTo>
                    <a:pt x="705" y="477"/>
                    <a:pt x="704" y="476"/>
                    <a:pt x="704" y="476"/>
                  </a:cubicBezTo>
                  <a:cubicBezTo>
                    <a:pt x="704" y="476"/>
                    <a:pt x="704" y="476"/>
                    <a:pt x="704" y="476"/>
                  </a:cubicBezTo>
                  <a:cubicBezTo>
                    <a:pt x="703" y="476"/>
                    <a:pt x="703" y="476"/>
                    <a:pt x="703" y="477"/>
                  </a:cubicBezTo>
                  <a:cubicBezTo>
                    <a:pt x="703" y="477"/>
                    <a:pt x="703" y="478"/>
                    <a:pt x="703" y="478"/>
                  </a:cubicBezTo>
                  <a:cubicBezTo>
                    <a:pt x="704" y="478"/>
                    <a:pt x="704" y="478"/>
                    <a:pt x="703" y="479"/>
                  </a:cubicBezTo>
                  <a:cubicBezTo>
                    <a:pt x="703" y="479"/>
                    <a:pt x="703" y="479"/>
                    <a:pt x="703" y="479"/>
                  </a:cubicBezTo>
                  <a:cubicBezTo>
                    <a:pt x="703" y="479"/>
                    <a:pt x="704" y="480"/>
                    <a:pt x="704" y="480"/>
                  </a:cubicBezTo>
                  <a:cubicBezTo>
                    <a:pt x="704" y="479"/>
                    <a:pt x="704" y="480"/>
                    <a:pt x="704" y="480"/>
                  </a:cubicBezTo>
                  <a:cubicBezTo>
                    <a:pt x="704" y="480"/>
                    <a:pt x="705" y="480"/>
                    <a:pt x="705" y="480"/>
                  </a:cubicBezTo>
                  <a:cubicBezTo>
                    <a:pt x="705" y="480"/>
                    <a:pt x="705" y="480"/>
                    <a:pt x="705" y="480"/>
                  </a:cubicBezTo>
                  <a:cubicBezTo>
                    <a:pt x="706" y="479"/>
                    <a:pt x="706" y="479"/>
                    <a:pt x="705" y="479"/>
                  </a:cubicBezTo>
                  <a:cubicBezTo>
                    <a:pt x="705" y="478"/>
                    <a:pt x="705" y="478"/>
                    <a:pt x="705" y="478"/>
                  </a:cubicBezTo>
                  <a:cubicBezTo>
                    <a:pt x="706" y="477"/>
                    <a:pt x="705" y="477"/>
                    <a:pt x="705" y="477"/>
                  </a:cubicBezTo>
                  <a:close/>
                  <a:moveTo>
                    <a:pt x="681" y="444"/>
                  </a:moveTo>
                  <a:cubicBezTo>
                    <a:pt x="681" y="444"/>
                    <a:pt x="681" y="444"/>
                    <a:pt x="681" y="445"/>
                  </a:cubicBezTo>
                  <a:cubicBezTo>
                    <a:pt x="680" y="444"/>
                    <a:pt x="680" y="444"/>
                    <a:pt x="680" y="444"/>
                  </a:cubicBezTo>
                  <a:cubicBezTo>
                    <a:pt x="680" y="444"/>
                    <a:pt x="680" y="444"/>
                    <a:pt x="680" y="444"/>
                  </a:cubicBezTo>
                  <a:cubicBezTo>
                    <a:pt x="680" y="445"/>
                    <a:pt x="680" y="445"/>
                    <a:pt x="680" y="445"/>
                  </a:cubicBezTo>
                  <a:cubicBezTo>
                    <a:pt x="679" y="445"/>
                    <a:pt x="680" y="445"/>
                    <a:pt x="680" y="445"/>
                  </a:cubicBezTo>
                  <a:cubicBezTo>
                    <a:pt x="680" y="445"/>
                    <a:pt x="680" y="445"/>
                    <a:pt x="680" y="445"/>
                  </a:cubicBezTo>
                  <a:cubicBezTo>
                    <a:pt x="680" y="445"/>
                    <a:pt x="680" y="445"/>
                    <a:pt x="680" y="445"/>
                  </a:cubicBezTo>
                  <a:cubicBezTo>
                    <a:pt x="680" y="446"/>
                    <a:pt x="681" y="446"/>
                    <a:pt x="680" y="447"/>
                  </a:cubicBezTo>
                  <a:cubicBezTo>
                    <a:pt x="681" y="447"/>
                    <a:pt x="680" y="447"/>
                    <a:pt x="680" y="448"/>
                  </a:cubicBezTo>
                  <a:cubicBezTo>
                    <a:pt x="681" y="448"/>
                    <a:pt x="681" y="448"/>
                    <a:pt x="680" y="449"/>
                  </a:cubicBezTo>
                  <a:cubicBezTo>
                    <a:pt x="680" y="449"/>
                    <a:pt x="681" y="449"/>
                    <a:pt x="681" y="449"/>
                  </a:cubicBezTo>
                  <a:cubicBezTo>
                    <a:pt x="681" y="449"/>
                    <a:pt x="681" y="450"/>
                    <a:pt x="680" y="450"/>
                  </a:cubicBezTo>
                  <a:cubicBezTo>
                    <a:pt x="680" y="450"/>
                    <a:pt x="680" y="450"/>
                    <a:pt x="680" y="450"/>
                  </a:cubicBezTo>
                  <a:cubicBezTo>
                    <a:pt x="680" y="450"/>
                    <a:pt x="680" y="450"/>
                    <a:pt x="680" y="450"/>
                  </a:cubicBezTo>
                  <a:cubicBezTo>
                    <a:pt x="680" y="451"/>
                    <a:pt x="680" y="451"/>
                    <a:pt x="680" y="452"/>
                  </a:cubicBezTo>
                  <a:cubicBezTo>
                    <a:pt x="681" y="452"/>
                    <a:pt x="680" y="453"/>
                    <a:pt x="680" y="454"/>
                  </a:cubicBezTo>
                  <a:cubicBezTo>
                    <a:pt x="680" y="453"/>
                    <a:pt x="679" y="454"/>
                    <a:pt x="680" y="453"/>
                  </a:cubicBezTo>
                  <a:cubicBezTo>
                    <a:pt x="680" y="453"/>
                    <a:pt x="680" y="453"/>
                    <a:pt x="680" y="452"/>
                  </a:cubicBezTo>
                  <a:cubicBezTo>
                    <a:pt x="680" y="452"/>
                    <a:pt x="680" y="452"/>
                    <a:pt x="679" y="452"/>
                  </a:cubicBezTo>
                  <a:cubicBezTo>
                    <a:pt x="679" y="453"/>
                    <a:pt x="679" y="452"/>
                    <a:pt x="679" y="452"/>
                  </a:cubicBezTo>
                  <a:cubicBezTo>
                    <a:pt x="679" y="452"/>
                    <a:pt x="678" y="451"/>
                    <a:pt x="678" y="450"/>
                  </a:cubicBezTo>
                  <a:cubicBezTo>
                    <a:pt x="678" y="450"/>
                    <a:pt x="678" y="450"/>
                    <a:pt x="678" y="450"/>
                  </a:cubicBezTo>
                  <a:cubicBezTo>
                    <a:pt x="678" y="450"/>
                    <a:pt x="678" y="450"/>
                    <a:pt x="678" y="450"/>
                  </a:cubicBezTo>
                  <a:cubicBezTo>
                    <a:pt x="677" y="450"/>
                    <a:pt x="677" y="450"/>
                    <a:pt x="677" y="449"/>
                  </a:cubicBezTo>
                  <a:cubicBezTo>
                    <a:pt x="677" y="449"/>
                    <a:pt x="677" y="448"/>
                    <a:pt x="676" y="447"/>
                  </a:cubicBezTo>
                  <a:cubicBezTo>
                    <a:pt x="676" y="447"/>
                    <a:pt x="676" y="447"/>
                    <a:pt x="677" y="447"/>
                  </a:cubicBezTo>
                  <a:cubicBezTo>
                    <a:pt x="676" y="446"/>
                    <a:pt x="676" y="447"/>
                    <a:pt x="676" y="446"/>
                  </a:cubicBezTo>
                  <a:cubicBezTo>
                    <a:pt x="676" y="446"/>
                    <a:pt x="676" y="445"/>
                    <a:pt x="675" y="445"/>
                  </a:cubicBezTo>
                  <a:cubicBezTo>
                    <a:pt x="675" y="445"/>
                    <a:pt x="676" y="445"/>
                    <a:pt x="675" y="444"/>
                  </a:cubicBezTo>
                  <a:cubicBezTo>
                    <a:pt x="675" y="444"/>
                    <a:pt x="676" y="444"/>
                    <a:pt x="676" y="444"/>
                  </a:cubicBezTo>
                  <a:cubicBezTo>
                    <a:pt x="677" y="443"/>
                    <a:pt x="677" y="443"/>
                    <a:pt x="677" y="443"/>
                  </a:cubicBezTo>
                  <a:cubicBezTo>
                    <a:pt x="676" y="443"/>
                    <a:pt x="676" y="443"/>
                    <a:pt x="676" y="442"/>
                  </a:cubicBezTo>
                  <a:cubicBezTo>
                    <a:pt x="676" y="442"/>
                    <a:pt x="676" y="442"/>
                    <a:pt x="676" y="442"/>
                  </a:cubicBezTo>
                  <a:cubicBezTo>
                    <a:pt x="676" y="442"/>
                    <a:pt x="676" y="442"/>
                    <a:pt x="676" y="442"/>
                  </a:cubicBezTo>
                  <a:cubicBezTo>
                    <a:pt x="676" y="442"/>
                    <a:pt x="676" y="442"/>
                    <a:pt x="676" y="442"/>
                  </a:cubicBezTo>
                  <a:cubicBezTo>
                    <a:pt x="676" y="442"/>
                    <a:pt x="676" y="443"/>
                    <a:pt x="675" y="443"/>
                  </a:cubicBezTo>
                  <a:cubicBezTo>
                    <a:pt x="675" y="444"/>
                    <a:pt x="675" y="444"/>
                    <a:pt x="674" y="444"/>
                  </a:cubicBezTo>
                  <a:cubicBezTo>
                    <a:pt x="674" y="443"/>
                    <a:pt x="674" y="443"/>
                    <a:pt x="674" y="443"/>
                  </a:cubicBezTo>
                  <a:cubicBezTo>
                    <a:pt x="674" y="443"/>
                    <a:pt x="674" y="443"/>
                    <a:pt x="674" y="443"/>
                  </a:cubicBezTo>
                  <a:cubicBezTo>
                    <a:pt x="674" y="442"/>
                    <a:pt x="674" y="441"/>
                    <a:pt x="675" y="441"/>
                  </a:cubicBezTo>
                  <a:cubicBezTo>
                    <a:pt x="675" y="441"/>
                    <a:pt x="675" y="440"/>
                    <a:pt x="676" y="440"/>
                  </a:cubicBezTo>
                  <a:cubicBezTo>
                    <a:pt x="675" y="440"/>
                    <a:pt x="675" y="440"/>
                    <a:pt x="675" y="440"/>
                  </a:cubicBezTo>
                  <a:cubicBezTo>
                    <a:pt x="675" y="440"/>
                    <a:pt x="675" y="441"/>
                    <a:pt x="674" y="441"/>
                  </a:cubicBezTo>
                  <a:cubicBezTo>
                    <a:pt x="674" y="441"/>
                    <a:pt x="674" y="442"/>
                    <a:pt x="674" y="442"/>
                  </a:cubicBezTo>
                  <a:cubicBezTo>
                    <a:pt x="674" y="442"/>
                    <a:pt x="673" y="442"/>
                    <a:pt x="673" y="442"/>
                  </a:cubicBezTo>
                  <a:cubicBezTo>
                    <a:pt x="673" y="442"/>
                    <a:pt x="673" y="441"/>
                    <a:pt x="673" y="441"/>
                  </a:cubicBezTo>
                  <a:cubicBezTo>
                    <a:pt x="673" y="441"/>
                    <a:pt x="674" y="441"/>
                    <a:pt x="674" y="441"/>
                  </a:cubicBezTo>
                  <a:cubicBezTo>
                    <a:pt x="673" y="441"/>
                    <a:pt x="674" y="440"/>
                    <a:pt x="674" y="439"/>
                  </a:cubicBezTo>
                  <a:cubicBezTo>
                    <a:pt x="673" y="440"/>
                    <a:pt x="673" y="440"/>
                    <a:pt x="673" y="441"/>
                  </a:cubicBezTo>
                  <a:cubicBezTo>
                    <a:pt x="673" y="441"/>
                    <a:pt x="673" y="441"/>
                    <a:pt x="673" y="441"/>
                  </a:cubicBezTo>
                  <a:cubicBezTo>
                    <a:pt x="673" y="441"/>
                    <a:pt x="673" y="441"/>
                    <a:pt x="673" y="441"/>
                  </a:cubicBezTo>
                  <a:cubicBezTo>
                    <a:pt x="672" y="441"/>
                    <a:pt x="673" y="441"/>
                    <a:pt x="673" y="441"/>
                  </a:cubicBezTo>
                  <a:cubicBezTo>
                    <a:pt x="673" y="441"/>
                    <a:pt x="673" y="440"/>
                    <a:pt x="673" y="440"/>
                  </a:cubicBezTo>
                  <a:cubicBezTo>
                    <a:pt x="672" y="440"/>
                    <a:pt x="673" y="440"/>
                    <a:pt x="673" y="439"/>
                  </a:cubicBezTo>
                  <a:cubicBezTo>
                    <a:pt x="673" y="439"/>
                    <a:pt x="673" y="439"/>
                    <a:pt x="673" y="439"/>
                  </a:cubicBezTo>
                  <a:cubicBezTo>
                    <a:pt x="672" y="439"/>
                    <a:pt x="672" y="439"/>
                    <a:pt x="671" y="439"/>
                  </a:cubicBezTo>
                  <a:cubicBezTo>
                    <a:pt x="671" y="438"/>
                    <a:pt x="671" y="438"/>
                    <a:pt x="671" y="437"/>
                  </a:cubicBezTo>
                  <a:cubicBezTo>
                    <a:pt x="671" y="437"/>
                    <a:pt x="671" y="437"/>
                    <a:pt x="671" y="437"/>
                  </a:cubicBezTo>
                  <a:cubicBezTo>
                    <a:pt x="672" y="437"/>
                    <a:pt x="672" y="437"/>
                    <a:pt x="672" y="437"/>
                  </a:cubicBezTo>
                  <a:cubicBezTo>
                    <a:pt x="672" y="436"/>
                    <a:pt x="672" y="436"/>
                    <a:pt x="671" y="435"/>
                  </a:cubicBezTo>
                  <a:cubicBezTo>
                    <a:pt x="671" y="435"/>
                    <a:pt x="671" y="435"/>
                    <a:pt x="671" y="435"/>
                  </a:cubicBezTo>
                  <a:cubicBezTo>
                    <a:pt x="672" y="435"/>
                    <a:pt x="672" y="434"/>
                    <a:pt x="673" y="434"/>
                  </a:cubicBezTo>
                  <a:cubicBezTo>
                    <a:pt x="673" y="434"/>
                    <a:pt x="673" y="434"/>
                    <a:pt x="673" y="434"/>
                  </a:cubicBezTo>
                  <a:cubicBezTo>
                    <a:pt x="673" y="434"/>
                    <a:pt x="674" y="434"/>
                    <a:pt x="674" y="433"/>
                  </a:cubicBezTo>
                  <a:cubicBezTo>
                    <a:pt x="674" y="433"/>
                    <a:pt x="674" y="433"/>
                    <a:pt x="674" y="433"/>
                  </a:cubicBezTo>
                  <a:cubicBezTo>
                    <a:pt x="674" y="433"/>
                    <a:pt x="673" y="433"/>
                    <a:pt x="673" y="433"/>
                  </a:cubicBezTo>
                  <a:cubicBezTo>
                    <a:pt x="672" y="434"/>
                    <a:pt x="671" y="433"/>
                    <a:pt x="671" y="432"/>
                  </a:cubicBezTo>
                  <a:cubicBezTo>
                    <a:pt x="671" y="432"/>
                    <a:pt x="671" y="431"/>
                    <a:pt x="672" y="431"/>
                  </a:cubicBezTo>
                  <a:cubicBezTo>
                    <a:pt x="672" y="431"/>
                    <a:pt x="672" y="430"/>
                    <a:pt x="672" y="430"/>
                  </a:cubicBezTo>
                  <a:cubicBezTo>
                    <a:pt x="672" y="430"/>
                    <a:pt x="672" y="430"/>
                    <a:pt x="672" y="430"/>
                  </a:cubicBezTo>
                  <a:cubicBezTo>
                    <a:pt x="672" y="430"/>
                    <a:pt x="672" y="430"/>
                    <a:pt x="672" y="430"/>
                  </a:cubicBezTo>
                  <a:cubicBezTo>
                    <a:pt x="672" y="430"/>
                    <a:pt x="672" y="430"/>
                    <a:pt x="671" y="430"/>
                  </a:cubicBezTo>
                  <a:cubicBezTo>
                    <a:pt x="671" y="430"/>
                    <a:pt x="671" y="431"/>
                    <a:pt x="671" y="431"/>
                  </a:cubicBezTo>
                  <a:cubicBezTo>
                    <a:pt x="671" y="431"/>
                    <a:pt x="671" y="430"/>
                    <a:pt x="671" y="430"/>
                  </a:cubicBezTo>
                  <a:cubicBezTo>
                    <a:pt x="672" y="430"/>
                    <a:pt x="671" y="429"/>
                    <a:pt x="672" y="428"/>
                  </a:cubicBezTo>
                  <a:cubicBezTo>
                    <a:pt x="671" y="428"/>
                    <a:pt x="670" y="428"/>
                    <a:pt x="669" y="429"/>
                  </a:cubicBezTo>
                  <a:cubicBezTo>
                    <a:pt x="669" y="429"/>
                    <a:pt x="669" y="428"/>
                    <a:pt x="669" y="428"/>
                  </a:cubicBezTo>
                  <a:cubicBezTo>
                    <a:pt x="669" y="428"/>
                    <a:pt x="669" y="428"/>
                    <a:pt x="669" y="428"/>
                  </a:cubicBezTo>
                  <a:cubicBezTo>
                    <a:pt x="669" y="429"/>
                    <a:pt x="668" y="428"/>
                    <a:pt x="668" y="429"/>
                  </a:cubicBezTo>
                  <a:cubicBezTo>
                    <a:pt x="668" y="429"/>
                    <a:pt x="668" y="430"/>
                    <a:pt x="668" y="430"/>
                  </a:cubicBezTo>
                  <a:cubicBezTo>
                    <a:pt x="668" y="431"/>
                    <a:pt x="669" y="431"/>
                    <a:pt x="669" y="431"/>
                  </a:cubicBezTo>
                  <a:cubicBezTo>
                    <a:pt x="669" y="432"/>
                    <a:pt x="668" y="433"/>
                    <a:pt x="668" y="434"/>
                  </a:cubicBezTo>
                  <a:cubicBezTo>
                    <a:pt x="668" y="434"/>
                    <a:pt x="667" y="434"/>
                    <a:pt x="666" y="434"/>
                  </a:cubicBezTo>
                  <a:cubicBezTo>
                    <a:pt x="666" y="434"/>
                    <a:pt x="666" y="435"/>
                    <a:pt x="665" y="434"/>
                  </a:cubicBezTo>
                  <a:cubicBezTo>
                    <a:pt x="665" y="434"/>
                    <a:pt x="665" y="434"/>
                    <a:pt x="665" y="433"/>
                  </a:cubicBezTo>
                  <a:cubicBezTo>
                    <a:pt x="665" y="432"/>
                    <a:pt x="665" y="432"/>
                    <a:pt x="666" y="432"/>
                  </a:cubicBezTo>
                  <a:cubicBezTo>
                    <a:pt x="667" y="431"/>
                    <a:pt x="666" y="431"/>
                    <a:pt x="666" y="430"/>
                  </a:cubicBezTo>
                  <a:cubicBezTo>
                    <a:pt x="666" y="430"/>
                    <a:pt x="666" y="430"/>
                    <a:pt x="666" y="430"/>
                  </a:cubicBezTo>
                  <a:cubicBezTo>
                    <a:pt x="665" y="430"/>
                    <a:pt x="665" y="430"/>
                    <a:pt x="665" y="430"/>
                  </a:cubicBezTo>
                  <a:cubicBezTo>
                    <a:pt x="666" y="430"/>
                    <a:pt x="665" y="429"/>
                    <a:pt x="666" y="429"/>
                  </a:cubicBezTo>
                  <a:cubicBezTo>
                    <a:pt x="665" y="429"/>
                    <a:pt x="665" y="428"/>
                    <a:pt x="665" y="428"/>
                  </a:cubicBezTo>
                  <a:cubicBezTo>
                    <a:pt x="665" y="428"/>
                    <a:pt x="665" y="428"/>
                    <a:pt x="665" y="428"/>
                  </a:cubicBezTo>
                  <a:cubicBezTo>
                    <a:pt x="665" y="427"/>
                    <a:pt x="666" y="427"/>
                    <a:pt x="665" y="427"/>
                  </a:cubicBezTo>
                  <a:cubicBezTo>
                    <a:pt x="665" y="427"/>
                    <a:pt x="665" y="426"/>
                    <a:pt x="665" y="426"/>
                  </a:cubicBezTo>
                  <a:cubicBezTo>
                    <a:pt x="667" y="426"/>
                    <a:pt x="667" y="426"/>
                    <a:pt x="667" y="428"/>
                  </a:cubicBezTo>
                  <a:cubicBezTo>
                    <a:pt x="667" y="428"/>
                    <a:pt x="667" y="428"/>
                    <a:pt x="667" y="428"/>
                  </a:cubicBezTo>
                  <a:cubicBezTo>
                    <a:pt x="668" y="428"/>
                    <a:pt x="667" y="427"/>
                    <a:pt x="668" y="427"/>
                  </a:cubicBezTo>
                  <a:cubicBezTo>
                    <a:pt x="668" y="427"/>
                    <a:pt x="668" y="427"/>
                    <a:pt x="668" y="427"/>
                  </a:cubicBezTo>
                  <a:cubicBezTo>
                    <a:pt x="668" y="427"/>
                    <a:pt x="668" y="427"/>
                    <a:pt x="668" y="427"/>
                  </a:cubicBezTo>
                  <a:cubicBezTo>
                    <a:pt x="668" y="426"/>
                    <a:pt x="667" y="426"/>
                    <a:pt x="667" y="426"/>
                  </a:cubicBezTo>
                  <a:cubicBezTo>
                    <a:pt x="667" y="426"/>
                    <a:pt x="667" y="426"/>
                    <a:pt x="668" y="426"/>
                  </a:cubicBezTo>
                  <a:cubicBezTo>
                    <a:pt x="668" y="426"/>
                    <a:pt x="669" y="426"/>
                    <a:pt x="669" y="426"/>
                  </a:cubicBezTo>
                  <a:cubicBezTo>
                    <a:pt x="669" y="426"/>
                    <a:pt x="670" y="426"/>
                    <a:pt x="670" y="426"/>
                  </a:cubicBezTo>
                  <a:cubicBezTo>
                    <a:pt x="669" y="425"/>
                    <a:pt x="669" y="425"/>
                    <a:pt x="669" y="425"/>
                  </a:cubicBezTo>
                  <a:cubicBezTo>
                    <a:pt x="668" y="425"/>
                    <a:pt x="668" y="425"/>
                    <a:pt x="669" y="425"/>
                  </a:cubicBezTo>
                  <a:cubicBezTo>
                    <a:pt x="669" y="424"/>
                    <a:pt x="669" y="424"/>
                    <a:pt x="669" y="423"/>
                  </a:cubicBezTo>
                  <a:cubicBezTo>
                    <a:pt x="669" y="423"/>
                    <a:pt x="669" y="424"/>
                    <a:pt x="668" y="424"/>
                  </a:cubicBezTo>
                  <a:cubicBezTo>
                    <a:pt x="668" y="424"/>
                    <a:pt x="668" y="424"/>
                    <a:pt x="668" y="424"/>
                  </a:cubicBezTo>
                  <a:cubicBezTo>
                    <a:pt x="668" y="424"/>
                    <a:pt x="668" y="424"/>
                    <a:pt x="668" y="425"/>
                  </a:cubicBezTo>
                  <a:cubicBezTo>
                    <a:pt x="667" y="425"/>
                    <a:pt x="667" y="425"/>
                    <a:pt x="667" y="425"/>
                  </a:cubicBezTo>
                  <a:cubicBezTo>
                    <a:pt x="667" y="425"/>
                    <a:pt x="667" y="426"/>
                    <a:pt x="666" y="425"/>
                  </a:cubicBezTo>
                  <a:cubicBezTo>
                    <a:pt x="666" y="425"/>
                    <a:pt x="666" y="425"/>
                    <a:pt x="666" y="425"/>
                  </a:cubicBezTo>
                  <a:cubicBezTo>
                    <a:pt x="665" y="425"/>
                    <a:pt x="665" y="425"/>
                    <a:pt x="665" y="424"/>
                  </a:cubicBezTo>
                  <a:cubicBezTo>
                    <a:pt x="665" y="424"/>
                    <a:pt x="664" y="424"/>
                    <a:pt x="664" y="423"/>
                  </a:cubicBezTo>
                  <a:cubicBezTo>
                    <a:pt x="664" y="423"/>
                    <a:pt x="663" y="423"/>
                    <a:pt x="663" y="422"/>
                  </a:cubicBezTo>
                  <a:cubicBezTo>
                    <a:pt x="663" y="422"/>
                    <a:pt x="663" y="422"/>
                    <a:pt x="663" y="422"/>
                  </a:cubicBezTo>
                  <a:cubicBezTo>
                    <a:pt x="663" y="422"/>
                    <a:pt x="663" y="422"/>
                    <a:pt x="663" y="422"/>
                  </a:cubicBezTo>
                  <a:cubicBezTo>
                    <a:pt x="663" y="422"/>
                    <a:pt x="664" y="422"/>
                    <a:pt x="664" y="422"/>
                  </a:cubicBezTo>
                  <a:cubicBezTo>
                    <a:pt x="664" y="423"/>
                    <a:pt x="665" y="423"/>
                    <a:pt x="665" y="424"/>
                  </a:cubicBezTo>
                  <a:cubicBezTo>
                    <a:pt x="665" y="423"/>
                    <a:pt x="665" y="423"/>
                    <a:pt x="664" y="422"/>
                  </a:cubicBezTo>
                  <a:cubicBezTo>
                    <a:pt x="664" y="422"/>
                    <a:pt x="664" y="422"/>
                    <a:pt x="663" y="421"/>
                  </a:cubicBezTo>
                  <a:cubicBezTo>
                    <a:pt x="663" y="421"/>
                    <a:pt x="663" y="421"/>
                    <a:pt x="663" y="421"/>
                  </a:cubicBezTo>
                  <a:cubicBezTo>
                    <a:pt x="663" y="421"/>
                    <a:pt x="662" y="421"/>
                    <a:pt x="663" y="419"/>
                  </a:cubicBezTo>
                  <a:cubicBezTo>
                    <a:pt x="662" y="419"/>
                    <a:pt x="663" y="420"/>
                    <a:pt x="662" y="420"/>
                  </a:cubicBezTo>
                  <a:cubicBezTo>
                    <a:pt x="662" y="419"/>
                    <a:pt x="662" y="419"/>
                    <a:pt x="662" y="419"/>
                  </a:cubicBezTo>
                  <a:cubicBezTo>
                    <a:pt x="662" y="419"/>
                    <a:pt x="662" y="420"/>
                    <a:pt x="662" y="419"/>
                  </a:cubicBezTo>
                  <a:cubicBezTo>
                    <a:pt x="661" y="419"/>
                    <a:pt x="661" y="419"/>
                    <a:pt x="661" y="419"/>
                  </a:cubicBezTo>
                  <a:cubicBezTo>
                    <a:pt x="661" y="419"/>
                    <a:pt x="661" y="419"/>
                    <a:pt x="661" y="419"/>
                  </a:cubicBezTo>
                  <a:cubicBezTo>
                    <a:pt x="660" y="419"/>
                    <a:pt x="660" y="418"/>
                    <a:pt x="660" y="418"/>
                  </a:cubicBezTo>
                  <a:cubicBezTo>
                    <a:pt x="660" y="418"/>
                    <a:pt x="661" y="417"/>
                    <a:pt x="661" y="418"/>
                  </a:cubicBezTo>
                  <a:cubicBezTo>
                    <a:pt x="661" y="417"/>
                    <a:pt x="660" y="417"/>
                    <a:pt x="661" y="416"/>
                  </a:cubicBezTo>
                  <a:cubicBezTo>
                    <a:pt x="661" y="416"/>
                    <a:pt x="660" y="416"/>
                    <a:pt x="660" y="416"/>
                  </a:cubicBezTo>
                  <a:cubicBezTo>
                    <a:pt x="660" y="416"/>
                    <a:pt x="660" y="416"/>
                    <a:pt x="660" y="416"/>
                  </a:cubicBezTo>
                  <a:cubicBezTo>
                    <a:pt x="660" y="416"/>
                    <a:pt x="660" y="417"/>
                    <a:pt x="660" y="417"/>
                  </a:cubicBezTo>
                  <a:cubicBezTo>
                    <a:pt x="659" y="417"/>
                    <a:pt x="659" y="416"/>
                    <a:pt x="659" y="416"/>
                  </a:cubicBezTo>
                  <a:cubicBezTo>
                    <a:pt x="659" y="415"/>
                    <a:pt x="659" y="415"/>
                    <a:pt x="658" y="415"/>
                  </a:cubicBezTo>
                  <a:cubicBezTo>
                    <a:pt x="658" y="414"/>
                    <a:pt x="658" y="414"/>
                    <a:pt x="658" y="414"/>
                  </a:cubicBezTo>
                  <a:cubicBezTo>
                    <a:pt x="658" y="414"/>
                    <a:pt x="658" y="414"/>
                    <a:pt x="658" y="414"/>
                  </a:cubicBezTo>
                  <a:cubicBezTo>
                    <a:pt x="658" y="414"/>
                    <a:pt x="658" y="414"/>
                    <a:pt x="657" y="414"/>
                  </a:cubicBezTo>
                  <a:cubicBezTo>
                    <a:pt x="657" y="414"/>
                    <a:pt x="657" y="413"/>
                    <a:pt x="657" y="413"/>
                  </a:cubicBezTo>
                  <a:cubicBezTo>
                    <a:pt x="657" y="413"/>
                    <a:pt x="657" y="413"/>
                    <a:pt x="657" y="413"/>
                  </a:cubicBezTo>
                  <a:cubicBezTo>
                    <a:pt x="656" y="412"/>
                    <a:pt x="656" y="412"/>
                    <a:pt x="656" y="411"/>
                  </a:cubicBezTo>
                  <a:cubicBezTo>
                    <a:pt x="656" y="411"/>
                    <a:pt x="657" y="410"/>
                    <a:pt x="656" y="410"/>
                  </a:cubicBezTo>
                  <a:cubicBezTo>
                    <a:pt x="656" y="410"/>
                    <a:pt x="656" y="408"/>
                    <a:pt x="657" y="408"/>
                  </a:cubicBezTo>
                  <a:cubicBezTo>
                    <a:pt x="657" y="408"/>
                    <a:pt x="657" y="408"/>
                    <a:pt x="657" y="408"/>
                  </a:cubicBezTo>
                  <a:cubicBezTo>
                    <a:pt x="658" y="409"/>
                    <a:pt x="658" y="409"/>
                    <a:pt x="658" y="410"/>
                  </a:cubicBezTo>
                  <a:cubicBezTo>
                    <a:pt x="659" y="410"/>
                    <a:pt x="659" y="410"/>
                    <a:pt x="659" y="410"/>
                  </a:cubicBezTo>
                  <a:cubicBezTo>
                    <a:pt x="659" y="410"/>
                    <a:pt x="659" y="411"/>
                    <a:pt x="659" y="411"/>
                  </a:cubicBezTo>
                  <a:cubicBezTo>
                    <a:pt x="660" y="411"/>
                    <a:pt x="661" y="412"/>
                    <a:pt x="662" y="413"/>
                  </a:cubicBezTo>
                  <a:cubicBezTo>
                    <a:pt x="662" y="414"/>
                    <a:pt x="662" y="414"/>
                    <a:pt x="662" y="414"/>
                  </a:cubicBezTo>
                  <a:cubicBezTo>
                    <a:pt x="662" y="414"/>
                    <a:pt x="662" y="414"/>
                    <a:pt x="663" y="414"/>
                  </a:cubicBezTo>
                  <a:cubicBezTo>
                    <a:pt x="663" y="414"/>
                    <a:pt x="663" y="414"/>
                    <a:pt x="663" y="414"/>
                  </a:cubicBezTo>
                  <a:cubicBezTo>
                    <a:pt x="662" y="414"/>
                    <a:pt x="662" y="414"/>
                    <a:pt x="662" y="414"/>
                  </a:cubicBezTo>
                  <a:cubicBezTo>
                    <a:pt x="662" y="414"/>
                    <a:pt x="662" y="414"/>
                    <a:pt x="662" y="414"/>
                  </a:cubicBezTo>
                  <a:cubicBezTo>
                    <a:pt x="662" y="413"/>
                    <a:pt x="661" y="413"/>
                    <a:pt x="661" y="412"/>
                  </a:cubicBezTo>
                  <a:cubicBezTo>
                    <a:pt x="660" y="412"/>
                    <a:pt x="660" y="411"/>
                    <a:pt x="659" y="410"/>
                  </a:cubicBezTo>
                  <a:cubicBezTo>
                    <a:pt x="659" y="410"/>
                    <a:pt x="659" y="409"/>
                    <a:pt x="658" y="409"/>
                  </a:cubicBezTo>
                  <a:cubicBezTo>
                    <a:pt x="658" y="409"/>
                    <a:pt x="658" y="408"/>
                    <a:pt x="658" y="408"/>
                  </a:cubicBezTo>
                  <a:cubicBezTo>
                    <a:pt x="657" y="407"/>
                    <a:pt x="658" y="407"/>
                    <a:pt x="658" y="407"/>
                  </a:cubicBezTo>
                  <a:cubicBezTo>
                    <a:pt x="658" y="407"/>
                    <a:pt x="658" y="407"/>
                    <a:pt x="659" y="407"/>
                  </a:cubicBezTo>
                  <a:cubicBezTo>
                    <a:pt x="659" y="407"/>
                    <a:pt x="659" y="407"/>
                    <a:pt x="659" y="408"/>
                  </a:cubicBezTo>
                  <a:cubicBezTo>
                    <a:pt x="659" y="408"/>
                    <a:pt x="659" y="408"/>
                    <a:pt x="660" y="408"/>
                  </a:cubicBezTo>
                  <a:cubicBezTo>
                    <a:pt x="659" y="407"/>
                    <a:pt x="659" y="407"/>
                    <a:pt x="659" y="406"/>
                  </a:cubicBezTo>
                  <a:cubicBezTo>
                    <a:pt x="659" y="405"/>
                    <a:pt x="659" y="405"/>
                    <a:pt x="659" y="405"/>
                  </a:cubicBezTo>
                  <a:cubicBezTo>
                    <a:pt x="659" y="405"/>
                    <a:pt x="659" y="405"/>
                    <a:pt x="660" y="405"/>
                  </a:cubicBezTo>
                  <a:cubicBezTo>
                    <a:pt x="660" y="406"/>
                    <a:pt x="660" y="406"/>
                    <a:pt x="660" y="406"/>
                  </a:cubicBezTo>
                  <a:cubicBezTo>
                    <a:pt x="660" y="407"/>
                    <a:pt x="661" y="407"/>
                    <a:pt x="661" y="408"/>
                  </a:cubicBezTo>
                  <a:cubicBezTo>
                    <a:pt x="661" y="408"/>
                    <a:pt x="661" y="409"/>
                    <a:pt x="662" y="409"/>
                  </a:cubicBezTo>
                  <a:cubicBezTo>
                    <a:pt x="662" y="409"/>
                    <a:pt x="662" y="409"/>
                    <a:pt x="662" y="409"/>
                  </a:cubicBezTo>
                  <a:cubicBezTo>
                    <a:pt x="662" y="409"/>
                    <a:pt x="662" y="409"/>
                    <a:pt x="662" y="409"/>
                  </a:cubicBezTo>
                  <a:cubicBezTo>
                    <a:pt x="661" y="408"/>
                    <a:pt x="661" y="408"/>
                    <a:pt x="661" y="407"/>
                  </a:cubicBezTo>
                  <a:cubicBezTo>
                    <a:pt x="661" y="407"/>
                    <a:pt x="661" y="407"/>
                    <a:pt x="661" y="407"/>
                  </a:cubicBezTo>
                  <a:cubicBezTo>
                    <a:pt x="661" y="406"/>
                    <a:pt x="661" y="406"/>
                    <a:pt x="661" y="405"/>
                  </a:cubicBezTo>
                  <a:cubicBezTo>
                    <a:pt x="662" y="405"/>
                    <a:pt x="662" y="405"/>
                    <a:pt x="663" y="405"/>
                  </a:cubicBezTo>
                  <a:cubicBezTo>
                    <a:pt x="663" y="406"/>
                    <a:pt x="663" y="406"/>
                    <a:pt x="663" y="406"/>
                  </a:cubicBezTo>
                  <a:cubicBezTo>
                    <a:pt x="663" y="406"/>
                    <a:pt x="664" y="406"/>
                    <a:pt x="664" y="406"/>
                  </a:cubicBezTo>
                  <a:cubicBezTo>
                    <a:pt x="664" y="405"/>
                    <a:pt x="664" y="405"/>
                    <a:pt x="664" y="405"/>
                  </a:cubicBezTo>
                  <a:cubicBezTo>
                    <a:pt x="665" y="404"/>
                    <a:pt x="665" y="404"/>
                    <a:pt x="666" y="404"/>
                  </a:cubicBezTo>
                  <a:cubicBezTo>
                    <a:pt x="666" y="404"/>
                    <a:pt x="666" y="404"/>
                    <a:pt x="666" y="404"/>
                  </a:cubicBezTo>
                  <a:cubicBezTo>
                    <a:pt x="667" y="404"/>
                    <a:pt x="667" y="405"/>
                    <a:pt x="668" y="405"/>
                  </a:cubicBezTo>
                  <a:cubicBezTo>
                    <a:pt x="668" y="405"/>
                    <a:pt x="668" y="405"/>
                    <a:pt x="669" y="406"/>
                  </a:cubicBezTo>
                  <a:cubicBezTo>
                    <a:pt x="669" y="406"/>
                    <a:pt x="669" y="406"/>
                    <a:pt x="669" y="406"/>
                  </a:cubicBezTo>
                  <a:cubicBezTo>
                    <a:pt x="670" y="407"/>
                    <a:pt x="669" y="407"/>
                    <a:pt x="669" y="407"/>
                  </a:cubicBezTo>
                  <a:cubicBezTo>
                    <a:pt x="669" y="408"/>
                    <a:pt x="669" y="409"/>
                    <a:pt x="668" y="409"/>
                  </a:cubicBezTo>
                  <a:cubicBezTo>
                    <a:pt x="668" y="409"/>
                    <a:pt x="667" y="409"/>
                    <a:pt x="667" y="409"/>
                  </a:cubicBezTo>
                  <a:cubicBezTo>
                    <a:pt x="667" y="409"/>
                    <a:pt x="666" y="409"/>
                    <a:pt x="666" y="409"/>
                  </a:cubicBezTo>
                  <a:cubicBezTo>
                    <a:pt x="666" y="410"/>
                    <a:pt x="666" y="409"/>
                    <a:pt x="667" y="409"/>
                  </a:cubicBezTo>
                  <a:cubicBezTo>
                    <a:pt x="667" y="409"/>
                    <a:pt x="667" y="409"/>
                    <a:pt x="667" y="410"/>
                  </a:cubicBezTo>
                  <a:cubicBezTo>
                    <a:pt x="667" y="410"/>
                    <a:pt x="667" y="410"/>
                    <a:pt x="668" y="410"/>
                  </a:cubicBezTo>
                  <a:cubicBezTo>
                    <a:pt x="668" y="410"/>
                    <a:pt x="668" y="410"/>
                    <a:pt x="668" y="410"/>
                  </a:cubicBezTo>
                  <a:cubicBezTo>
                    <a:pt x="668" y="411"/>
                    <a:pt x="667" y="411"/>
                    <a:pt x="667" y="411"/>
                  </a:cubicBezTo>
                  <a:cubicBezTo>
                    <a:pt x="667" y="410"/>
                    <a:pt x="666" y="410"/>
                    <a:pt x="666" y="411"/>
                  </a:cubicBezTo>
                  <a:cubicBezTo>
                    <a:pt x="666" y="411"/>
                    <a:pt x="667" y="411"/>
                    <a:pt x="667" y="411"/>
                  </a:cubicBezTo>
                  <a:cubicBezTo>
                    <a:pt x="667" y="411"/>
                    <a:pt x="668" y="411"/>
                    <a:pt x="668" y="411"/>
                  </a:cubicBezTo>
                  <a:cubicBezTo>
                    <a:pt x="668" y="411"/>
                    <a:pt x="668" y="411"/>
                    <a:pt x="668" y="411"/>
                  </a:cubicBezTo>
                  <a:cubicBezTo>
                    <a:pt x="669" y="411"/>
                    <a:pt x="669" y="410"/>
                    <a:pt x="669" y="410"/>
                  </a:cubicBezTo>
                  <a:cubicBezTo>
                    <a:pt x="669" y="409"/>
                    <a:pt x="670" y="409"/>
                    <a:pt x="670" y="408"/>
                  </a:cubicBezTo>
                  <a:cubicBezTo>
                    <a:pt x="671" y="408"/>
                    <a:pt x="671" y="408"/>
                    <a:pt x="670" y="408"/>
                  </a:cubicBezTo>
                  <a:cubicBezTo>
                    <a:pt x="670" y="408"/>
                    <a:pt x="670" y="408"/>
                    <a:pt x="670" y="407"/>
                  </a:cubicBezTo>
                  <a:cubicBezTo>
                    <a:pt x="670" y="407"/>
                    <a:pt x="671" y="407"/>
                    <a:pt x="671" y="407"/>
                  </a:cubicBezTo>
                  <a:cubicBezTo>
                    <a:pt x="671" y="407"/>
                    <a:pt x="672" y="407"/>
                    <a:pt x="672" y="408"/>
                  </a:cubicBezTo>
                  <a:cubicBezTo>
                    <a:pt x="672" y="409"/>
                    <a:pt x="673" y="408"/>
                    <a:pt x="674" y="408"/>
                  </a:cubicBezTo>
                  <a:cubicBezTo>
                    <a:pt x="674" y="408"/>
                    <a:pt x="674" y="408"/>
                    <a:pt x="674" y="408"/>
                  </a:cubicBezTo>
                  <a:cubicBezTo>
                    <a:pt x="675" y="408"/>
                    <a:pt x="675" y="408"/>
                    <a:pt x="675" y="409"/>
                  </a:cubicBezTo>
                  <a:cubicBezTo>
                    <a:pt x="675" y="409"/>
                    <a:pt x="675" y="409"/>
                    <a:pt x="674" y="409"/>
                  </a:cubicBezTo>
                  <a:cubicBezTo>
                    <a:pt x="675" y="409"/>
                    <a:pt x="676" y="409"/>
                    <a:pt x="677" y="410"/>
                  </a:cubicBezTo>
                  <a:cubicBezTo>
                    <a:pt x="677" y="410"/>
                    <a:pt x="677" y="411"/>
                    <a:pt x="677" y="411"/>
                  </a:cubicBezTo>
                  <a:cubicBezTo>
                    <a:pt x="677" y="412"/>
                    <a:pt x="677" y="413"/>
                    <a:pt x="676" y="413"/>
                  </a:cubicBezTo>
                  <a:cubicBezTo>
                    <a:pt x="676" y="413"/>
                    <a:pt x="676" y="413"/>
                    <a:pt x="676" y="413"/>
                  </a:cubicBezTo>
                  <a:cubicBezTo>
                    <a:pt x="675" y="413"/>
                    <a:pt x="675" y="413"/>
                    <a:pt x="674" y="412"/>
                  </a:cubicBezTo>
                  <a:cubicBezTo>
                    <a:pt x="674" y="412"/>
                    <a:pt x="674" y="412"/>
                    <a:pt x="674" y="412"/>
                  </a:cubicBezTo>
                  <a:cubicBezTo>
                    <a:pt x="673" y="412"/>
                    <a:pt x="673" y="412"/>
                    <a:pt x="673" y="412"/>
                  </a:cubicBezTo>
                  <a:cubicBezTo>
                    <a:pt x="673" y="412"/>
                    <a:pt x="673" y="412"/>
                    <a:pt x="674" y="412"/>
                  </a:cubicBezTo>
                  <a:cubicBezTo>
                    <a:pt x="674" y="412"/>
                    <a:pt x="674" y="412"/>
                    <a:pt x="674" y="412"/>
                  </a:cubicBezTo>
                  <a:cubicBezTo>
                    <a:pt x="674" y="413"/>
                    <a:pt x="674" y="413"/>
                    <a:pt x="675" y="413"/>
                  </a:cubicBezTo>
                  <a:cubicBezTo>
                    <a:pt x="675" y="414"/>
                    <a:pt x="676" y="414"/>
                    <a:pt x="676" y="414"/>
                  </a:cubicBezTo>
                  <a:cubicBezTo>
                    <a:pt x="676" y="414"/>
                    <a:pt x="676" y="414"/>
                    <a:pt x="676" y="415"/>
                  </a:cubicBezTo>
                  <a:cubicBezTo>
                    <a:pt x="676" y="415"/>
                    <a:pt x="677" y="415"/>
                    <a:pt x="676" y="415"/>
                  </a:cubicBezTo>
                  <a:cubicBezTo>
                    <a:pt x="676" y="415"/>
                    <a:pt x="676" y="416"/>
                    <a:pt x="675" y="416"/>
                  </a:cubicBezTo>
                  <a:cubicBezTo>
                    <a:pt x="675" y="416"/>
                    <a:pt x="674" y="416"/>
                    <a:pt x="674" y="416"/>
                  </a:cubicBezTo>
                  <a:cubicBezTo>
                    <a:pt x="673" y="416"/>
                    <a:pt x="673" y="416"/>
                    <a:pt x="672" y="415"/>
                  </a:cubicBezTo>
                  <a:cubicBezTo>
                    <a:pt x="672" y="415"/>
                    <a:pt x="671" y="414"/>
                    <a:pt x="671" y="414"/>
                  </a:cubicBezTo>
                  <a:cubicBezTo>
                    <a:pt x="670" y="414"/>
                    <a:pt x="670" y="414"/>
                    <a:pt x="670" y="413"/>
                  </a:cubicBezTo>
                  <a:cubicBezTo>
                    <a:pt x="668" y="413"/>
                    <a:pt x="667" y="412"/>
                    <a:pt x="666" y="411"/>
                  </a:cubicBezTo>
                  <a:cubicBezTo>
                    <a:pt x="666" y="411"/>
                    <a:pt x="665" y="411"/>
                    <a:pt x="665" y="411"/>
                  </a:cubicBezTo>
                  <a:cubicBezTo>
                    <a:pt x="666" y="412"/>
                    <a:pt x="667" y="412"/>
                    <a:pt x="667" y="412"/>
                  </a:cubicBezTo>
                  <a:cubicBezTo>
                    <a:pt x="668" y="413"/>
                    <a:pt x="668" y="413"/>
                    <a:pt x="668" y="413"/>
                  </a:cubicBezTo>
                  <a:cubicBezTo>
                    <a:pt x="668" y="414"/>
                    <a:pt x="668" y="414"/>
                    <a:pt x="668" y="414"/>
                  </a:cubicBezTo>
                  <a:cubicBezTo>
                    <a:pt x="668" y="414"/>
                    <a:pt x="668" y="414"/>
                    <a:pt x="669" y="414"/>
                  </a:cubicBezTo>
                  <a:cubicBezTo>
                    <a:pt x="669" y="414"/>
                    <a:pt x="669" y="414"/>
                    <a:pt x="669" y="414"/>
                  </a:cubicBezTo>
                  <a:cubicBezTo>
                    <a:pt x="669" y="414"/>
                    <a:pt x="669" y="414"/>
                    <a:pt x="669" y="415"/>
                  </a:cubicBezTo>
                  <a:cubicBezTo>
                    <a:pt x="669" y="414"/>
                    <a:pt x="670" y="414"/>
                    <a:pt x="670" y="415"/>
                  </a:cubicBezTo>
                  <a:cubicBezTo>
                    <a:pt x="671" y="415"/>
                    <a:pt x="671" y="415"/>
                    <a:pt x="671" y="416"/>
                  </a:cubicBezTo>
                  <a:cubicBezTo>
                    <a:pt x="671" y="416"/>
                    <a:pt x="671" y="416"/>
                    <a:pt x="671" y="416"/>
                  </a:cubicBezTo>
                  <a:cubicBezTo>
                    <a:pt x="671" y="416"/>
                    <a:pt x="672" y="416"/>
                    <a:pt x="672" y="416"/>
                  </a:cubicBezTo>
                  <a:cubicBezTo>
                    <a:pt x="671" y="417"/>
                    <a:pt x="671" y="417"/>
                    <a:pt x="671" y="417"/>
                  </a:cubicBezTo>
                  <a:cubicBezTo>
                    <a:pt x="671" y="417"/>
                    <a:pt x="671" y="417"/>
                    <a:pt x="671" y="417"/>
                  </a:cubicBezTo>
                  <a:cubicBezTo>
                    <a:pt x="671" y="417"/>
                    <a:pt x="671" y="417"/>
                    <a:pt x="672" y="417"/>
                  </a:cubicBezTo>
                  <a:cubicBezTo>
                    <a:pt x="672" y="417"/>
                    <a:pt x="673" y="417"/>
                    <a:pt x="673" y="417"/>
                  </a:cubicBezTo>
                  <a:cubicBezTo>
                    <a:pt x="673" y="417"/>
                    <a:pt x="673" y="417"/>
                    <a:pt x="673" y="417"/>
                  </a:cubicBezTo>
                  <a:cubicBezTo>
                    <a:pt x="673" y="417"/>
                    <a:pt x="674" y="417"/>
                    <a:pt x="674" y="417"/>
                  </a:cubicBezTo>
                  <a:cubicBezTo>
                    <a:pt x="674" y="417"/>
                    <a:pt x="674" y="417"/>
                    <a:pt x="675" y="417"/>
                  </a:cubicBezTo>
                  <a:cubicBezTo>
                    <a:pt x="675" y="416"/>
                    <a:pt x="675" y="416"/>
                    <a:pt x="675" y="416"/>
                  </a:cubicBezTo>
                  <a:cubicBezTo>
                    <a:pt x="676" y="417"/>
                    <a:pt x="676" y="417"/>
                    <a:pt x="676" y="416"/>
                  </a:cubicBezTo>
                  <a:cubicBezTo>
                    <a:pt x="677" y="416"/>
                    <a:pt x="677" y="416"/>
                    <a:pt x="677" y="417"/>
                  </a:cubicBezTo>
                  <a:cubicBezTo>
                    <a:pt x="677" y="417"/>
                    <a:pt x="678" y="418"/>
                    <a:pt x="677" y="418"/>
                  </a:cubicBezTo>
                  <a:cubicBezTo>
                    <a:pt x="677" y="418"/>
                    <a:pt x="677" y="419"/>
                    <a:pt x="677" y="419"/>
                  </a:cubicBezTo>
                  <a:cubicBezTo>
                    <a:pt x="677" y="419"/>
                    <a:pt x="677" y="419"/>
                    <a:pt x="677" y="419"/>
                  </a:cubicBezTo>
                  <a:cubicBezTo>
                    <a:pt x="677" y="419"/>
                    <a:pt x="677" y="419"/>
                    <a:pt x="677" y="419"/>
                  </a:cubicBezTo>
                  <a:cubicBezTo>
                    <a:pt x="678" y="419"/>
                    <a:pt x="678" y="420"/>
                    <a:pt x="678" y="420"/>
                  </a:cubicBezTo>
                  <a:cubicBezTo>
                    <a:pt x="678" y="420"/>
                    <a:pt x="678" y="421"/>
                    <a:pt x="678" y="421"/>
                  </a:cubicBezTo>
                  <a:cubicBezTo>
                    <a:pt x="678" y="421"/>
                    <a:pt x="678" y="421"/>
                    <a:pt x="678" y="421"/>
                  </a:cubicBezTo>
                  <a:cubicBezTo>
                    <a:pt x="678" y="421"/>
                    <a:pt x="678" y="421"/>
                    <a:pt x="678" y="422"/>
                  </a:cubicBezTo>
                  <a:cubicBezTo>
                    <a:pt x="678" y="422"/>
                    <a:pt x="678" y="422"/>
                    <a:pt x="678" y="423"/>
                  </a:cubicBezTo>
                  <a:cubicBezTo>
                    <a:pt x="678" y="423"/>
                    <a:pt x="677" y="422"/>
                    <a:pt x="677" y="422"/>
                  </a:cubicBezTo>
                  <a:cubicBezTo>
                    <a:pt x="677" y="422"/>
                    <a:pt x="677" y="422"/>
                    <a:pt x="676" y="421"/>
                  </a:cubicBezTo>
                  <a:cubicBezTo>
                    <a:pt x="677" y="422"/>
                    <a:pt x="677" y="422"/>
                    <a:pt x="677" y="423"/>
                  </a:cubicBezTo>
                  <a:cubicBezTo>
                    <a:pt x="678" y="423"/>
                    <a:pt x="677" y="423"/>
                    <a:pt x="677" y="423"/>
                  </a:cubicBezTo>
                  <a:cubicBezTo>
                    <a:pt x="676" y="423"/>
                    <a:pt x="676" y="424"/>
                    <a:pt x="675" y="423"/>
                  </a:cubicBezTo>
                  <a:cubicBezTo>
                    <a:pt x="675" y="423"/>
                    <a:pt x="675" y="423"/>
                    <a:pt x="675" y="423"/>
                  </a:cubicBezTo>
                  <a:cubicBezTo>
                    <a:pt x="674" y="423"/>
                    <a:pt x="674" y="422"/>
                    <a:pt x="674" y="422"/>
                  </a:cubicBezTo>
                  <a:cubicBezTo>
                    <a:pt x="673" y="422"/>
                    <a:pt x="673" y="421"/>
                    <a:pt x="673" y="421"/>
                  </a:cubicBezTo>
                  <a:cubicBezTo>
                    <a:pt x="672" y="421"/>
                    <a:pt x="672" y="421"/>
                    <a:pt x="672" y="421"/>
                  </a:cubicBezTo>
                  <a:cubicBezTo>
                    <a:pt x="671" y="420"/>
                    <a:pt x="670" y="419"/>
                    <a:pt x="669" y="419"/>
                  </a:cubicBezTo>
                  <a:cubicBezTo>
                    <a:pt x="669" y="418"/>
                    <a:pt x="669" y="418"/>
                    <a:pt x="669" y="418"/>
                  </a:cubicBezTo>
                  <a:cubicBezTo>
                    <a:pt x="668" y="418"/>
                    <a:pt x="668" y="418"/>
                    <a:pt x="668" y="418"/>
                  </a:cubicBezTo>
                  <a:cubicBezTo>
                    <a:pt x="668" y="418"/>
                    <a:pt x="667" y="417"/>
                    <a:pt x="667" y="417"/>
                  </a:cubicBezTo>
                  <a:cubicBezTo>
                    <a:pt x="667" y="417"/>
                    <a:pt x="667" y="417"/>
                    <a:pt x="666" y="417"/>
                  </a:cubicBezTo>
                  <a:cubicBezTo>
                    <a:pt x="666" y="416"/>
                    <a:pt x="666" y="416"/>
                    <a:pt x="666" y="416"/>
                  </a:cubicBezTo>
                  <a:cubicBezTo>
                    <a:pt x="666" y="416"/>
                    <a:pt x="666" y="416"/>
                    <a:pt x="666" y="416"/>
                  </a:cubicBezTo>
                  <a:cubicBezTo>
                    <a:pt x="665" y="416"/>
                    <a:pt x="666" y="416"/>
                    <a:pt x="666" y="417"/>
                  </a:cubicBezTo>
                  <a:cubicBezTo>
                    <a:pt x="666" y="417"/>
                    <a:pt x="666" y="417"/>
                    <a:pt x="666" y="417"/>
                  </a:cubicBezTo>
                  <a:cubicBezTo>
                    <a:pt x="667" y="418"/>
                    <a:pt x="667" y="418"/>
                    <a:pt x="666" y="419"/>
                  </a:cubicBezTo>
                  <a:cubicBezTo>
                    <a:pt x="666" y="419"/>
                    <a:pt x="666" y="419"/>
                    <a:pt x="667" y="419"/>
                  </a:cubicBezTo>
                  <a:cubicBezTo>
                    <a:pt x="667" y="419"/>
                    <a:pt x="667" y="419"/>
                    <a:pt x="667" y="419"/>
                  </a:cubicBezTo>
                  <a:cubicBezTo>
                    <a:pt x="668" y="419"/>
                    <a:pt x="668" y="420"/>
                    <a:pt x="668" y="420"/>
                  </a:cubicBezTo>
                  <a:cubicBezTo>
                    <a:pt x="669" y="420"/>
                    <a:pt x="669" y="420"/>
                    <a:pt x="669" y="420"/>
                  </a:cubicBezTo>
                  <a:cubicBezTo>
                    <a:pt x="669" y="421"/>
                    <a:pt x="668" y="421"/>
                    <a:pt x="668" y="421"/>
                  </a:cubicBezTo>
                  <a:cubicBezTo>
                    <a:pt x="668" y="421"/>
                    <a:pt x="668" y="421"/>
                    <a:pt x="668" y="421"/>
                  </a:cubicBezTo>
                  <a:cubicBezTo>
                    <a:pt x="668" y="421"/>
                    <a:pt x="668" y="421"/>
                    <a:pt x="668" y="421"/>
                  </a:cubicBezTo>
                  <a:cubicBezTo>
                    <a:pt x="668" y="421"/>
                    <a:pt x="669" y="421"/>
                    <a:pt x="669" y="422"/>
                  </a:cubicBezTo>
                  <a:cubicBezTo>
                    <a:pt x="669" y="422"/>
                    <a:pt x="669" y="422"/>
                    <a:pt x="669" y="423"/>
                  </a:cubicBezTo>
                  <a:cubicBezTo>
                    <a:pt x="669" y="422"/>
                    <a:pt x="669" y="422"/>
                    <a:pt x="669" y="422"/>
                  </a:cubicBezTo>
                  <a:cubicBezTo>
                    <a:pt x="670" y="422"/>
                    <a:pt x="670" y="422"/>
                    <a:pt x="670" y="421"/>
                  </a:cubicBezTo>
                  <a:cubicBezTo>
                    <a:pt x="670" y="421"/>
                    <a:pt x="671" y="421"/>
                    <a:pt x="671" y="421"/>
                  </a:cubicBezTo>
                  <a:cubicBezTo>
                    <a:pt x="672" y="421"/>
                    <a:pt x="672" y="422"/>
                    <a:pt x="672" y="422"/>
                  </a:cubicBezTo>
                  <a:cubicBezTo>
                    <a:pt x="672" y="422"/>
                    <a:pt x="672" y="423"/>
                    <a:pt x="672" y="423"/>
                  </a:cubicBezTo>
                  <a:cubicBezTo>
                    <a:pt x="672" y="423"/>
                    <a:pt x="671" y="423"/>
                    <a:pt x="671" y="423"/>
                  </a:cubicBezTo>
                  <a:cubicBezTo>
                    <a:pt x="671" y="424"/>
                    <a:pt x="671" y="424"/>
                    <a:pt x="671" y="424"/>
                  </a:cubicBezTo>
                  <a:cubicBezTo>
                    <a:pt x="671" y="423"/>
                    <a:pt x="671" y="423"/>
                    <a:pt x="672" y="423"/>
                  </a:cubicBezTo>
                  <a:cubicBezTo>
                    <a:pt x="672" y="423"/>
                    <a:pt x="672" y="423"/>
                    <a:pt x="672" y="423"/>
                  </a:cubicBezTo>
                  <a:cubicBezTo>
                    <a:pt x="672" y="423"/>
                    <a:pt x="673" y="423"/>
                    <a:pt x="673" y="423"/>
                  </a:cubicBezTo>
                  <a:cubicBezTo>
                    <a:pt x="673" y="423"/>
                    <a:pt x="674" y="423"/>
                    <a:pt x="674" y="423"/>
                  </a:cubicBezTo>
                  <a:cubicBezTo>
                    <a:pt x="674" y="423"/>
                    <a:pt x="674" y="423"/>
                    <a:pt x="674" y="424"/>
                  </a:cubicBezTo>
                  <a:cubicBezTo>
                    <a:pt x="674" y="424"/>
                    <a:pt x="674" y="424"/>
                    <a:pt x="673" y="424"/>
                  </a:cubicBezTo>
                  <a:cubicBezTo>
                    <a:pt x="674" y="424"/>
                    <a:pt x="675" y="424"/>
                    <a:pt x="676" y="425"/>
                  </a:cubicBezTo>
                  <a:cubicBezTo>
                    <a:pt x="676" y="425"/>
                    <a:pt x="676" y="425"/>
                    <a:pt x="676" y="425"/>
                  </a:cubicBezTo>
                  <a:cubicBezTo>
                    <a:pt x="677" y="424"/>
                    <a:pt x="678" y="424"/>
                    <a:pt x="678" y="425"/>
                  </a:cubicBezTo>
                  <a:cubicBezTo>
                    <a:pt x="678" y="426"/>
                    <a:pt x="678" y="426"/>
                    <a:pt x="678" y="427"/>
                  </a:cubicBezTo>
                  <a:cubicBezTo>
                    <a:pt x="678" y="427"/>
                    <a:pt x="678" y="427"/>
                    <a:pt x="678" y="427"/>
                  </a:cubicBezTo>
                  <a:cubicBezTo>
                    <a:pt x="677" y="426"/>
                    <a:pt x="677" y="426"/>
                    <a:pt x="676" y="426"/>
                  </a:cubicBezTo>
                  <a:cubicBezTo>
                    <a:pt x="676" y="426"/>
                    <a:pt x="676" y="426"/>
                    <a:pt x="676" y="426"/>
                  </a:cubicBezTo>
                  <a:cubicBezTo>
                    <a:pt x="676" y="426"/>
                    <a:pt x="677" y="426"/>
                    <a:pt x="676" y="427"/>
                  </a:cubicBezTo>
                  <a:cubicBezTo>
                    <a:pt x="676" y="427"/>
                    <a:pt x="676" y="427"/>
                    <a:pt x="676" y="427"/>
                  </a:cubicBezTo>
                  <a:cubicBezTo>
                    <a:pt x="677" y="427"/>
                    <a:pt x="677" y="429"/>
                    <a:pt x="678" y="428"/>
                  </a:cubicBezTo>
                  <a:cubicBezTo>
                    <a:pt x="678" y="428"/>
                    <a:pt x="678" y="428"/>
                    <a:pt x="678" y="428"/>
                  </a:cubicBezTo>
                  <a:cubicBezTo>
                    <a:pt x="678" y="428"/>
                    <a:pt x="678" y="429"/>
                    <a:pt x="678" y="429"/>
                  </a:cubicBezTo>
                  <a:cubicBezTo>
                    <a:pt x="678" y="429"/>
                    <a:pt x="678" y="429"/>
                    <a:pt x="678" y="429"/>
                  </a:cubicBezTo>
                  <a:cubicBezTo>
                    <a:pt x="678" y="429"/>
                    <a:pt x="678" y="429"/>
                    <a:pt x="678" y="429"/>
                  </a:cubicBezTo>
                  <a:cubicBezTo>
                    <a:pt x="678" y="430"/>
                    <a:pt x="678" y="430"/>
                    <a:pt x="678" y="430"/>
                  </a:cubicBezTo>
                  <a:cubicBezTo>
                    <a:pt x="679" y="430"/>
                    <a:pt x="679" y="431"/>
                    <a:pt x="678" y="431"/>
                  </a:cubicBezTo>
                  <a:cubicBezTo>
                    <a:pt x="678" y="431"/>
                    <a:pt x="678" y="431"/>
                    <a:pt x="678" y="431"/>
                  </a:cubicBezTo>
                  <a:cubicBezTo>
                    <a:pt x="679" y="431"/>
                    <a:pt x="679" y="432"/>
                    <a:pt x="679" y="432"/>
                  </a:cubicBezTo>
                  <a:cubicBezTo>
                    <a:pt x="679" y="432"/>
                    <a:pt x="678" y="432"/>
                    <a:pt x="678" y="432"/>
                  </a:cubicBezTo>
                  <a:cubicBezTo>
                    <a:pt x="679" y="432"/>
                    <a:pt x="679" y="432"/>
                    <a:pt x="679" y="433"/>
                  </a:cubicBezTo>
                  <a:cubicBezTo>
                    <a:pt x="679" y="433"/>
                    <a:pt x="679" y="433"/>
                    <a:pt x="679" y="433"/>
                  </a:cubicBezTo>
                  <a:cubicBezTo>
                    <a:pt x="679" y="434"/>
                    <a:pt x="679" y="434"/>
                    <a:pt x="679" y="435"/>
                  </a:cubicBezTo>
                  <a:cubicBezTo>
                    <a:pt x="679" y="435"/>
                    <a:pt x="679" y="435"/>
                    <a:pt x="679" y="435"/>
                  </a:cubicBezTo>
                  <a:cubicBezTo>
                    <a:pt x="680" y="436"/>
                    <a:pt x="680" y="437"/>
                    <a:pt x="680" y="438"/>
                  </a:cubicBezTo>
                  <a:cubicBezTo>
                    <a:pt x="680" y="438"/>
                    <a:pt x="680" y="438"/>
                    <a:pt x="680" y="438"/>
                  </a:cubicBezTo>
                  <a:cubicBezTo>
                    <a:pt x="680" y="439"/>
                    <a:pt x="680" y="439"/>
                    <a:pt x="680" y="440"/>
                  </a:cubicBezTo>
                  <a:cubicBezTo>
                    <a:pt x="680" y="440"/>
                    <a:pt x="680" y="440"/>
                    <a:pt x="680" y="440"/>
                  </a:cubicBezTo>
                  <a:cubicBezTo>
                    <a:pt x="681" y="440"/>
                    <a:pt x="681" y="441"/>
                    <a:pt x="681" y="441"/>
                  </a:cubicBezTo>
                  <a:cubicBezTo>
                    <a:pt x="681" y="441"/>
                    <a:pt x="681" y="441"/>
                    <a:pt x="681" y="441"/>
                  </a:cubicBezTo>
                  <a:cubicBezTo>
                    <a:pt x="681" y="441"/>
                    <a:pt x="681" y="441"/>
                    <a:pt x="681" y="441"/>
                  </a:cubicBezTo>
                  <a:cubicBezTo>
                    <a:pt x="681" y="442"/>
                    <a:pt x="681" y="443"/>
                    <a:pt x="681" y="444"/>
                  </a:cubicBezTo>
                  <a:close/>
                  <a:moveTo>
                    <a:pt x="680" y="447"/>
                  </a:moveTo>
                  <a:cubicBezTo>
                    <a:pt x="680" y="447"/>
                    <a:pt x="680" y="447"/>
                    <a:pt x="680" y="447"/>
                  </a:cubicBezTo>
                  <a:close/>
                  <a:moveTo>
                    <a:pt x="697" y="474"/>
                  </a:moveTo>
                  <a:cubicBezTo>
                    <a:pt x="697" y="473"/>
                    <a:pt x="697" y="473"/>
                    <a:pt x="697" y="473"/>
                  </a:cubicBezTo>
                  <a:cubicBezTo>
                    <a:pt x="698" y="473"/>
                    <a:pt x="698" y="473"/>
                    <a:pt x="697" y="473"/>
                  </a:cubicBezTo>
                  <a:cubicBezTo>
                    <a:pt x="697" y="472"/>
                    <a:pt x="697" y="472"/>
                    <a:pt x="697" y="473"/>
                  </a:cubicBezTo>
                  <a:cubicBezTo>
                    <a:pt x="697" y="473"/>
                    <a:pt x="696" y="473"/>
                    <a:pt x="696" y="473"/>
                  </a:cubicBezTo>
                  <a:cubicBezTo>
                    <a:pt x="696" y="473"/>
                    <a:pt x="696" y="473"/>
                    <a:pt x="696" y="474"/>
                  </a:cubicBezTo>
                  <a:cubicBezTo>
                    <a:pt x="696" y="474"/>
                    <a:pt x="696" y="474"/>
                    <a:pt x="696" y="474"/>
                  </a:cubicBezTo>
                  <a:cubicBezTo>
                    <a:pt x="695" y="474"/>
                    <a:pt x="696" y="475"/>
                    <a:pt x="696" y="475"/>
                  </a:cubicBezTo>
                  <a:cubicBezTo>
                    <a:pt x="696" y="475"/>
                    <a:pt x="696" y="475"/>
                    <a:pt x="696" y="475"/>
                  </a:cubicBezTo>
                  <a:cubicBezTo>
                    <a:pt x="697" y="475"/>
                    <a:pt x="697" y="475"/>
                    <a:pt x="697" y="475"/>
                  </a:cubicBezTo>
                  <a:cubicBezTo>
                    <a:pt x="697" y="476"/>
                    <a:pt x="698" y="475"/>
                    <a:pt x="698" y="475"/>
                  </a:cubicBezTo>
                  <a:cubicBezTo>
                    <a:pt x="698" y="475"/>
                    <a:pt x="699" y="474"/>
                    <a:pt x="698" y="474"/>
                  </a:cubicBezTo>
                  <a:cubicBezTo>
                    <a:pt x="698" y="473"/>
                    <a:pt x="698" y="473"/>
                    <a:pt x="697" y="474"/>
                  </a:cubicBezTo>
                  <a:close/>
                  <a:moveTo>
                    <a:pt x="694" y="471"/>
                  </a:moveTo>
                  <a:cubicBezTo>
                    <a:pt x="694" y="470"/>
                    <a:pt x="694" y="471"/>
                    <a:pt x="694" y="471"/>
                  </a:cubicBezTo>
                  <a:cubicBezTo>
                    <a:pt x="694" y="471"/>
                    <a:pt x="694" y="471"/>
                    <a:pt x="693" y="471"/>
                  </a:cubicBezTo>
                  <a:cubicBezTo>
                    <a:pt x="693" y="471"/>
                    <a:pt x="693" y="472"/>
                    <a:pt x="693" y="472"/>
                  </a:cubicBezTo>
                  <a:cubicBezTo>
                    <a:pt x="694" y="472"/>
                    <a:pt x="693" y="473"/>
                    <a:pt x="693" y="473"/>
                  </a:cubicBezTo>
                  <a:cubicBezTo>
                    <a:pt x="693" y="474"/>
                    <a:pt x="693" y="474"/>
                    <a:pt x="694" y="475"/>
                  </a:cubicBezTo>
                  <a:cubicBezTo>
                    <a:pt x="694" y="474"/>
                    <a:pt x="694" y="473"/>
                    <a:pt x="694" y="472"/>
                  </a:cubicBezTo>
                  <a:cubicBezTo>
                    <a:pt x="695" y="472"/>
                    <a:pt x="695" y="472"/>
                    <a:pt x="695" y="471"/>
                  </a:cubicBezTo>
                  <a:cubicBezTo>
                    <a:pt x="695" y="472"/>
                    <a:pt x="696" y="472"/>
                    <a:pt x="696" y="471"/>
                  </a:cubicBezTo>
                  <a:cubicBezTo>
                    <a:pt x="695" y="470"/>
                    <a:pt x="695" y="471"/>
                    <a:pt x="694" y="471"/>
                  </a:cubicBezTo>
                  <a:close/>
                  <a:moveTo>
                    <a:pt x="706" y="484"/>
                  </a:moveTo>
                  <a:cubicBezTo>
                    <a:pt x="706" y="484"/>
                    <a:pt x="705" y="484"/>
                    <a:pt x="706" y="483"/>
                  </a:cubicBezTo>
                  <a:cubicBezTo>
                    <a:pt x="706" y="483"/>
                    <a:pt x="706" y="483"/>
                    <a:pt x="706" y="483"/>
                  </a:cubicBezTo>
                  <a:cubicBezTo>
                    <a:pt x="706" y="483"/>
                    <a:pt x="706" y="482"/>
                    <a:pt x="706" y="482"/>
                  </a:cubicBezTo>
                  <a:cubicBezTo>
                    <a:pt x="706" y="483"/>
                    <a:pt x="706" y="481"/>
                    <a:pt x="705" y="482"/>
                  </a:cubicBezTo>
                  <a:cubicBezTo>
                    <a:pt x="705" y="482"/>
                    <a:pt x="705" y="482"/>
                    <a:pt x="705" y="482"/>
                  </a:cubicBezTo>
                  <a:cubicBezTo>
                    <a:pt x="705" y="481"/>
                    <a:pt x="704" y="481"/>
                    <a:pt x="704" y="482"/>
                  </a:cubicBezTo>
                  <a:cubicBezTo>
                    <a:pt x="704" y="482"/>
                    <a:pt x="704" y="483"/>
                    <a:pt x="704" y="483"/>
                  </a:cubicBezTo>
                  <a:cubicBezTo>
                    <a:pt x="705" y="484"/>
                    <a:pt x="706" y="484"/>
                    <a:pt x="706" y="485"/>
                  </a:cubicBezTo>
                  <a:cubicBezTo>
                    <a:pt x="706" y="485"/>
                    <a:pt x="706" y="486"/>
                    <a:pt x="706" y="485"/>
                  </a:cubicBezTo>
                  <a:cubicBezTo>
                    <a:pt x="706" y="485"/>
                    <a:pt x="707" y="485"/>
                    <a:pt x="706" y="485"/>
                  </a:cubicBezTo>
                  <a:cubicBezTo>
                    <a:pt x="706" y="484"/>
                    <a:pt x="706" y="484"/>
                    <a:pt x="706" y="484"/>
                  </a:cubicBezTo>
                  <a:close/>
                  <a:moveTo>
                    <a:pt x="694" y="469"/>
                  </a:moveTo>
                  <a:cubicBezTo>
                    <a:pt x="694" y="469"/>
                    <a:pt x="694" y="469"/>
                    <a:pt x="694" y="469"/>
                  </a:cubicBezTo>
                  <a:cubicBezTo>
                    <a:pt x="694" y="468"/>
                    <a:pt x="694" y="468"/>
                    <a:pt x="694" y="468"/>
                  </a:cubicBezTo>
                  <a:cubicBezTo>
                    <a:pt x="693" y="468"/>
                    <a:pt x="693" y="468"/>
                    <a:pt x="692" y="468"/>
                  </a:cubicBezTo>
                  <a:cubicBezTo>
                    <a:pt x="692" y="468"/>
                    <a:pt x="692" y="468"/>
                    <a:pt x="692" y="468"/>
                  </a:cubicBezTo>
                  <a:cubicBezTo>
                    <a:pt x="692" y="468"/>
                    <a:pt x="692" y="468"/>
                    <a:pt x="692" y="468"/>
                  </a:cubicBezTo>
                  <a:cubicBezTo>
                    <a:pt x="692" y="468"/>
                    <a:pt x="692" y="468"/>
                    <a:pt x="692" y="468"/>
                  </a:cubicBezTo>
                  <a:cubicBezTo>
                    <a:pt x="692" y="469"/>
                    <a:pt x="692" y="469"/>
                    <a:pt x="691" y="470"/>
                  </a:cubicBezTo>
                  <a:cubicBezTo>
                    <a:pt x="692" y="470"/>
                    <a:pt x="692" y="469"/>
                    <a:pt x="692" y="470"/>
                  </a:cubicBezTo>
                  <a:cubicBezTo>
                    <a:pt x="693" y="470"/>
                    <a:pt x="693" y="470"/>
                    <a:pt x="694" y="469"/>
                  </a:cubicBezTo>
                  <a:close/>
                  <a:moveTo>
                    <a:pt x="696" y="467"/>
                  </a:moveTo>
                  <a:cubicBezTo>
                    <a:pt x="696" y="467"/>
                    <a:pt x="696" y="467"/>
                    <a:pt x="696" y="468"/>
                  </a:cubicBezTo>
                  <a:cubicBezTo>
                    <a:pt x="696" y="468"/>
                    <a:pt x="696" y="468"/>
                    <a:pt x="696" y="468"/>
                  </a:cubicBezTo>
                  <a:cubicBezTo>
                    <a:pt x="696" y="469"/>
                    <a:pt x="696" y="469"/>
                    <a:pt x="697" y="470"/>
                  </a:cubicBezTo>
                  <a:cubicBezTo>
                    <a:pt x="697" y="470"/>
                    <a:pt x="697" y="470"/>
                    <a:pt x="697" y="470"/>
                  </a:cubicBezTo>
                  <a:cubicBezTo>
                    <a:pt x="698" y="469"/>
                    <a:pt x="698" y="469"/>
                    <a:pt x="698" y="468"/>
                  </a:cubicBezTo>
                  <a:cubicBezTo>
                    <a:pt x="698" y="468"/>
                    <a:pt x="697" y="467"/>
                    <a:pt x="696" y="467"/>
                  </a:cubicBezTo>
                  <a:close/>
                  <a:moveTo>
                    <a:pt x="671" y="429"/>
                  </a:moveTo>
                  <a:cubicBezTo>
                    <a:pt x="671" y="429"/>
                    <a:pt x="671" y="429"/>
                    <a:pt x="671" y="428"/>
                  </a:cubicBezTo>
                  <a:cubicBezTo>
                    <a:pt x="670" y="428"/>
                    <a:pt x="670" y="428"/>
                    <a:pt x="670" y="429"/>
                  </a:cubicBezTo>
                  <a:cubicBezTo>
                    <a:pt x="670" y="429"/>
                    <a:pt x="669" y="429"/>
                    <a:pt x="669" y="429"/>
                  </a:cubicBezTo>
                  <a:cubicBezTo>
                    <a:pt x="669" y="429"/>
                    <a:pt x="669" y="430"/>
                    <a:pt x="669" y="430"/>
                  </a:cubicBezTo>
                  <a:cubicBezTo>
                    <a:pt x="669" y="431"/>
                    <a:pt x="669" y="431"/>
                    <a:pt x="669" y="431"/>
                  </a:cubicBezTo>
                  <a:cubicBezTo>
                    <a:pt x="669" y="431"/>
                    <a:pt x="670" y="431"/>
                    <a:pt x="670" y="431"/>
                  </a:cubicBezTo>
                  <a:cubicBezTo>
                    <a:pt x="670" y="430"/>
                    <a:pt x="670" y="430"/>
                    <a:pt x="670" y="430"/>
                  </a:cubicBezTo>
                  <a:cubicBezTo>
                    <a:pt x="670" y="430"/>
                    <a:pt x="670" y="430"/>
                    <a:pt x="671" y="430"/>
                  </a:cubicBezTo>
                  <a:cubicBezTo>
                    <a:pt x="671" y="430"/>
                    <a:pt x="671" y="429"/>
                    <a:pt x="671" y="429"/>
                  </a:cubicBezTo>
                  <a:close/>
                  <a:moveTo>
                    <a:pt x="698" y="462"/>
                  </a:moveTo>
                  <a:cubicBezTo>
                    <a:pt x="698" y="462"/>
                    <a:pt x="698" y="462"/>
                    <a:pt x="698" y="462"/>
                  </a:cubicBezTo>
                  <a:cubicBezTo>
                    <a:pt x="699" y="462"/>
                    <a:pt x="699" y="462"/>
                    <a:pt x="699" y="461"/>
                  </a:cubicBezTo>
                  <a:cubicBezTo>
                    <a:pt x="699" y="461"/>
                    <a:pt x="699" y="461"/>
                    <a:pt x="699" y="461"/>
                  </a:cubicBezTo>
                  <a:cubicBezTo>
                    <a:pt x="699" y="460"/>
                    <a:pt x="698" y="460"/>
                    <a:pt x="698" y="460"/>
                  </a:cubicBezTo>
                  <a:cubicBezTo>
                    <a:pt x="698" y="461"/>
                    <a:pt x="698" y="460"/>
                    <a:pt x="698" y="460"/>
                  </a:cubicBezTo>
                  <a:cubicBezTo>
                    <a:pt x="698" y="460"/>
                    <a:pt x="698" y="460"/>
                    <a:pt x="698" y="460"/>
                  </a:cubicBezTo>
                  <a:cubicBezTo>
                    <a:pt x="697" y="460"/>
                    <a:pt x="697" y="461"/>
                    <a:pt x="698" y="462"/>
                  </a:cubicBezTo>
                  <a:close/>
                  <a:moveTo>
                    <a:pt x="687" y="459"/>
                  </a:moveTo>
                  <a:cubicBezTo>
                    <a:pt x="686" y="459"/>
                    <a:pt x="686" y="460"/>
                    <a:pt x="686" y="460"/>
                  </a:cubicBezTo>
                  <a:cubicBezTo>
                    <a:pt x="686" y="460"/>
                    <a:pt x="686" y="460"/>
                    <a:pt x="686" y="460"/>
                  </a:cubicBezTo>
                  <a:cubicBezTo>
                    <a:pt x="685" y="459"/>
                    <a:pt x="685" y="459"/>
                    <a:pt x="685" y="459"/>
                  </a:cubicBezTo>
                  <a:cubicBezTo>
                    <a:pt x="685" y="460"/>
                    <a:pt x="685" y="459"/>
                    <a:pt x="684" y="459"/>
                  </a:cubicBezTo>
                  <a:cubicBezTo>
                    <a:pt x="684" y="460"/>
                    <a:pt x="684" y="460"/>
                    <a:pt x="685" y="460"/>
                  </a:cubicBezTo>
                  <a:cubicBezTo>
                    <a:pt x="685" y="460"/>
                    <a:pt x="685" y="461"/>
                    <a:pt x="684" y="461"/>
                  </a:cubicBezTo>
                  <a:cubicBezTo>
                    <a:pt x="685" y="461"/>
                    <a:pt x="685" y="461"/>
                    <a:pt x="685" y="461"/>
                  </a:cubicBezTo>
                  <a:cubicBezTo>
                    <a:pt x="686" y="461"/>
                    <a:pt x="686" y="460"/>
                    <a:pt x="687" y="460"/>
                  </a:cubicBezTo>
                  <a:cubicBezTo>
                    <a:pt x="687" y="460"/>
                    <a:pt x="687" y="459"/>
                    <a:pt x="687" y="459"/>
                  </a:cubicBezTo>
                  <a:cubicBezTo>
                    <a:pt x="687" y="459"/>
                    <a:pt x="687" y="459"/>
                    <a:pt x="687" y="459"/>
                  </a:cubicBezTo>
                  <a:close/>
                  <a:moveTo>
                    <a:pt x="694" y="470"/>
                  </a:moveTo>
                  <a:cubicBezTo>
                    <a:pt x="694" y="470"/>
                    <a:pt x="694" y="470"/>
                    <a:pt x="695" y="470"/>
                  </a:cubicBezTo>
                  <a:cubicBezTo>
                    <a:pt x="695" y="470"/>
                    <a:pt x="695" y="470"/>
                    <a:pt x="695" y="470"/>
                  </a:cubicBezTo>
                  <a:cubicBezTo>
                    <a:pt x="696" y="470"/>
                    <a:pt x="696" y="470"/>
                    <a:pt x="696" y="470"/>
                  </a:cubicBezTo>
                  <a:cubicBezTo>
                    <a:pt x="696" y="469"/>
                    <a:pt x="696" y="468"/>
                    <a:pt x="695" y="468"/>
                  </a:cubicBezTo>
                  <a:cubicBezTo>
                    <a:pt x="695" y="468"/>
                    <a:pt x="695" y="469"/>
                    <a:pt x="695" y="469"/>
                  </a:cubicBezTo>
                  <a:cubicBezTo>
                    <a:pt x="694" y="469"/>
                    <a:pt x="694" y="469"/>
                    <a:pt x="694" y="469"/>
                  </a:cubicBezTo>
                  <a:cubicBezTo>
                    <a:pt x="694" y="470"/>
                    <a:pt x="694" y="470"/>
                    <a:pt x="694" y="470"/>
                  </a:cubicBezTo>
                  <a:close/>
                  <a:moveTo>
                    <a:pt x="690" y="459"/>
                  </a:moveTo>
                  <a:cubicBezTo>
                    <a:pt x="690" y="459"/>
                    <a:pt x="690" y="459"/>
                    <a:pt x="690" y="460"/>
                  </a:cubicBezTo>
                  <a:cubicBezTo>
                    <a:pt x="690" y="460"/>
                    <a:pt x="690" y="460"/>
                    <a:pt x="690" y="461"/>
                  </a:cubicBezTo>
                  <a:cubicBezTo>
                    <a:pt x="690" y="461"/>
                    <a:pt x="690" y="461"/>
                    <a:pt x="690" y="461"/>
                  </a:cubicBezTo>
                  <a:cubicBezTo>
                    <a:pt x="691" y="461"/>
                    <a:pt x="691" y="461"/>
                    <a:pt x="691" y="461"/>
                  </a:cubicBezTo>
                  <a:cubicBezTo>
                    <a:pt x="691" y="460"/>
                    <a:pt x="690" y="460"/>
                    <a:pt x="691" y="460"/>
                  </a:cubicBezTo>
                  <a:cubicBezTo>
                    <a:pt x="691" y="460"/>
                    <a:pt x="691" y="459"/>
                    <a:pt x="691" y="459"/>
                  </a:cubicBezTo>
                  <a:cubicBezTo>
                    <a:pt x="690" y="459"/>
                    <a:pt x="690" y="459"/>
                    <a:pt x="690" y="459"/>
                  </a:cubicBezTo>
                  <a:close/>
                  <a:moveTo>
                    <a:pt x="662" y="404"/>
                  </a:moveTo>
                  <a:cubicBezTo>
                    <a:pt x="663" y="404"/>
                    <a:pt x="663" y="404"/>
                    <a:pt x="663" y="403"/>
                  </a:cubicBezTo>
                  <a:cubicBezTo>
                    <a:pt x="663" y="403"/>
                    <a:pt x="663" y="403"/>
                    <a:pt x="663" y="403"/>
                  </a:cubicBezTo>
                  <a:cubicBezTo>
                    <a:pt x="662" y="403"/>
                    <a:pt x="661" y="404"/>
                    <a:pt x="661" y="404"/>
                  </a:cubicBezTo>
                  <a:cubicBezTo>
                    <a:pt x="662" y="404"/>
                    <a:pt x="662" y="404"/>
                    <a:pt x="662" y="404"/>
                  </a:cubicBezTo>
                  <a:close/>
                  <a:moveTo>
                    <a:pt x="701" y="455"/>
                  </a:moveTo>
                  <a:cubicBezTo>
                    <a:pt x="701" y="455"/>
                    <a:pt x="701" y="455"/>
                    <a:pt x="701" y="455"/>
                  </a:cubicBezTo>
                  <a:cubicBezTo>
                    <a:pt x="701" y="456"/>
                    <a:pt x="701" y="456"/>
                    <a:pt x="701" y="456"/>
                  </a:cubicBezTo>
                  <a:cubicBezTo>
                    <a:pt x="702" y="456"/>
                    <a:pt x="702" y="456"/>
                    <a:pt x="702" y="456"/>
                  </a:cubicBezTo>
                  <a:cubicBezTo>
                    <a:pt x="702" y="455"/>
                    <a:pt x="702" y="455"/>
                    <a:pt x="701" y="455"/>
                  </a:cubicBezTo>
                  <a:close/>
                  <a:moveTo>
                    <a:pt x="667" y="418"/>
                  </a:moveTo>
                  <a:cubicBezTo>
                    <a:pt x="667" y="418"/>
                    <a:pt x="668" y="419"/>
                    <a:pt x="668" y="419"/>
                  </a:cubicBezTo>
                  <a:cubicBezTo>
                    <a:pt x="668" y="419"/>
                    <a:pt x="668" y="419"/>
                    <a:pt x="668" y="419"/>
                  </a:cubicBezTo>
                  <a:cubicBezTo>
                    <a:pt x="668" y="418"/>
                    <a:pt x="667" y="418"/>
                    <a:pt x="667" y="418"/>
                  </a:cubicBezTo>
                  <a:cubicBezTo>
                    <a:pt x="667" y="418"/>
                    <a:pt x="667" y="418"/>
                    <a:pt x="667" y="418"/>
                  </a:cubicBezTo>
                  <a:close/>
                  <a:moveTo>
                    <a:pt x="714" y="484"/>
                  </a:moveTo>
                  <a:cubicBezTo>
                    <a:pt x="714" y="484"/>
                    <a:pt x="714" y="484"/>
                    <a:pt x="715" y="483"/>
                  </a:cubicBezTo>
                  <a:cubicBezTo>
                    <a:pt x="715" y="483"/>
                    <a:pt x="714" y="483"/>
                    <a:pt x="714" y="483"/>
                  </a:cubicBezTo>
                  <a:cubicBezTo>
                    <a:pt x="713" y="483"/>
                    <a:pt x="713" y="483"/>
                    <a:pt x="713" y="482"/>
                  </a:cubicBezTo>
                  <a:cubicBezTo>
                    <a:pt x="714" y="482"/>
                    <a:pt x="714" y="482"/>
                    <a:pt x="715" y="481"/>
                  </a:cubicBezTo>
                  <a:cubicBezTo>
                    <a:pt x="715" y="481"/>
                    <a:pt x="715" y="480"/>
                    <a:pt x="714" y="481"/>
                  </a:cubicBezTo>
                  <a:cubicBezTo>
                    <a:pt x="714" y="481"/>
                    <a:pt x="714" y="481"/>
                    <a:pt x="714" y="481"/>
                  </a:cubicBezTo>
                  <a:cubicBezTo>
                    <a:pt x="714" y="481"/>
                    <a:pt x="714" y="480"/>
                    <a:pt x="714" y="480"/>
                  </a:cubicBezTo>
                  <a:cubicBezTo>
                    <a:pt x="715" y="480"/>
                    <a:pt x="714" y="480"/>
                    <a:pt x="714" y="480"/>
                  </a:cubicBezTo>
                  <a:cubicBezTo>
                    <a:pt x="714" y="479"/>
                    <a:pt x="714" y="479"/>
                    <a:pt x="714" y="480"/>
                  </a:cubicBezTo>
                  <a:cubicBezTo>
                    <a:pt x="713" y="480"/>
                    <a:pt x="713" y="480"/>
                    <a:pt x="713" y="480"/>
                  </a:cubicBezTo>
                  <a:cubicBezTo>
                    <a:pt x="713" y="481"/>
                    <a:pt x="712" y="481"/>
                    <a:pt x="712" y="481"/>
                  </a:cubicBezTo>
                  <a:cubicBezTo>
                    <a:pt x="712" y="481"/>
                    <a:pt x="712" y="481"/>
                    <a:pt x="712" y="481"/>
                  </a:cubicBezTo>
                  <a:cubicBezTo>
                    <a:pt x="712" y="480"/>
                    <a:pt x="712" y="480"/>
                    <a:pt x="712" y="480"/>
                  </a:cubicBezTo>
                  <a:cubicBezTo>
                    <a:pt x="711" y="480"/>
                    <a:pt x="711" y="480"/>
                    <a:pt x="711" y="480"/>
                  </a:cubicBezTo>
                  <a:cubicBezTo>
                    <a:pt x="712" y="480"/>
                    <a:pt x="712" y="480"/>
                    <a:pt x="713" y="479"/>
                  </a:cubicBezTo>
                  <a:cubicBezTo>
                    <a:pt x="713" y="479"/>
                    <a:pt x="713" y="479"/>
                    <a:pt x="713" y="478"/>
                  </a:cubicBezTo>
                  <a:cubicBezTo>
                    <a:pt x="713" y="478"/>
                    <a:pt x="713" y="478"/>
                    <a:pt x="713" y="477"/>
                  </a:cubicBezTo>
                  <a:cubicBezTo>
                    <a:pt x="713" y="477"/>
                    <a:pt x="713" y="478"/>
                    <a:pt x="713" y="478"/>
                  </a:cubicBezTo>
                  <a:cubicBezTo>
                    <a:pt x="713" y="478"/>
                    <a:pt x="714" y="478"/>
                    <a:pt x="714" y="478"/>
                  </a:cubicBezTo>
                  <a:cubicBezTo>
                    <a:pt x="714" y="478"/>
                    <a:pt x="714" y="478"/>
                    <a:pt x="714" y="478"/>
                  </a:cubicBezTo>
                  <a:cubicBezTo>
                    <a:pt x="714" y="477"/>
                    <a:pt x="714" y="478"/>
                    <a:pt x="714" y="477"/>
                  </a:cubicBezTo>
                  <a:cubicBezTo>
                    <a:pt x="714" y="477"/>
                    <a:pt x="714" y="477"/>
                    <a:pt x="714" y="477"/>
                  </a:cubicBezTo>
                  <a:cubicBezTo>
                    <a:pt x="715" y="476"/>
                    <a:pt x="715" y="475"/>
                    <a:pt x="714" y="474"/>
                  </a:cubicBezTo>
                  <a:cubicBezTo>
                    <a:pt x="714" y="474"/>
                    <a:pt x="714" y="474"/>
                    <a:pt x="714" y="474"/>
                  </a:cubicBezTo>
                  <a:cubicBezTo>
                    <a:pt x="714" y="474"/>
                    <a:pt x="714" y="474"/>
                    <a:pt x="714" y="474"/>
                  </a:cubicBezTo>
                  <a:cubicBezTo>
                    <a:pt x="713" y="475"/>
                    <a:pt x="713" y="476"/>
                    <a:pt x="712" y="476"/>
                  </a:cubicBezTo>
                  <a:cubicBezTo>
                    <a:pt x="712" y="475"/>
                    <a:pt x="712" y="475"/>
                    <a:pt x="711" y="475"/>
                  </a:cubicBezTo>
                  <a:cubicBezTo>
                    <a:pt x="711" y="475"/>
                    <a:pt x="711" y="475"/>
                    <a:pt x="711" y="475"/>
                  </a:cubicBezTo>
                  <a:cubicBezTo>
                    <a:pt x="711" y="475"/>
                    <a:pt x="711" y="475"/>
                    <a:pt x="711" y="475"/>
                  </a:cubicBezTo>
                  <a:cubicBezTo>
                    <a:pt x="710" y="476"/>
                    <a:pt x="710" y="476"/>
                    <a:pt x="710" y="477"/>
                  </a:cubicBezTo>
                  <a:cubicBezTo>
                    <a:pt x="710" y="476"/>
                    <a:pt x="710" y="476"/>
                    <a:pt x="710" y="476"/>
                  </a:cubicBezTo>
                  <a:cubicBezTo>
                    <a:pt x="710" y="476"/>
                    <a:pt x="710" y="475"/>
                    <a:pt x="710" y="475"/>
                  </a:cubicBezTo>
                  <a:cubicBezTo>
                    <a:pt x="711" y="475"/>
                    <a:pt x="711" y="475"/>
                    <a:pt x="710" y="474"/>
                  </a:cubicBezTo>
                  <a:cubicBezTo>
                    <a:pt x="711" y="474"/>
                    <a:pt x="711" y="474"/>
                    <a:pt x="711" y="474"/>
                  </a:cubicBezTo>
                  <a:cubicBezTo>
                    <a:pt x="712" y="475"/>
                    <a:pt x="712" y="475"/>
                    <a:pt x="713" y="474"/>
                  </a:cubicBezTo>
                  <a:cubicBezTo>
                    <a:pt x="713" y="474"/>
                    <a:pt x="713" y="474"/>
                    <a:pt x="713" y="473"/>
                  </a:cubicBezTo>
                  <a:cubicBezTo>
                    <a:pt x="713" y="473"/>
                    <a:pt x="712" y="474"/>
                    <a:pt x="712" y="473"/>
                  </a:cubicBezTo>
                  <a:cubicBezTo>
                    <a:pt x="713" y="472"/>
                    <a:pt x="712" y="472"/>
                    <a:pt x="712" y="472"/>
                  </a:cubicBezTo>
                  <a:cubicBezTo>
                    <a:pt x="711" y="471"/>
                    <a:pt x="711" y="471"/>
                    <a:pt x="711" y="471"/>
                  </a:cubicBezTo>
                  <a:cubicBezTo>
                    <a:pt x="711" y="471"/>
                    <a:pt x="710" y="471"/>
                    <a:pt x="710" y="471"/>
                  </a:cubicBezTo>
                  <a:cubicBezTo>
                    <a:pt x="710" y="471"/>
                    <a:pt x="710" y="471"/>
                    <a:pt x="710" y="471"/>
                  </a:cubicBezTo>
                  <a:cubicBezTo>
                    <a:pt x="710" y="472"/>
                    <a:pt x="710" y="472"/>
                    <a:pt x="710" y="473"/>
                  </a:cubicBezTo>
                  <a:cubicBezTo>
                    <a:pt x="710" y="472"/>
                    <a:pt x="710" y="472"/>
                    <a:pt x="709" y="471"/>
                  </a:cubicBezTo>
                  <a:cubicBezTo>
                    <a:pt x="710" y="471"/>
                    <a:pt x="709" y="471"/>
                    <a:pt x="709" y="471"/>
                  </a:cubicBezTo>
                  <a:cubicBezTo>
                    <a:pt x="709" y="470"/>
                    <a:pt x="709" y="471"/>
                    <a:pt x="709" y="470"/>
                  </a:cubicBezTo>
                  <a:cubicBezTo>
                    <a:pt x="710" y="470"/>
                    <a:pt x="710" y="470"/>
                    <a:pt x="711" y="470"/>
                  </a:cubicBezTo>
                  <a:cubicBezTo>
                    <a:pt x="710" y="470"/>
                    <a:pt x="710" y="469"/>
                    <a:pt x="710" y="469"/>
                  </a:cubicBezTo>
                  <a:cubicBezTo>
                    <a:pt x="709" y="469"/>
                    <a:pt x="709" y="469"/>
                    <a:pt x="709" y="469"/>
                  </a:cubicBezTo>
                  <a:cubicBezTo>
                    <a:pt x="709" y="469"/>
                    <a:pt x="709" y="468"/>
                    <a:pt x="709" y="469"/>
                  </a:cubicBezTo>
                  <a:cubicBezTo>
                    <a:pt x="709" y="469"/>
                    <a:pt x="708" y="469"/>
                    <a:pt x="708" y="469"/>
                  </a:cubicBezTo>
                  <a:cubicBezTo>
                    <a:pt x="708" y="469"/>
                    <a:pt x="707" y="469"/>
                    <a:pt x="707" y="469"/>
                  </a:cubicBezTo>
                  <a:cubicBezTo>
                    <a:pt x="707" y="470"/>
                    <a:pt x="706" y="470"/>
                    <a:pt x="706" y="470"/>
                  </a:cubicBezTo>
                  <a:cubicBezTo>
                    <a:pt x="706" y="470"/>
                    <a:pt x="706" y="469"/>
                    <a:pt x="706" y="469"/>
                  </a:cubicBezTo>
                  <a:cubicBezTo>
                    <a:pt x="707" y="469"/>
                    <a:pt x="707" y="469"/>
                    <a:pt x="707" y="469"/>
                  </a:cubicBezTo>
                  <a:cubicBezTo>
                    <a:pt x="707" y="469"/>
                    <a:pt x="707" y="468"/>
                    <a:pt x="707" y="468"/>
                  </a:cubicBezTo>
                  <a:cubicBezTo>
                    <a:pt x="707" y="468"/>
                    <a:pt x="708" y="468"/>
                    <a:pt x="707" y="467"/>
                  </a:cubicBezTo>
                  <a:cubicBezTo>
                    <a:pt x="707" y="467"/>
                    <a:pt x="707" y="467"/>
                    <a:pt x="707" y="467"/>
                  </a:cubicBezTo>
                  <a:cubicBezTo>
                    <a:pt x="707" y="466"/>
                    <a:pt x="708" y="466"/>
                    <a:pt x="708" y="467"/>
                  </a:cubicBezTo>
                  <a:cubicBezTo>
                    <a:pt x="708" y="467"/>
                    <a:pt x="708" y="467"/>
                    <a:pt x="708" y="467"/>
                  </a:cubicBezTo>
                  <a:cubicBezTo>
                    <a:pt x="708" y="467"/>
                    <a:pt x="709" y="468"/>
                    <a:pt x="709" y="468"/>
                  </a:cubicBezTo>
                  <a:cubicBezTo>
                    <a:pt x="710" y="468"/>
                    <a:pt x="711" y="469"/>
                    <a:pt x="712" y="470"/>
                  </a:cubicBezTo>
                  <a:cubicBezTo>
                    <a:pt x="712" y="470"/>
                    <a:pt x="712" y="470"/>
                    <a:pt x="712" y="470"/>
                  </a:cubicBezTo>
                  <a:cubicBezTo>
                    <a:pt x="712" y="470"/>
                    <a:pt x="712" y="469"/>
                    <a:pt x="712" y="469"/>
                  </a:cubicBezTo>
                  <a:cubicBezTo>
                    <a:pt x="712" y="469"/>
                    <a:pt x="712" y="469"/>
                    <a:pt x="712" y="468"/>
                  </a:cubicBezTo>
                  <a:cubicBezTo>
                    <a:pt x="711" y="468"/>
                    <a:pt x="710" y="467"/>
                    <a:pt x="710" y="467"/>
                  </a:cubicBezTo>
                  <a:cubicBezTo>
                    <a:pt x="710" y="466"/>
                    <a:pt x="710" y="466"/>
                    <a:pt x="710" y="466"/>
                  </a:cubicBezTo>
                  <a:cubicBezTo>
                    <a:pt x="710" y="465"/>
                    <a:pt x="710" y="465"/>
                    <a:pt x="709" y="465"/>
                  </a:cubicBezTo>
                  <a:cubicBezTo>
                    <a:pt x="709" y="465"/>
                    <a:pt x="709" y="465"/>
                    <a:pt x="709" y="466"/>
                  </a:cubicBezTo>
                  <a:cubicBezTo>
                    <a:pt x="709" y="466"/>
                    <a:pt x="709" y="466"/>
                    <a:pt x="708" y="466"/>
                  </a:cubicBezTo>
                  <a:cubicBezTo>
                    <a:pt x="709" y="465"/>
                    <a:pt x="708" y="465"/>
                    <a:pt x="708" y="465"/>
                  </a:cubicBezTo>
                  <a:cubicBezTo>
                    <a:pt x="708" y="465"/>
                    <a:pt x="709" y="465"/>
                    <a:pt x="708" y="464"/>
                  </a:cubicBezTo>
                  <a:cubicBezTo>
                    <a:pt x="708" y="464"/>
                    <a:pt x="708" y="464"/>
                    <a:pt x="708" y="464"/>
                  </a:cubicBezTo>
                  <a:cubicBezTo>
                    <a:pt x="709" y="464"/>
                    <a:pt x="708" y="464"/>
                    <a:pt x="708" y="463"/>
                  </a:cubicBezTo>
                  <a:cubicBezTo>
                    <a:pt x="708" y="463"/>
                    <a:pt x="708" y="463"/>
                    <a:pt x="708" y="463"/>
                  </a:cubicBezTo>
                  <a:cubicBezTo>
                    <a:pt x="709" y="462"/>
                    <a:pt x="708" y="462"/>
                    <a:pt x="708" y="462"/>
                  </a:cubicBezTo>
                  <a:cubicBezTo>
                    <a:pt x="707" y="461"/>
                    <a:pt x="707" y="460"/>
                    <a:pt x="707" y="460"/>
                  </a:cubicBezTo>
                  <a:cubicBezTo>
                    <a:pt x="706" y="460"/>
                    <a:pt x="706" y="460"/>
                    <a:pt x="706" y="460"/>
                  </a:cubicBezTo>
                  <a:cubicBezTo>
                    <a:pt x="707" y="459"/>
                    <a:pt x="706" y="459"/>
                    <a:pt x="706" y="459"/>
                  </a:cubicBezTo>
                  <a:cubicBezTo>
                    <a:pt x="706" y="459"/>
                    <a:pt x="705" y="459"/>
                    <a:pt x="705" y="458"/>
                  </a:cubicBezTo>
                  <a:cubicBezTo>
                    <a:pt x="705" y="458"/>
                    <a:pt x="704" y="457"/>
                    <a:pt x="704" y="457"/>
                  </a:cubicBezTo>
                  <a:cubicBezTo>
                    <a:pt x="703" y="457"/>
                    <a:pt x="702" y="457"/>
                    <a:pt x="702" y="456"/>
                  </a:cubicBezTo>
                  <a:cubicBezTo>
                    <a:pt x="702" y="457"/>
                    <a:pt x="701" y="456"/>
                    <a:pt x="701" y="457"/>
                  </a:cubicBezTo>
                  <a:cubicBezTo>
                    <a:pt x="701" y="457"/>
                    <a:pt x="700" y="457"/>
                    <a:pt x="700" y="456"/>
                  </a:cubicBezTo>
                  <a:cubicBezTo>
                    <a:pt x="700" y="456"/>
                    <a:pt x="700" y="455"/>
                    <a:pt x="700" y="454"/>
                  </a:cubicBezTo>
                  <a:cubicBezTo>
                    <a:pt x="700" y="455"/>
                    <a:pt x="700" y="455"/>
                    <a:pt x="701" y="454"/>
                  </a:cubicBezTo>
                  <a:cubicBezTo>
                    <a:pt x="701" y="454"/>
                    <a:pt x="701" y="453"/>
                    <a:pt x="701" y="453"/>
                  </a:cubicBezTo>
                  <a:cubicBezTo>
                    <a:pt x="700" y="453"/>
                    <a:pt x="701" y="453"/>
                    <a:pt x="701" y="453"/>
                  </a:cubicBezTo>
                  <a:cubicBezTo>
                    <a:pt x="701" y="452"/>
                    <a:pt x="701" y="452"/>
                    <a:pt x="700" y="452"/>
                  </a:cubicBezTo>
                  <a:cubicBezTo>
                    <a:pt x="700" y="452"/>
                    <a:pt x="700" y="451"/>
                    <a:pt x="700" y="450"/>
                  </a:cubicBezTo>
                  <a:cubicBezTo>
                    <a:pt x="700" y="450"/>
                    <a:pt x="699" y="450"/>
                    <a:pt x="699" y="450"/>
                  </a:cubicBezTo>
                  <a:cubicBezTo>
                    <a:pt x="699" y="450"/>
                    <a:pt x="699" y="450"/>
                    <a:pt x="698" y="450"/>
                  </a:cubicBezTo>
                  <a:cubicBezTo>
                    <a:pt x="698" y="450"/>
                    <a:pt x="698" y="450"/>
                    <a:pt x="698" y="450"/>
                  </a:cubicBezTo>
                  <a:cubicBezTo>
                    <a:pt x="698" y="450"/>
                    <a:pt x="697" y="451"/>
                    <a:pt x="698" y="451"/>
                  </a:cubicBezTo>
                  <a:cubicBezTo>
                    <a:pt x="698" y="451"/>
                    <a:pt x="697" y="451"/>
                    <a:pt x="697" y="451"/>
                  </a:cubicBezTo>
                  <a:cubicBezTo>
                    <a:pt x="697" y="451"/>
                    <a:pt x="697" y="451"/>
                    <a:pt x="697" y="451"/>
                  </a:cubicBezTo>
                  <a:cubicBezTo>
                    <a:pt x="697" y="451"/>
                    <a:pt x="697" y="451"/>
                    <a:pt x="697" y="450"/>
                  </a:cubicBezTo>
                  <a:cubicBezTo>
                    <a:pt x="698" y="450"/>
                    <a:pt x="697" y="450"/>
                    <a:pt x="697" y="450"/>
                  </a:cubicBezTo>
                  <a:cubicBezTo>
                    <a:pt x="697" y="450"/>
                    <a:pt x="696" y="450"/>
                    <a:pt x="696" y="450"/>
                  </a:cubicBezTo>
                  <a:cubicBezTo>
                    <a:pt x="695" y="449"/>
                    <a:pt x="695" y="450"/>
                    <a:pt x="694" y="449"/>
                  </a:cubicBezTo>
                  <a:cubicBezTo>
                    <a:pt x="694" y="449"/>
                    <a:pt x="694" y="449"/>
                    <a:pt x="694" y="449"/>
                  </a:cubicBezTo>
                  <a:cubicBezTo>
                    <a:pt x="693" y="450"/>
                    <a:pt x="694" y="450"/>
                    <a:pt x="694" y="450"/>
                  </a:cubicBezTo>
                  <a:cubicBezTo>
                    <a:pt x="694" y="450"/>
                    <a:pt x="693" y="450"/>
                    <a:pt x="693" y="450"/>
                  </a:cubicBezTo>
                  <a:cubicBezTo>
                    <a:pt x="693" y="450"/>
                    <a:pt x="693" y="450"/>
                    <a:pt x="693" y="451"/>
                  </a:cubicBezTo>
                  <a:cubicBezTo>
                    <a:pt x="693" y="451"/>
                    <a:pt x="693" y="451"/>
                    <a:pt x="693" y="451"/>
                  </a:cubicBezTo>
                  <a:cubicBezTo>
                    <a:pt x="693" y="451"/>
                    <a:pt x="693" y="452"/>
                    <a:pt x="693" y="452"/>
                  </a:cubicBezTo>
                  <a:cubicBezTo>
                    <a:pt x="693" y="453"/>
                    <a:pt x="694" y="453"/>
                    <a:pt x="695" y="453"/>
                  </a:cubicBezTo>
                  <a:cubicBezTo>
                    <a:pt x="695" y="453"/>
                    <a:pt x="695" y="453"/>
                    <a:pt x="695" y="453"/>
                  </a:cubicBezTo>
                  <a:cubicBezTo>
                    <a:pt x="695" y="454"/>
                    <a:pt x="696" y="454"/>
                    <a:pt x="696" y="454"/>
                  </a:cubicBezTo>
                  <a:cubicBezTo>
                    <a:pt x="696" y="454"/>
                    <a:pt x="696" y="454"/>
                    <a:pt x="695" y="454"/>
                  </a:cubicBezTo>
                  <a:cubicBezTo>
                    <a:pt x="695" y="455"/>
                    <a:pt x="695" y="455"/>
                    <a:pt x="694" y="454"/>
                  </a:cubicBezTo>
                  <a:cubicBezTo>
                    <a:pt x="694" y="454"/>
                    <a:pt x="694" y="454"/>
                    <a:pt x="694" y="455"/>
                  </a:cubicBezTo>
                  <a:cubicBezTo>
                    <a:pt x="694" y="455"/>
                    <a:pt x="694" y="455"/>
                    <a:pt x="694" y="455"/>
                  </a:cubicBezTo>
                  <a:cubicBezTo>
                    <a:pt x="694" y="455"/>
                    <a:pt x="694" y="455"/>
                    <a:pt x="695" y="455"/>
                  </a:cubicBezTo>
                  <a:cubicBezTo>
                    <a:pt x="695" y="455"/>
                    <a:pt x="695" y="455"/>
                    <a:pt x="695" y="456"/>
                  </a:cubicBezTo>
                  <a:cubicBezTo>
                    <a:pt x="695" y="456"/>
                    <a:pt x="695" y="456"/>
                    <a:pt x="695" y="456"/>
                  </a:cubicBezTo>
                  <a:cubicBezTo>
                    <a:pt x="694" y="456"/>
                    <a:pt x="694" y="456"/>
                    <a:pt x="694" y="456"/>
                  </a:cubicBezTo>
                  <a:cubicBezTo>
                    <a:pt x="693" y="456"/>
                    <a:pt x="693" y="455"/>
                    <a:pt x="693" y="456"/>
                  </a:cubicBezTo>
                  <a:cubicBezTo>
                    <a:pt x="692" y="457"/>
                    <a:pt x="692" y="457"/>
                    <a:pt x="692" y="457"/>
                  </a:cubicBezTo>
                  <a:cubicBezTo>
                    <a:pt x="692" y="458"/>
                    <a:pt x="691" y="458"/>
                    <a:pt x="691" y="459"/>
                  </a:cubicBezTo>
                  <a:cubicBezTo>
                    <a:pt x="691" y="459"/>
                    <a:pt x="692" y="459"/>
                    <a:pt x="692" y="459"/>
                  </a:cubicBezTo>
                  <a:cubicBezTo>
                    <a:pt x="693" y="460"/>
                    <a:pt x="693" y="459"/>
                    <a:pt x="693" y="459"/>
                  </a:cubicBezTo>
                  <a:cubicBezTo>
                    <a:pt x="693" y="458"/>
                    <a:pt x="694" y="458"/>
                    <a:pt x="694" y="458"/>
                  </a:cubicBezTo>
                  <a:cubicBezTo>
                    <a:pt x="694" y="458"/>
                    <a:pt x="695" y="458"/>
                    <a:pt x="695" y="457"/>
                  </a:cubicBezTo>
                  <a:cubicBezTo>
                    <a:pt x="695" y="457"/>
                    <a:pt x="695" y="457"/>
                    <a:pt x="695" y="457"/>
                  </a:cubicBezTo>
                  <a:cubicBezTo>
                    <a:pt x="696" y="457"/>
                    <a:pt x="696" y="457"/>
                    <a:pt x="696" y="457"/>
                  </a:cubicBezTo>
                  <a:cubicBezTo>
                    <a:pt x="697" y="457"/>
                    <a:pt x="697" y="457"/>
                    <a:pt x="697" y="457"/>
                  </a:cubicBezTo>
                  <a:cubicBezTo>
                    <a:pt x="697" y="458"/>
                    <a:pt x="696" y="458"/>
                    <a:pt x="696" y="458"/>
                  </a:cubicBezTo>
                  <a:cubicBezTo>
                    <a:pt x="696" y="458"/>
                    <a:pt x="696" y="458"/>
                    <a:pt x="696" y="458"/>
                  </a:cubicBezTo>
                  <a:cubicBezTo>
                    <a:pt x="696" y="458"/>
                    <a:pt x="695" y="458"/>
                    <a:pt x="696" y="458"/>
                  </a:cubicBezTo>
                  <a:cubicBezTo>
                    <a:pt x="696" y="458"/>
                    <a:pt x="695" y="459"/>
                    <a:pt x="696" y="459"/>
                  </a:cubicBezTo>
                  <a:cubicBezTo>
                    <a:pt x="696" y="459"/>
                    <a:pt x="696" y="459"/>
                    <a:pt x="696" y="459"/>
                  </a:cubicBezTo>
                  <a:cubicBezTo>
                    <a:pt x="696" y="459"/>
                    <a:pt x="696" y="459"/>
                    <a:pt x="697" y="460"/>
                  </a:cubicBezTo>
                  <a:cubicBezTo>
                    <a:pt x="697" y="459"/>
                    <a:pt x="696" y="459"/>
                    <a:pt x="697" y="458"/>
                  </a:cubicBezTo>
                  <a:cubicBezTo>
                    <a:pt x="698" y="458"/>
                    <a:pt x="698" y="457"/>
                    <a:pt x="698" y="456"/>
                  </a:cubicBezTo>
                  <a:cubicBezTo>
                    <a:pt x="698" y="456"/>
                    <a:pt x="698" y="455"/>
                    <a:pt x="698" y="455"/>
                  </a:cubicBezTo>
                  <a:cubicBezTo>
                    <a:pt x="698" y="454"/>
                    <a:pt x="698" y="454"/>
                    <a:pt x="697" y="454"/>
                  </a:cubicBezTo>
                  <a:cubicBezTo>
                    <a:pt x="697" y="454"/>
                    <a:pt x="697" y="454"/>
                    <a:pt x="697" y="454"/>
                  </a:cubicBezTo>
                  <a:cubicBezTo>
                    <a:pt x="698" y="454"/>
                    <a:pt x="698" y="454"/>
                    <a:pt x="698" y="454"/>
                  </a:cubicBezTo>
                  <a:cubicBezTo>
                    <a:pt x="698" y="455"/>
                    <a:pt x="698" y="456"/>
                    <a:pt x="698" y="457"/>
                  </a:cubicBezTo>
                  <a:cubicBezTo>
                    <a:pt x="698" y="457"/>
                    <a:pt x="698" y="457"/>
                    <a:pt x="698" y="457"/>
                  </a:cubicBezTo>
                  <a:cubicBezTo>
                    <a:pt x="698" y="458"/>
                    <a:pt x="698" y="459"/>
                    <a:pt x="698" y="460"/>
                  </a:cubicBezTo>
                  <a:cubicBezTo>
                    <a:pt x="698" y="460"/>
                    <a:pt x="699" y="460"/>
                    <a:pt x="699" y="461"/>
                  </a:cubicBezTo>
                  <a:cubicBezTo>
                    <a:pt x="699" y="461"/>
                    <a:pt x="699" y="460"/>
                    <a:pt x="699" y="460"/>
                  </a:cubicBezTo>
                  <a:cubicBezTo>
                    <a:pt x="699" y="460"/>
                    <a:pt x="699" y="460"/>
                    <a:pt x="700" y="460"/>
                  </a:cubicBezTo>
                  <a:cubicBezTo>
                    <a:pt x="700" y="460"/>
                    <a:pt x="700" y="460"/>
                    <a:pt x="700" y="460"/>
                  </a:cubicBezTo>
                  <a:cubicBezTo>
                    <a:pt x="700" y="461"/>
                    <a:pt x="699" y="461"/>
                    <a:pt x="699" y="461"/>
                  </a:cubicBezTo>
                  <a:cubicBezTo>
                    <a:pt x="700" y="461"/>
                    <a:pt x="699" y="462"/>
                    <a:pt x="699" y="462"/>
                  </a:cubicBezTo>
                  <a:cubicBezTo>
                    <a:pt x="699" y="462"/>
                    <a:pt x="699" y="462"/>
                    <a:pt x="699" y="462"/>
                  </a:cubicBezTo>
                  <a:cubicBezTo>
                    <a:pt x="699" y="463"/>
                    <a:pt x="698" y="463"/>
                    <a:pt x="698" y="463"/>
                  </a:cubicBezTo>
                  <a:cubicBezTo>
                    <a:pt x="698" y="463"/>
                    <a:pt x="697" y="464"/>
                    <a:pt x="697" y="464"/>
                  </a:cubicBezTo>
                  <a:cubicBezTo>
                    <a:pt x="697" y="464"/>
                    <a:pt x="697" y="464"/>
                    <a:pt x="697" y="464"/>
                  </a:cubicBezTo>
                  <a:cubicBezTo>
                    <a:pt x="696" y="465"/>
                    <a:pt x="697" y="466"/>
                    <a:pt x="698" y="467"/>
                  </a:cubicBezTo>
                  <a:cubicBezTo>
                    <a:pt x="698" y="467"/>
                    <a:pt x="698" y="467"/>
                    <a:pt x="698" y="467"/>
                  </a:cubicBezTo>
                  <a:cubicBezTo>
                    <a:pt x="699" y="467"/>
                    <a:pt x="699" y="467"/>
                    <a:pt x="700" y="466"/>
                  </a:cubicBezTo>
                  <a:cubicBezTo>
                    <a:pt x="700" y="466"/>
                    <a:pt x="700" y="466"/>
                    <a:pt x="701" y="466"/>
                  </a:cubicBezTo>
                  <a:cubicBezTo>
                    <a:pt x="701" y="466"/>
                    <a:pt x="701" y="466"/>
                    <a:pt x="701" y="466"/>
                  </a:cubicBezTo>
                  <a:cubicBezTo>
                    <a:pt x="701" y="466"/>
                    <a:pt x="701" y="466"/>
                    <a:pt x="701" y="466"/>
                  </a:cubicBezTo>
                  <a:cubicBezTo>
                    <a:pt x="700" y="467"/>
                    <a:pt x="701" y="467"/>
                    <a:pt x="700" y="468"/>
                  </a:cubicBezTo>
                  <a:cubicBezTo>
                    <a:pt x="700" y="468"/>
                    <a:pt x="700" y="469"/>
                    <a:pt x="700" y="469"/>
                  </a:cubicBezTo>
                  <a:cubicBezTo>
                    <a:pt x="700" y="470"/>
                    <a:pt x="700" y="470"/>
                    <a:pt x="701" y="470"/>
                  </a:cubicBezTo>
                  <a:cubicBezTo>
                    <a:pt x="701" y="470"/>
                    <a:pt x="701" y="470"/>
                    <a:pt x="702" y="470"/>
                  </a:cubicBezTo>
                  <a:cubicBezTo>
                    <a:pt x="701" y="470"/>
                    <a:pt x="701" y="470"/>
                    <a:pt x="701" y="470"/>
                  </a:cubicBezTo>
                  <a:cubicBezTo>
                    <a:pt x="701" y="471"/>
                    <a:pt x="701" y="471"/>
                    <a:pt x="701" y="471"/>
                  </a:cubicBezTo>
                  <a:cubicBezTo>
                    <a:pt x="701" y="471"/>
                    <a:pt x="702" y="472"/>
                    <a:pt x="702" y="472"/>
                  </a:cubicBezTo>
                  <a:cubicBezTo>
                    <a:pt x="702" y="472"/>
                    <a:pt x="703" y="472"/>
                    <a:pt x="703" y="472"/>
                  </a:cubicBezTo>
                  <a:cubicBezTo>
                    <a:pt x="702" y="472"/>
                    <a:pt x="701" y="472"/>
                    <a:pt x="701" y="472"/>
                  </a:cubicBezTo>
                  <a:cubicBezTo>
                    <a:pt x="700" y="472"/>
                    <a:pt x="700" y="471"/>
                    <a:pt x="700" y="472"/>
                  </a:cubicBezTo>
                  <a:cubicBezTo>
                    <a:pt x="700" y="472"/>
                    <a:pt x="700" y="472"/>
                    <a:pt x="699" y="472"/>
                  </a:cubicBezTo>
                  <a:cubicBezTo>
                    <a:pt x="699" y="471"/>
                    <a:pt x="698" y="472"/>
                    <a:pt x="698" y="472"/>
                  </a:cubicBezTo>
                  <a:cubicBezTo>
                    <a:pt x="698" y="473"/>
                    <a:pt x="699" y="474"/>
                    <a:pt x="699" y="474"/>
                  </a:cubicBezTo>
                  <a:cubicBezTo>
                    <a:pt x="700" y="474"/>
                    <a:pt x="701" y="474"/>
                    <a:pt x="702" y="474"/>
                  </a:cubicBezTo>
                  <a:cubicBezTo>
                    <a:pt x="702" y="474"/>
                    <a:pt x="702" y="474"/>
                    <a:pt x="702" y="474"/>
                  </a:cubicBezTo>
                  <a:cubicBezTo>
                    <a:pt x="702" y="474"/>
                    <a:pt x="702" y="474"/>
                    <a:pt x="702" y="474"/>
                  </a:cubicBezTo>
                  <a:cubicBezTo>
                    <a:pt x="702" y="474"/>
                    <a:pt x="701" y="475"/>
                    <a:pt x="701" y="475"/>
                  </a:cubicBezTo>
                  <a:cubicBezTo>
                    <a:pt x="701" y="475"/>
                    <a:pt x="701" y="475"/>
                    <a:pt x="701" y="475"/>
                  </a:cubicBezTo>
                  <a:cubicBezTo>
                    <a:pt x="701" y="475"/>
                    <a:pt x="701" y="475"/>
                    <a:pt x="702" y="475"/>
                  </a:cubicBezTo>
                  <a:cubicBezTo>
                    <a:pt x="702" y="475"/>
                    <a:pt x="702" y="475"/>
                    <a:pt x="702" y="476"/>
                  </a:cubicBezTo>
                  <a:cubicBezTo>
                    <a:pt x="702" y="476"/>
                    <a:pt x="702" y="476"/>
                    <a:pt x="703" y="476"/>
                  </a:cubicBezTo>
                  <a:cubicBezTo>
                    <a:pt x="703" y="476"/>
                    <a:pt x="703" y="476"/>
                    <a:pt x="703" y="476"/>
                  </a:cubicBezTo>
                  <a:cubicBezTo>
                    <a:pt x="703" y="475"/>
                    <a:pt x="703" y="475"/>
                    <a:pt x="703" y="475"/>
                  </a:cubicBezTo>
                  <a:cubicBezTo>
                    <a:pt x="703" y="475"/>
                    <a:pt x="703" y="475"/>
                    <a:pt x="703" y="475"/>
                  </a:cubicBezTo>
                  <a:cubicBezTo>
                    <a:pt x="703" y="475"/>
                    <a:pt x="703" y="474"/>
                    <a:pt x="703" y="474"/>
                  </a:cubicBezTo>
                  <a:cubicBezTo>
                    <a:pt x="704" y="474"/>
                    <a:pt x="704" y="475"/>
                    <a:pt x="704" y="475"/>
                  </a:cubicBezTo>
                  <a:cubicBezTo>
                    <a:pt x="704" y="475"/>
                    <a:pt x="704" y="475"/>
                    <a:pt x="704" y="475"/>
                  </a:cubicBezTo>
                  <a:cubicBezTo>
                    <a:pt x="704" y="476"/>
                    <a:pt x="705" y="476"/>
                    <a:pt x="705" y="476"/>
                  </a:cubicBezTo>
                  <a:cubicBezTo>
                    <a:pt x="705" y="477"/>
                    <a:pt x="706" y="477"/>
                    <a:pt x="706" y="477"/>
                  </a:cubicBezTo>
                  <a:cubicBezTo>
                    <a:pt x="706" y="476"/>
                    <a:pt x="706" y="476"/>
                    <a:pt x="706" y="476"/>
                  </a:cubicBezTo>
                  <a:cubicBezTo>
                    <a:pt x="706" y="475"/>
                    <a:pt x="706" y="475"/>
                    <a:pt x="706" y="474"/>
                  </a:cubicBezTo>
                  <a:cubicBezTo>
                    <a:pt x="706" y="474"/>
                    <a:pt x="706" y="474"/>
                    <a:pt x="706" y="474"/>
                  </a:cubicBezTo>
                  <a:cubicBezTo>
                    <a:pt x="706" y="474"/>
                    <a:pt x="706" y="475"/>
                    <a:pt x="706" y="475"/>
                  </a:cubicBezTo>
                  <a:cubicBezTo>
                    <a:pt x="707" y="476"/>
                    <a:pt x="707" y="476"/>
                    <a:pt x="707" y="477"/>
                  </a:cubicBezTo>
                  <a:cubicBezTo>
                    <a:pt x="706" y="477"/>
                    <a:pt x="706" y="478"/>
                    <a:pt x="706" y="478"/>
                  </a:cubicBezTo>
                  <a:cubicBezTo>
                    <a:pt x="707" y="478"/>
                    <a:pt x="707" y="478"/>
                    <a:pt x="707" y="477"/>
                  </a:cubicBezTo>
                  <a:cubicBezTo>
                    <a:pt x="707" y="478"/>
                    <a:pt x="707" y="478"/>
                    <a:pt x="707" y="478"/>
                  </a:cubicBezTo>
                  <a:cubicBezTo>
                    <a:pt x="707" y="478"/>
                    <a:pt x="707" y="479"/>
                    <a:pt x="707" y="479"/>
                  </a:cubicBezTo>
                  <a:cubicBezTo>
                    <a:pt x="708" y="479"/>
                    <a:pt x="708" y="479"/>
                    <a:pt x="708" y="479"/>
                  </a:cubicBezTo>
                  <a:cubicBezTo>
                    <a:pt x="708" y="479"/>
                    <a:pt x="708" y="479"/>
                    <a:pt x="707" y="479"/>
                  </a:cubicBezTo>
                  <a:cubicBezTo>
                    <a:pt x="707" y="479"/>
                    <a:pt x="707" y="479"/>
                    <a:pt x="707" y="479"/>
                  </a:cubicBezTo>
                  <a:cubicBezTo>
                    <a:pt x="707" y="480"/>
                    <a:pt x="707" y="480"/>
                    <a:pt x="707" y="480"/>
                  </a:cubicBezTo>
                  <a:cubicBezTo>
                    <a:pt x="707" y="480"/>
                    <a:pt x="707" y="480"/>
                    <a:pt x="707" y="480"/>
                  </a:cubicBezTo>
                  <a:cubicBezTo>
                    <a:pt x="707" y="481"/>
                    <a:pt x="707" y="481"/>
                    <a:pt x="707" y="481"/>
                  </a:cubicBezTo>
                  <a:cubicBezTo>
                    <a:pt x="707" y="481"/>
                    <a:pt x="707" y="481"/>
                    <a:pt x="707" y="481"/>
                  </a:cubicBezTo>
                  <a:cubicBezTo>
                    <a:pt x="708" y="481"/>
                    <a:pt x="708" y="481"/>
                    <a:pt x="708" y="480"/>
                  </a:cubicBezTo>
                  <a:cubicBezTo>
                    <a:pt x="709" y="481"/>
                    <a:pt x="709" y="481"/>
                    <a:pt x="708" y="482"/>
                  </a:cubicBezTo>
                  <a:cubicBezTo>
                    <a:pt x="708" y="482"/>
                    <a:pt x="708" y="482"/>
                    <a:pt x="708" y="482"/>
                  </a:cubicBezTo>
                  <a:cubicBezTo>
                    <a:pt x="708" y="482"/>
                    <a:pt x="708" y="482"/>
                    <a:pt x="708" y="482"/>
                  </a:cubicBezTo>
                  <a:cubicBezTo>
                    <a:pt x="709" y="482"/>
                    <a:pt x="709" y="482"/>
                    <a:pt x="709" y="481"/>
                  </a:cubicBezTo>
                  <a:cubicBezTo>
                    <a:pt x="709" y="481"/>
                    <a:pt x="709" y="479"/>
                    <a:pt x="709" y="479"/>
                  </a:cubicBezTo>
                  <a:cubicBezTo>
                    <a:pt x="709" y="479"/>
                    <a:pt x="709" y="479"/>
                    <a:pt x="709" y="479"/>
                  </a:cubicBezTo>
                  <a:cubicBezTo>
                    <a:pt x="709" y="480"/>
                    <a:pt x="709" y="481"/>
                    <a:pt x="710" y="481"/>
                  </a:cubicBezTo>
                  <a:cubicBezTo>
                    <a:pt x="710" y="481"/>
                    <a:pt x="710" y="481"/>
                    <a:pt x="710" y="482"/>
                  </a:cubicBezTo>
                  <a:cubicBezTo>
                    <a:pt x="710" y="481"/>
                    <a:pt x="709" y="481"/>
                    <a:pt x="709" y="481"/>
                  </a:cubicBezTo>
                  <a:cubicBezTo>
                    <a:pt x="709" y="482"/>
                    <a:pt x="709" y="482"/>
                    <a:pt x="709" y="482"/>
                  </a:cubicBezTo>
                  <a:cubicBezTo>
                    <a:pt x="710" y="482"/>
                    <a:pt x="710" y="482"/>
                    <a:pt x="710" y="483"/>
                  </a:cubicBezTo>
                  <a:cubicBezTo>
                    <a:pt x="710" y="483"/>
                    <a:pt x="710" y="484"/>
                    <a:pt x="710" y="484"/>
                  </a:cubicBezTo>
                  <a:cubicBezTo>
                    <a:pt x="710" y="484"/>
                    <a:pt x="711" y="485"/>
                    <a:pt x="710" y="486"/>
                  </a:cubicBezTo>
                  <a:cubicBezTo>
                    <a:pt x="710" y="486"/>
                    <a:pt x="710" y="486"/>
                    <a:pt x="711" y="486"/>
                  </a:cubicBezTo>
                  <a:cubicBezTo>
                    <a:pt x="711" y="486"/>
                    <a:pt x="711" y="486"/>
                    <a:pt x="711" y="486"/>
                  </a:cubicBezTo>
                  <a:cubicBezTo>
                    <a:pt x="711" y="486"/>
                    <a:pt x="712" y="486"/>
                    <a:pt x="712" y="487"/>
                  </a:cubicBezTo>
                  <a:cubicBezTo>
                    <a:pt x="712" y="487"/>
                    <a:pt x="712" y="487"/>
                    <a:pt x="712" y="487"/>
                  </a:cubicBezTo>
                  <a:cubicBezTo>
                    <a:pt x="713" y="487"/>
                    <a:pt x="713" y="486"/>
                    <a:pt x="712" y="486"/>
                  </a:cubicBezTo>
                  <a:cubicBezTo>
                    <a:pt x="713" y="486"/>
                    <a:pt x="713" y="486"/>
                    <a:pt x="713" y="486"/>
                  </a:cubicBezTo>
                  <a:cubicBezTo>
                    <a:pt x="713" y="487"/>
                    <a:pt x="714" y="487"/>
                    <a:pt x="714" y="487"/>
                  </a:cubicBezTo>
                  <a:cubicBezTo>
                    <a:pt x="714" y="486"/>
                    <a:pt x="714" y="486"/>
                    <a:pt x="714" y="486"/>
                  </a:cubicBezTo>
                  <a:cubicBezTo>
                    <a:pt x="714" y="485"/>
                    <a:pt x="714" y="485"/>
                    <a:pt x="714" y="485"/>
                  </a:cubicBezTo>
                  <a:cubicBezTo>
                    <a:pt x="714" y="485"/>
                    <a:pt x="714" y="485"/>
                    <a:pt x="714" y="485"/>
                  </a:cubicBezTo>
                  <a:cubicBezTo>
                    <a:pt x="714" y="484"/>
                    <a:pt x="714" y="484"/>
                    <a:pt x="714" y="484"/>
                  </a:cubicBezTo>
                  <a:cubicBezTo>
                    <a:pt x="714" y="485"/>
                    <a:pt x="714" y="484"/>
                    <a:pt x="715" y="484"/>
                  </a:cubicBezTo>
                  <a:cubicBezTo>
                    <a:pt x="715" y="484"/>
                    <a:pt x="715" y="484"/>
                    <a:pt x="714" y="484"/>
                  </a:cubicBezTo>
                  <a:close/>
                  <a:moveTo>
                    <a:pt x="698" y="471"/>
                  </a:moveTo>
                  <a:cubicBezTo>
                    <a:pt x="698" y="471"/>
                    <a:pt x="698" y="471"/>
                    <a:pt x="699" y="470"/>
                  </a:cubicBezTo>
                  <a:cubicBezTo>
                    <a:pt x="699" y="470"/>
                    <a:pt x="698" y="470"/>
                    <a:pt x="698" y="470"/>
                  </a:cubicBezTo>
                  <a:cubicBezTo>
                    <a:pt x="698" y="470"/>
                    <a:pt x="698" y="470"/>
                    <a:pt x="698" y="471"/>
                  </a:cubicBezTo>
                  <a:cubicBezTo>
                    <a:pt x="698" y="471"/>
                    <a:pt x="697" y="471"/>
                    <a:pt x="698" y="471"/>
                  </a:cubicBezTo>
                  <a:close/>
                  <a:moveTo>
                    <a:pt x="659" y="405"/>
                  </a:moveTo>
                  <a:cubicBezTo>
                    <a:pt x="659" y="405"/>
                    <a:pt x="660" y="405"/>
                    <a:pt x="659" y="405"/>
                  </a:cubicBezTo>
                  <a:cubicBezTo>
                    <a:pt x="659" y="404"/>
                    <a:pt x="659" y="404"/>
                    <a:pt x="659" y="404"/>
                  </a:cubicBezTo>
                  <a:cubicBezTo>
                    <a:pt x="659" y="404"/>
                    <a:pt x="659" y="404"/>
                    <a:pt x="659" y="404"/>
                  </a:cubicBezTo>
                  <a:cubicBezTo>
                    <a:pt x="659" y="405"/>
                    <a:pt x="659" y="405"/>
                    <a:pt x="659" y="405"/>
                  </a:cubicBezTo>
                  <a:close/>
                  <a:moveTo>
                    <a:pt x="702" y="453"/>
                  </a:moveTo>
                  <a:cubicBezTo>
                    <a:pt x="702" y="453"/>
                    <a:pt x="703" y="453"/>
                    <a:pt x="703" y="452"/>
                  </a:cubicBezTo>
                  <a:cubicBezTo>
                    <a:pt x="702" y="452"/>
                    <a:pt x="702" y="452"/>
                    <a:pt x="702" y="452"/>
                  </a:cubicBezTo>
                  <a:cubicBezTo>
                    <a:pt x="702" y="452"/>
                    <a:pt x="702" y="452"/>
                    <a:pt x="702" y="452"/>
                  </a:cubicBezTo>
                  <a:cubicBezTo>
                    <a:pt x="702" y="453"/>
                    <a:pt x="702" y="453"/>
                    <a:pt x="702" y="453"/>
                  </a:cubicBezTo>
                  <a:close/>
                  <a:moveTo>
                    <a:pt x="703" y="454"/>
                  </a:moveTo>
                  <a:cubicBezTo>
                    <a:pt x="703" y="455"/>
                    <a:pt x="703" y="455"/>
                    <a:pt x="703" y="455"/>
                  </a:cubicBezTo>
                  <a:cubicBezTo>
                    <a:pt x="703" y="455"/>
                    <a:pt x="703" y="455"/>
                    <a:pt x="703" y="455"/>
                  </a:cubicBezTo>
                  <a:cubicBezTo>
                    <a:pt x="703" y="454"/>
                    <a:pt x="703" y="454"/>
                    <a:pt x="703" y="454"/>
                  </a:cubicBezTo>
                  <a:cubicBezTo>
                    <a:pt x="703" y="454"/>
                    <a:pt x="703" y="454"/>
                    <a:pt x="703" y="454"/>
                  </a:cubicBezTo>
                  <a:close/>
                  <a:moveTo>
                    <a:pt x="694" y="466"/>
                  </a:moveTo>
                  <a:cubicBezTo>
                    <a:pt x="694" y="466"/>
                    <a:pt x="694" y="466"/>
                    <a:pt x="694" y="466"/>
                  </a:cubicBezTo>
                  <a:cubicBezTo>
                    <a:pt x="694" y="466"/>
                    <a:pt x="694" y="466"/>
                    <a:pt x="694" y="466"/>
                  </a:cubicBezTo>
                  <a:cubicBezTo>
                    <a:pt x="695" y="466"/>
                    <a:pt x="695" y="465"/>
                    <a:pt x="695" y="465"/>
                  </a:cubicBezTo>
                  <a:cubicBezTo>
                    <a:pt x="695" y="465"/>
                    <a:pt x="694" y="465"/>
                    <a:pt x="694" y="465"/>
                  </a:cubicBezTo>
                  <a:cubicBezTo>
                    <a:pt x="694" y="465"/>
                    <a:pt x="695" y="465"/>
                    <a:pt x="694" y="466"/>
                  </a:cubicBezTo>
                  <a:close/>
                  <a:moveTo>
                    <a:pt x="692" y="447"/>
                  </a:moveTo>
                  <a:cubicBezTo>
                    <a:pt x="692" y="446"/>
                    <a:pt x="691" y="446"/>
                    <a:pt x="691" y="446"/>
                  </a:cubicBezTo>
                  <a:cubicBezTo>
                    <a:pt x="691" y="446"/>
                    <a:pt x="691" y="447"/>
                    <a:pt x="691" y="447"/>
                  </a:cubicBezTo>
                  <a:cubicBezTo>
                    <a:pt x="692" y="447"/>
                    <a:pt x="692" y="447"/>
                    <a:pt x="692" y="447"/>
                  </a:cubicBezTo>
                  <a:close/>
                  <a:moveTo>
                    <a:pt x="696" y="471"/>
                  </a:moveTo>
                  <a:cubicBezTo>
                    <a:pt x="696" y="471"/>
                    <a:pt x="696" y="471"/>
                    <a:pt x="696" y="471"/>
                  </a:cubicBezTo>
                  <a:cubicBezTo>
                    <a:pt x="696" y="471"/>
                    <a:pt x="696" y="471"/>
                    <a:pt x="696" y="471"/>
                  </a:cubicBezTo>
                  <a:cubicBezTo>
                    <a:pt x="696" y="471"/>
                    <a:pt x="696" y="470"/>
                    <a:pt x="696" y="471"/>
                  </a:cubicBezTo>
                  <a:cubicBezTo>
                    <a:pt x="696" y="471"/>
                    <a:pt x="696" y="471"/>
                    <a:pt x="696" y="471"/>
                  </a:cubicBezTo>
                  <a:cubicBezTo>
                    <a:pt x="696" y="471"/>
                    <a:pt x="696" y="471"/>
                    <a:pt x="696" y="471"/>
                  </a:cubicBezTo>
                  <a:close/>
                  <a:moveTo>
                    <a:pt x="706" y="446"/>
                  </a:moveTo>
                  <a:cubicBezTo>
                    <a:pt x="706" y="447"/>
                    <a:pt x="706" y="447"/>
                    <a:pt x="707" y="447"/>
                  </a:cubicBezTo>
                  <a:cubicBezTo>
                    <a:pt x="707" y="447"/>
                    <a:pt x="707" y="447"/>
                    <a:pt x="707" y="447"/>
                  </a:cubicBezTo>
                  <a:cubicBezTo>
                    <a:pt x="707" y="447"/>
                    <a:pt x="707" y="446"/>
                    <a:pt x="706" y="446"/>
                  </a:cubicBezTo>
                  <a:cubicBezTo>
                    <a:pt x="706" y="446"/>
                    <a:pt x="706" y="446"/>
                    <a:pt x="706" y="446"/>
                  </a:cubicBezTo>
                  <a:close/>
                  <a:moveTo>
                    <a:pt x="708" y="445"/>
                  </a:moveTo>
                  <a:cubicBezTo>
                    <a:pt x="708" y="445"/>
                    <a:pt x="708" y="445"/>
                    <a:pt x="707" y="445"/>
                  </a:cubicBezTo>
                  <a:cubicBezTo>
                    <a:pt x="707" y="445"/>
                    <a:pt x="707" y="445"/>
                    <a:pt x="707" y="445"/>
                  </a:cubicBezTo>
                  <a:cubicBezTo>
                    <a:pt x="707" y="445"/>
                    <a:pt x="708" y="445"/>
                    <a:pt x="708" y="445"/>
                  </a:cubicBezTo>
                  <a:close/>
                  <a:moveTo>
                    <a:pt x="695" y="454"/>
                  </a:moveTo>
                  <a:cubicBezTo>
                    <a:pt x="695" y="454"/>
                    <a:pt x="695" y="454"/>
                    <a:pt x="695" y="454"/>
                  </a:cubicBezTo>
                  <a:cubicBezTo>
                    <a:pt x="695" y="454"/>
                    <a:pt x="695" y="454"/>
                    <a:pt x="694" y="454"/>
                  </a:cubicBezTo>
                  <a:cubicBezTo>
                    <a:pt x="695" y="454"/>
                    <a:pt x="695" y="455"/>
                    <a:pt x="695" y="454"/>
                  </a:cubicBezTo>
                  <a:close/>
                  <a:moveTo>
                    <a:pt x="697" y="459"/>
                  </a:moveTo>
                  <a:cubicBezTo>
                    <a:pt x="698" y="459"/>
                    <a:pt x="698" y="459"/>
                    <a:pt x="697" y="459"/>
                  </a:cubicBezTo>
                  <a:cubicBezTo>
                    <a:pt x="697" y="459"/>
                    <a:pt x="697" y="459"/>
                    <a:pt x="697" y="459"/>
                  </a:cubicBezTo>
                  <a:close/>
                  <a:moveTo>
                    <a:pt x="707" y="446"/>
                  </a:moveTo>
                  <a:cubicBezTo>
                    <a:pt x="707" y="446"/>
                    <a:pt x="707" y="446"/>
                    <a:pt x="707" y="446"/>
                  </a:cubicBezTo>
                  <a:cubicBezTo>
                    <a:pt x="707" y="446"/>
                    <a:pt x="707" y="446"/>
                    <a:pt x="707" y="446"/>
                  </a:cubicBezTo>
                  <a:cubicBezTo>
                    <a:pt x="707" y="446"/>
                    <a:pt x="707" y="446"/>
                    <a:pt x="707" y="446"/>
                  </a:cubicBezTo>
                  <a:cubicBezTo>
                    <a:pt x="707" y="446"/>
                    <a:pt x="707" y="446"/>
                    <a:pt x="707" y="446"/>
                  </a:cubicBezTo>
                  <a:close/>
                  <a:moveTo>
                    <a:pt x="702" y="451"/>
                  </a:moveTo>
                  <a:cubicBezTo>
                    <a:pt x="702" y="451"/>
                    <a:pt x="702" y="451"/>
                    <a:pt x="702" y="451"/>
                  </a:cubicBezTo>
                  <a:cubicBezTo>
                    <a:pt x="702" y="451"/>
                    <a:pt x="702" y="451"/>
                    <a:pt x="702" y="452"/>
                  </a:cubicBezTo>
                  <a:cubicBezTo>
                    <a:pt x="702" y="452"/>
                    <a:pt x="702" y="452"/>
                    <a:pt x="702" y="451"/>
                  </a:cubicBezTo>
                  <a:close/>
                  <a:moveTo>
                    <a:pt x="709" y="445"/>
                  </a:moveTo>
                  <a:cubicBezTo>
                    <a:pt x="709" y="445"/>
                    <a:pt x="709" y="445"/>
                    <a:pt x="709" y="445"/>
                  </a:cubicBezTo>
                  <a:cubicBezTo>
                    <a:pt x="709" y="445"/>
                    <a:pt x="708" y="445"/>
                    <a:pt x="708" y="445"/>
                  </a:cubicBezTo>
                  <a:cubicBezTo>
                    <a:pt x="708" y="445"/>
                    <a:pt x="708" y="445"/>
                    <a:pt x="709" y="445"/>
                  </a:cubicBezTo>
                  <a:close/>
                  <a:moveTo>
                    <a:pt x="701" y="474"/>
                  </a:moveTo>
                  <a:cubicBezTo>
                    <a:pt x="701" y="474"/>
                    <a:pt x="701" y="474"/>
                    <a:pt x="701" y="474"/>
                  </a:cubicBezTo>
                  <a:cubicBezTo>
                    <a:pt x="701" y="474"/>
                    <a:pt x="701" y="474"/>
                    <a:pt x="701" y="474"/>
                  </a:cubicBezTo>
                  <a:cubicBezTo>
                    <a:pt x="701" y="474"/>
                    <a:pt x="701" y="474"/>
                    <a:pt x="701" y="474"/>
                  </a:cubicBezTo>
                  <a:cubicBezTo>
                    <a:pt x="701" y="474"/>
                    <a:pt x="701" y="474"/>
                    <a:pt x="701" y="474"/>
                  </a:cubicBezTo>
                  <a:close/>
                  <a:moveTo>
                    <a:pt x="660" y="417"/>
                  </a:moveTo>
                  <a:cubicBezTo>
                    <a:pt x="660" y="417"/>
                    <a:pt x="660" y="417"/>
                    <a:pt x="660" y="418"/>
                  </a:cubicBezTo>
                  <a:cubicBezTo>
                    <a:pt x="660" y="418"/>
                    <a:pt x="660" y="418"/>
                    <a:pt x="660" y="418"/>
                  </a:cubicBezTo>
                  <a:cubicBezTo>
                    <a:pt x="660" y="418"/>
                    <a:pt x="660" y="418"/>
                    <a:pt x="660" y="418"/>
                  </a:cubicBezTo>
                  <a:cubicBezTo>
                    <a:pt x="660" y="417"/>
                    <a:pt x="660" y="417"/>
                    <a:pt x="660" y="417"/>
                  </a:cubicBezTo>
                  <a:close/>
                  <a:moveTo>
                    <a:pt x="700" y="467"/>
                  </a:moveTo>
                  <a:cubicBezTo>
                    <a:pt x="700" y="468"/>
                    <a:pt x="700" y="468"/>
                    <a:pt x="699" y="468"/>
                  </a:cubicBezTo>
                  <a:cubicBezTo>
                    <a:pt x="700" y="468"/>
                    <a:pt x="700" y="468"/>
                    <a:pt x="700" y="467"/>
                  </a:cubicBezTo>
                  <a:close/>
                  <a:moveTo>
                    <a:pt x="691" y="420"/>
                  </a:moveTo>
                  <a:cubicBezTo>
                    <a:pt x="691" y="420"/>
                    <a:pt x="691" y="420"/>
                    <a:pt x="691" y="420"/>
                  </a:cubicBezTo>
                  <a:cubicBezTo>
                    <a:pt x="691" y="420"/>
                    <a:pt x="691" y="420"/>
                    <a:pt x="691" y="420"/>
                  </a:cubicBezTo>
                  <a:cubicBezTo>
                    <a:pt x="691" y="419"/>
                    <a:pt x="690" y="418"/>
                    <a:pt x="689" y="418"/>
                  </a:cubicBezTo>
                  <a:cubicBezTo>
                    <a:pt x="689" y="417"/>
                    <a:pt x="689" y="416"/>
                    <a:pt x="689" y="415"/>
                  </a:cubicBezTo>
                  <a:cubicBezTo>
                    <a:pt x="689" y="415"/>
                    <a:pt x="689" y="415"/>
                    <a:pt x="688" y="414"/>
                  </a:cubicBezTo>
                  <a:cubicBezTo>
                    <a:pt x="687" y="414"/>
                    <a:pt x="687" y="413"/>
                    <a:pt x="687" y="412"/>
                  </a:cubicBezTo>
                  <a:cubicBezTo>
                    <a:pt x="687" y="412"/>
                    <a:pt x="687" y="411"/>
                    <a:pt x="687" y="411"/>
                  </a:cubicBezTo>
                  <a:cubicBezTo>
                    <a:pt x="686" y="411"/>
                    <a:pt x="686" y="410"/>
                    <a:pt x="686" y="410"/>
                  </a:cubicBezTo>
                  <a:cubicBezTo>
                    <a:pt x="686" y="409"/>
                    <a:pt x="686" y="409"/>
                    <a:pt x="685" y="409"/>
                  </a:cubicBezTo>
                  <a:cubicBezTo>
                    <a:pt x="685" y="409"/>
                    <a:pt x="686" y="410"/>
                    <a:pt x="685" y="410"/>
                  </a:cubicBezTo>
                  <a:cubicBezTo>
                    <a:pt x="685" y="410"/>
                    <a:pt x="685" y="410"/>
                    <a:pt x="686" y="410"/>
                  </a:cubicBezTo>
                  <a:cubicBezTo>
                    <a:pt x="686" y="411"/>
                    <a:pt x="686" y="411"/>
                    <a:pt x="686" y="411"/>
                  </a:cubicBezTo>
                  <a:cubicBezTo>
                    <a:pt x="686" y="411"/>
                    <a:pt x="685" y="411"/>
                    <a:pt x="685" y="411"/>
                  </a:cubicBezTo>
                  <a:cubicBezTo>
                    <a:pt x="685" y="411"/>
                    <a:pt x="685" y="411"/>
                    <a:pt x="685" y="412"/>
                  </a:cubicBezTo>
                  <a:cubicBezTo>
                    <a:pt x="685" y="412"/>
                    <a:pt x="685" y="412"/>
                    <a:pt x="685" y="412"/>
                  </a:cubicBezTo>
                  <a:cubicBezTo>
                    <a:pt x="686" y="412"/>
                    <a:pt x="686" y="413"/>
                    <a:pt x="685" y="413"/>
                  </a:cubicBezTo>
                  <a:cubicBezTo>
                    <a:pt x="685" y="414"/>
                    <a:pt x="685" y="414"/>
                    <a:pt x="685" y="414"/>
                  </a:cubicBezTo>
                  <a:cubicBezTo>
                    <a:pt x="685" y="414"/>
                    <a:pt x="685" y="414"/>
                    <a:pt x="685" y="414"/>
                  </a:cubicBezTo>
                  <a:cubicBezTo>
                    <a:pt x="686" y="414"/>
                    <a:pt x="686" y="413"/>
                    <a:pt x="686" y="414"/>
                  </a:cubicBezTo>
                  <a:cubicBezTo>
                    <a:pt x="687" y="415"/>
                    <a:pt x="687" y="416"/>
                    <a:pt x="688" y="418"/>
                  </a:cubicBezTo>
                  <a:cubicBezTo>
                    <a:pt x="688" y="418"/>
                    <a:pt x="688" y="418"/>
                    <a:pt x="689" y="419"/>
                  </a:cubicBezTo>
                  <a:cubicBezTo>
                    <a:pt x="689" y="419"/>
                    <a:pt x="689" y="419"/>
                    <a:pt x="689" y="419"/>
                  </a:cubicBezTo>
                  <a:cubicBezTo>
                    <a:pt x="690" y="419"/>
                    <a:pt x="690" y="419"/>
                    <a:pt x="690" y="420"/>
                  </a:cubicBezTo>
                  <a:cubicBezTo>
                    <a:pt x="689" y="421"/>
                    <a:pt x="690" y="421"/>
                    <a:pt x="690" y="422"/>
                  </a:cubicBezTo>
                  <a:cubicBezTo>
                    <a:pt x="690" y="422"/>
                    <a:pt x="690" y="422"/>
                    <a:pt x="690" y="423"/>
                  </a:cubicBezTo>
                  <a:cubicBezTo>
                    <a:pt x="690" y="422"/>
                    <a:pt x="690" y="422"/>
                    <a:pt x="690" y="422"/>
                  </a:cubicBezTo>
                  <a:cubicBezTo>
                    <a:pt x="689" y="423"/>
                    <a:pt x="689" y="422"/>
                    <a:pt x="689" y="422"/>
                  </a:cubicBezTo>
                  <a:cubicBezTo>
                    <a:pt x="688" y="422"/>
                    <a:pt x="688" y="422"/>
                    <a:pt x="688" y="423"/>
                  </a:cubicBezTo>
                  <a:cubicBezTo>
                    <a:pt x="688" y="423"/>
                    <a:pt x="688" y="423"/>
                    <a:pt x="688" y="423"/>
                  </a:cubicBezTo>
                  <a:cubicBezTo>
                    <a:pt x="688" y="423"/>
                    <a:pt x="688" y="423"/>
                    <a:pt x="688" y="423"/>
                  </a:cubicBezTo>
                  <a:cubicBezTo>
                    <a:pt x="689" y="423"/>
                    <a:pt x="689" y="423"/>
                    <a:pt x="689" y="424"/>
                  </a:cubicBezTo>
                  <a:cubicBezTo>
                    <a:pt x="689" y="424"/>
                    <a:pt x="689" y="424"/>
                    <a:pt x="690" y="424"/>
                  </a:cubicBezTo>
                  <a:cubicBezTo>
                    <a:pt x="690" y="424"/>
                    <a:pt x="690" y="424"/>
                    <a:pt x="690" y="424"/>
                  </a:cubicBezTo>
                  <a:cubicBezTo>
                    <a:pt x="691" y="425"/>
                    <a:pt x="691" y="425"/>
                    <a:pt x="690" y="426"/>
                  </a:cubicBezTo>
                  <a:cubicBezTo>
                    <a:pt x="690" y="426"/>
                    <a:pt x="690" y="426"/>
                    <a:pt x="689" y="426"/>
                  </a:cubicBezTo>
                  <a:cubicBezTo>
                    <a:pt x="689" y="427"/>
                    <a:pt x="689" y="427"/>
                    <a:pt x="689" y="426"/>
                  </a:cubicBezTo>
                  <a:cubicBezTo>
                    <a:pt x="689" y="426"/>
                    <a:pt x="688" y="426"/>
                    <a:pt x="688" y="425"/>
                  </a:cubicBezTo>
                  <a:cubicBezTo>
                    <a:pt x="688" y="425"/>
                    <a:pt x="688" y="426"/>
                    <a:pt x="688" y="426"/>
                  </a:cubicBezTo>
                  <a:cubicBezTo>
                    <a:pt x="688" y="426"/>
                    <a:pt x="688" y="426"/>
                    <a:pt x="688" y="426"/>
                  </a:cubicBezTo>
                  <a:cubicBezTo>
                    <a:pt x="687" y="425"/>
                    <a:pt x="687" y="425"/>
                    <a:pt x="687" y="425"/>
                  </a:cubicBezTo>
                  <a:cubicBezTo>
                    <a:pt x="687" y="425"/>
                    <a:pt x="687" y="425"/>
                    <a:pt x="687" y="425"/>
                  </a:cubicBezTo>
                  <a:cubicBezTo>
                    <a:pt x="687" y="425"/>
                    <a:pt x="687" y="425"/>
                    <a:pt x="687" y="425"/>
                  </a:cubicBezTo>
                  <a:cubicBezTo>
                    <a:pt x="687" y="426"/>
                    <a:pt x="687" y="426"/>
                    <a:pt x="687" y="427"/>
                  </a:cubicBezTo>
                  <a:cubicBezTo>
                    <a:pt x="688" y="427"/>
                    <a:pt x="688" y="427"/>
                    <a:pt x="688" y="428"/>
                  </a:cubicBezTo>
                  <a:cubicBezTo>
                    <a:pt x="688" y="428"/>
                    <a:pt x="688" y="428"/>
                    <a:pt x="687" y="428"/>
                  </a:cubicBezTo>
                  <a:cubicBezTo>
                    <a:pt x="687" y="427"/>
                    <a:pt x="687" y="428"/>
                    <a:pt x="687" y="428"/>
                  </a:cubicBezTo>
                  <a:cubicBezTo>
                    <a:pt x="687" y="428"/>
                    <a:pt x="687" y="429"/>
                    <a:pt x="687" y="429"/>
                  </a:cubicBezTo>
                  <a:cubicBezTo>
                    <a:pt x="687" y="429"/>
                    <a:pt x="687" y="429"/>
                    <a:pt x="686" y="429"/>
                  </a:cubicBezTo>
                  <a:cubicBezTo>
                    <a:pt x="686" y="430"/>
                    <a:pt x="686" y="429"/>
                    <a:pt x="686" y="429"/>
                  </a:cubicBezTo>
                  <a:cubicBezTo>
                    <a:pt x="685" y="430"/>
                    <a:pt x="685" y="429"/>
                    <a:pt x="685" y="429"/>
                  </a:cubicBezTo>
                  <a:cubicBezTo>
                    <a:pt x="685" y="429"/>
                    <a:pt x="686" y="428"/>
                    <a:pt x="685" y="428"/>
                  </a:cubicBezTo>
                  <a:cubicBezTo>
                    <a:pt x="685" y="429"/>
                    <a:pt x="685" y="429"/>
                    <a:pt x="685" y="430"/>
                  </a:cubicBezTo>
                  <a:cubicBezTo>
                    <a:pt x="685" y="430"/>
                    <a:pt x="685" y="430"/>
                    <a:pt x="685" y="430"/>
                  </a:cubicBezTo>
                  <a:cubicBezTo>
                    <a:pt x="685" y="430"/>
                    <a:pt x="685" y="431"/>
                    <a:pt x="684" y="431"/>
                  </a:cubicBezTo>
                  <a:cubicBezTo>
                    <a:pt x="684" y="431"/>
                    <a:pt x="684" y="431"/>
                    <a:pt x="684" y="431"/>
                  </a:cubicBezTo>
                  <a:cubicBezTo>
                    <a:pt x="684" y="432"/>
                    <a:pt x="684" y="432"/>
                    <a:pt x="684" y="432"/>
                  </a:cubicBezTo>
                  <a:cubicBezTo>
                    <a:pt x="683" y="432"/>
                    <a:pt x="683" y="432"/>
                    <a:pt x="683" y="433"/>
                  </a:cubicBezTo>
                  <a:cubicBezTo>
                    <a:pt x="683" y="433"/>
                    <a:pt x="683" y="433"/>
                    <a:pt x="683" y="433"/>
                  </a:cubicBezTo>
                  <a:cubicBezTo>
                    <a:pt x="682" y="433"/>
                    <a:pt x="682" y="433"/>
                    <a:pt x="681" y="433"/>
                  </a:cubicBezTo>
                  <a:cubicBezTo>
                    <a:pt x="681" y="432"/>
                    <a:pt x="681" y="432"/>
                    <a:pt x="681" y="431"/>
                  </a:cubicBezTo>
                  <a:cubicBezTo>
                    <a:pt x="681" y="431"/>
                    <a:pt x="681" y="431"/>
                    <a:pt x="681" y="431"/>
                  </a:cubicBezTo>
                  <a:cubicBezTo>
                    <a:pt x="681" y="430"/>
                    <a:pt x="681" y="430"/>
                    <a:pt x="681" y="429"/>
                  </a:cubicBezTo>
                  <a:cubicBezTo>
                    <a:pt x="681" y="429"/>
                    <a:pt x="681" y="428"/>
                    <a:pt x="681" y="428"/>
                  </a:cubicBezTo>
                  <a:cubicBezTo>
                    <a:pt x="681" y="428"/>
                    <a:pt x="681" y="428"/>
                    <a:pt x="681" y="428"/>
                  </a:cubicBezTo>
                  <a:cubicBezTo>
                    <a:pt x="682" y="428"/>
                    <a:pt x="682" y="428"/>
                    <a:pt x="682" y="428"/>
                  </a:cubicBezTo>
                  <a:cubicBezTo>
                    <a:pt x="682" y="428"/>
                    <a:pt x="682" y="428"/>
                    <a:pt x="682" y="428"/>
                  </a:cubicBezTo>
                  <a:cubicBezTo>
                    <a:pt x="681" y="427"/>
                    <a:pt x="681" y="427"/>
                    <a:pt x="682" y="427"/>
                  </a:cubicBezTo>
                  <a:cubicBezTo>
                    <a:pt x="682" y="427"/>
                    <a:pt x="682" y="427"/>
                    <a:pt x="682" y="426"/>
                  </a:cubicBezTo>
                  <a:cubicBezTo>
                    <a:pt x="683" y="426"/>
                    <a:pt x="683" y="426"/>
                    <a:pt x="683" y="426"/>
                  </a:cubicBezTo>
                  <a:cubicBezTo>
                    <a:pt x="683" y="426"/>
                    <a:pt x="683" y="426"/>
                    <a:pt x="682" y="426"/>
                  </a:cubicBezTo>
                  <a:cubicBezTo>
                    <a:pt x="682" y="426"/>
                    <a:pt x="682" y="425"/>
                    <a:pt x="682" y="425"/>
                  </a:cubicBezTo>
                  <a:cubicBezTo>
                    <a:pt x="682" y="424"/>
                    <a:pt x="682" y="424"/>
                    <a:pt x="682" y="425"/>
                  </a:cubicBezTo>
                  <a:cubicBezTo>
                    <a:pt x="683" y="425"/>
                    <a:pt x="683" y="425"/>
                    <a:pt x="684" y="425"/>
                  </a:cubicBezTo>
                  <a:cubicBezTo>
                    <a:pt x="684" y="425"/>
                    <a:pt x="684" y="425"/>
                    <a:pt x="684" y="426"/>
                  </a:cubicBezTo>
                  <a:cubicBezTo>
                    <a:pt x="684" y="426"/>
                    <a:pt x="684" y="426"/>
                    <a:pt x="685" y="426"/>
                  </a:cubicBezTo>
                  <a:cubicBezTo>
                    <a:pt x="685" y="426"/>
                    <a:pt x="685" y="425"/>
                    <a:pt x="684" y="425"/>
                  </a:cubicBezTo>
                  <a:cubicBezTo>
                    <a:pt x="684" y="425"/>
                    <a:pt x="684" y="425"/>
                    <a:pt x="683" y="425"/>
                  </a:cubicBezTo>
                  <a:cubicBezTo>
                    <a:pt x="683" y="425"/>
                    <a:pt x="683" y="425"/>
                    <a:pt x="683" y="425"/>
                  </a:cubicBezTo>
                  <a:cubicBezTo>
                    <a:pt x="683" y="424"/>
                    <a:pt x="683" y="424"/>
                    <a:pt x="683" y="424"/>
                  </a:cubicBezTo>
                  <a:cubicBezTo>
                    <a:pt x="682" y="424"/>
                    <a:pt x="682" y="423"/>
                    <a:pt x="682" y="423"/>
                  </a:cubicBezTo>
                  <a:cubicBezTo>
                    <a:pt x="682" y="423"/>
                    <a:pt x="682" y="423"/>
                    <a:pt x="682" y="422"/>
                  </a:cubicBezTo>
                  <a:cubicBezTo>
                    <a:pt x="682" y="421"/>
                    <a:pt x="681" y="421"/>
                    <a:pt x="681" y="420"/>
                  </a:cubicBezTo>
                  <a:cubicBezTo>
                    <a:pt x="680" y="419"/>
                    <a:pt x="680" y="419"/>
                    <a:pt x="680" y="418"/>
                  </a:cubicBezTo>
                  <a:cubicBezTo>
                    <a:pt x="680" y="418"/>
                    <a:pt x="680" y="418"/>
                    <a:pt x="680" y="418"/>
                  </a:cubicBezTo>
                  <a:cubicBezTo>
                    <a:pt x="679" y="417"/>
                    <a:pt x="681" y="415"/>
                    <a:pt x="680" y="414"/>
                  </a:cubicBezTo>
                  <a:cubicBezTo>
                    <a:pt x="679" y="412"/>
                    <a:pt x="680" y="411"/>
                    <a:pt x="679" y="410"/>
                  </a:cubicBezTo>
                  <a:cubicBezTo>
                    <a:pt x="679" y="409"/>
                    <a:pt x="679" y="409"/>
                    <a:pt x="679" y="409"/>
                  </a:cubicBezTo>
                  <a:cubicBezTo>
                    <a:pt x="679" y="408"/>
                    <a:pt x="679" y="408"/>
                    <a:pt x="679" y="407"/>
                  </a:cubicBezTo>
                  <a:cubicBezTo>
                    <a:pt x="679" y="408"/>
                    <a:pt x="679" y="408"/>
                    <a:pt x="679" y="408"/>
                  </a:cubicBezTo>
                  <a:cubicBezTo>
                    <a:pt x="679" y="408"/>
                    <a:pt x="679" y="407"/>
                    <a:pt x="679" y="407"/>
                  </a:cubicBezTo>
                  <a:cubicBezTo>
                    <a:pt x="678" y="407"/>
                    <a:pt x="678" y="406"/>
                    <a:pt x="678" y="406"/>
                  </a:cubicBezTo>
                  <a:cubicBezTo>
                    <a:pt x="678" y="405"/>
                    <a:pt x="677" y="405"/>
                    <a:pt x="678" y="405"/>
                  </a:cubicBezTo>
                  <a:cubicBezTo>
                    <a:pt x="678" y="405"/>
                    <a:pt x="678" y="405"/>
                    <a:pt x="678" y="404"/>
                  </a:cubicBezTo>
                  <a:cubicBezTo>
                    <a:pt x="678" y="405"/>
                    <a:pt x="677" y="405"/>
                    <a:pt x="677" y="404"/>
                  </a:cubicBezTo>
                  <a:cubicBezTo>
                    <a:pt x="677" y="403"/>
                    <a:pt x="677" y="402"/>
                    <a:pt x="677" y="401"/>
                  </a:cubicBezTo>
                  <a:cubicBezTo>
                    <a:pt x="677" y="401"/>
                    <a:pt x="677" y="401"/>
                    <a:pt x="677" y="401"/>
                  </a:cubicBezTo>
                  <a:cubicBezTo>
                    <a:pt x="677" y="401"/>
                    <a:pt x="677" y="401"/>
                    <a:pt x="677" y="401"/>
                  </a:cubicBezTo>
                  <a:cubicBezTo>
                    <a:pt x="678" y="402"/>
                    <a:pt x="678" y="402"/>
                    <a:pt x="679" y="403"/>
                  </a:cubicBezTo>
                  <a:cubicBezTo>
                    <a:pt x="679" y="403"/>
                    <a:pt x="679" y="404"/>
                    <a:pt x="680" y="404"/>
                  </a:cubicBezTo>
                  <a:cubicBezTo>
                    <a:pt x="680" y="405"/>
                    <a:pt x="680" y="405"/>
                    <a:pt x="680" y="406"/>
                  </a:cubicBezTo>
                  <a:cubicBezTo>
                    <a:pt x="680" y="407"/>
                    <a:pt x="680" y="407"/>
                    <a:pt x="681" y="407"/>
                  </a:cubicBezTo>
                  <a:cubicBezTo>
                    <a:pt x="681" y="406"/>
                    <a:pt x="681" y="406"/>
                    <a:pt x="682" y="406"/>
                  </a:cubicBezTo>
                  <a:cubicBezTo>
                    <a:pt x="682" y="406"/>
                    <a:pt x="682" y="406"/>
                    <a:pt x="682" y="406"/>
                  </a:cubicBezTo>
                  <a:cubicBezTo>
                    <a:pt x="683" y="407"/>
                    <a:pt x="683" y="406"/>
                    <a:pt x="684" y="407"/>
                  </a:cubicBezTo>
                  <a:cubicBezTo>
                    <a:pt x="684" y="407"/>
                    <a:pt x="685" y="407"/>
                    <a:pt x="686" y="407"/>
                  </a:cubicBezTo>
                  <a:cubicBezTo>
                    <a:pt x="686" y="407"/>
                    <a:pt x="686" y="407"/>
                    <a:pt x="687" y="407"/>
                  </a:cubicBezTo>
                  <a:cubicBezTo>
                    <a:pt x="687" y="407"/>
                    <a:pt x="687" y="407"/>
                    <a:pt x="686" y="408"/>
                  </a:cubicBezTo>
                  <a:cubicBezTo>
                    <a:pt x="686" y="408"/>
                    <a:pt x="686" y="408"/>
                    <a:pt x="687" y="409"/>
                  </a:cubicBezTo>
                  <a:cubicBezTo>
                    <a:pt x="687" y="409"/>
                    <a:pt x="688" y="410"/>
                    <a:pt x="688" y="411"/>
                  </a:cubicBezTo>
                  <a:cubicBezTo>
                    <a:pt x="688" y="411"/>
                    <a:pt x="688" y="411"/>
                    <a:pt x="688" y="411"/>
                  </a:cubicBezTo>
                  <a:cubicBezTo>
                    <a:pt x="689" y="412"/>
                    <a:pt x="689" y="412"/>
                    <a:pt x="689" y="413"/>
                  </a:cubicBezTo>
                  <a:cubicBezTo>
                    <a:pt x="689" y="414"/>
                    <a:pt x="690" y="414"/>
                    <a:pt x="690" y="414"/>
                  </a:cubicBezTo>
                  <a:cubicBezTo>
                    <a:pt x="690" y="415"/>
                    <a:pt x="690" y="415"/>
                    <a:pt x="690" y="415"/>
                  </a:cubicBezTo>
                  <a:cubicBezTo>
                    <a:pt x="690" y="416"/>
                    <a:pt x="690" y="416"/>
                    <a:pt x="690" y="416"/>
                  </a:cubicBezTo>
                  <a:cubicBezTo>
                    <a:pt x="690" y="417"/>
                    <a:pt x="690" y="417"/>
                    <a:pt x="690" y="417"/>
                  </a:cubicBezTo>
                  <a:cubicBezTo>
                    <a:pt x="690" y="418"/>
                    <a:pt x="690" y="418"/>
                    <a:pt x="691" y="419"/>
                  </a:cubicBezTo>
                  <a:cubicBezTo>
                    <a:pt x="691" y="419"/>
                    <a:pt x="691" y="420"/>
                    <a:pt x="691" y="420"/>
                  </a:cubicBezTo>
                  <a:close/>
                  <a:moveTo>
                    <a:pt x="687" y="415"/>
                  </a:moveTo>
                  <a:cubicBezTo>
                    <a:pt x="687" y="416"/>
                    <a:pt x="687" y="416"/>
                    <a:pt x="688" y="416"/>
                  </a:cubicBezTo>
                  <a:cubicBezTo>
                    <a:pt x="688" y="416"/>
                    <a:pt x="688" y="415"/>
                    <a:pt x="688" y="415"/>
                  </a:cubicBezTo>
                  <a:cubicBezTo>
                    <a:pt x="687" y="415"/>
                    <a:pt x="687" y="414"/>
                    <a:pt x="687" y="414"/>
                  </a:cubicBezTo>
                  <a:cubicBezTo>
                    <a:pt x="687" y="414"/>
                    <a:pt x="687" y="414"/>
                    <a:pt x="686" y="413"/>
                  </a:cubicBezTo>
                  <a:cubicBezTo>
                    <a:pt x="687" y="414"/>
                    <a:pt x="687" y="414"/>
                    <a:pt x="687" y="414"/>
                  </a:cubicBezTo>
                  <a:cubicBezTo>
                    <a:pt x="686" y="415"/>
                    <a:pt x="687" y="415"/>
                    <a:pt x="687" y="415"/>
                  </a:cubicBezTo>
                  <a:close/>
                  <a:moveTo>
                    <a:pt x="686" y="412"/>
                  </a:moveTo>
                  <a:cubicBezTo>
                    <a:pt x="686" y="412"/>
                    <a:pt x="686" y="412"/>
                    <a:pt x="686" y="412"/>
                  </a:cubicBezTo>
                  <a:cubicBezTo>
                    <a:pt x="686" y="412"/>
                    <a:pt x="686" y="412"/>
                    <a:pt x="685" y="412"/>
                  </a:cubicBezTo>
                  <a:cubicBezTo>
                    <a:pt x="686" y="412"/>
                    <a:pt x="686" y="412"/>
                    <a:pt x="686" y="412"/>
                  </a:cubicBezTo>
                  <a:cubicBezTo>
                    <a:pt x="686" y="412"/>
                    <a:pt x="686" y="412"/>
                    <a:pt x="686" y="413"/>
                  </a:cubicBezTo>
                  <a:cubicBezTo>
                    <a:pt x="686" y="413"/>
                    <a:pt x="686" y="412"/>
                    <a:pt x="686" y="412"/>
                  </a:cubicBezTo>
                  <a:close/>
                  <a:moveTo>
                    <a:pt x="686" y="413"/>
                  </a:moveTo>
                  <a:cubicBezTo>
                    <a:pt x="687" y="413"/>
                    <a:pt x="687" y="413"/>
                    <a:pt x="686" y="413"/>
                  </a:cubicBezTo>
                  <a:cubicBezTo>
                    <a:pt x="686" y="413"/>
                    <a:pt x="686" y="413"/>
                    <a:pt x="686" y="413"/>
                  </a:cubicBezTo>
                  <a:cubicBezTo>
                    <a:pt x="686" y="413"/>
                    <a:pt x="686" y="413"/>
                    <a:pt x="686" y="413"/>
                  </a:cubicBezTo>
                  <a:close/>
                  <a:moveTo>
                    <a:pt x="721" y="475"/>
                  </a:moveTo>
                  <a:cubicBezTo>
                    <a:pt x="721" y="475"/>
                    <a:pt x="721" y="475"/>
                    <a:pt x="721" y="475"/>
                  </a:cubicBezTo>
                  <a:cubicBezTo>
                    <a:pt x="720" y="475"/>
                    <a:pt x="720" y="475"/>
                    <a:pt x="720" y="476"/>
                  </a:cubicBezTo>
                  <a:cubicBezTo>
                    <a:pt x="720" y="476"/>
                    <a:pt x="720" y="476"/>
                    <a:pt x="720" y="476"/>
                  </a:cubicBezTo>
                  <a:cubicBezTo>
                    <a:pt x="720" y="477"/>
                    <a:pt x="720" y="477"/>
                    <a:pt x="720" y="478"/>
                  </a:cubicBezTo>
                  <a:cubicBezTo>
                    <a:pt x="720" y="478"/>
                    <a:pt x="719" y="478"/>
                    <a:pt x="719" y="479"/>
                  </a:cubicBezTo>
                  <a:cubicBezTo>
                    <a:pt x="719" y="479"/>
                    <a:pt x="719" y="480"/>
                    <a:pt x="720" y="480"/>
                  </a:cubicBezTo>
                  <a:cubicBezTo>
                    <a:pt x="720" y="480"/>
                    <a:pt x="720" y="480"/>
                    <a:pt x="720" y="480"/>
                  </a:cubicBezTo>
                  <a:cubicBezTo>
                    <a:pt x="720" y="480"/>
                    <a:pt x="720" y="480"/>
                    <a:pt x="720" y="480"/>
                  </a:cubicBezTo>
                  <a:cubicBezTo>
                    <a:pt x="720" y="480"/>
                    <a:pt x="720" y="479"/>
                    <a:pt x="721" y="479"/>
                  </a:cubicBezTo>
                  <a:cubicBezTo>
                    <a:pt x="721" y="479"/>
                    <a:pt x="721" y="479"/>
                    <a:pt x="721" y="479"/>
                  </a:cubicBezTo>
                  <a:cubicBezTo>
                    <a:pt x="721" y="480"/>
                    <a:pt x="722" y="480"/>
                    <a:pt x="722" y="480"/>
                  </a:cubicBezTo>
                  <a:cubicBezTo>
                    <a:pt x="722" y="479"/>
                    <a:pt x="723" y="479"/>
                    <a:pt x="723" y="479"/>
                  </a:cubicBezTo>
                  <a:cubicBezTo>
                    <a:pt x="723" y="479"/>
                    <a:pt x="722" y="479"/>
                    <a:pt x="722" y="479"/>
                  </a:cubicBezTo>
                  <a:cubicBezTo>
                    <a:pt x="722" y="479"/>
                    <a:pt x="723" y="478"/>
                    <a:pt x="723" y="478"/>
                  </a:cubicBezTo>
                  <a:cubicBezTo>
                    <a:pt x="723" y="478"/>
                    <a:pt x="722" y="478"/>
                    <a:pt x="722" y="478"/>
                  </a:cubicBezTo>
                  <a:cubicBezTo>
                    <a:pt x="722" y="477"/>
                    <a:pt x="722" y="477"/>
                    <a:pt x="722" y="477"/>
                  </a:cubicBezTo>
                  <a:cubicBezTo>
                    <a:pt x="722" y="476"/>
                    <a:pt x="722" y="476"/>
                    <a:pt x="722" y="476"/>
                  </a:cubicBezTo>
                  <a:cubicBezTo>
                    <a:pt x="722" y="476"/>
                    <a:pt x="722" y="476"/>
                    <a:pt x="722" y="476"/>
                  </a:cubicBezTo>
                  <a:cubicBezTo>
                    <a:pt x="722" y="476"/>
                    <a:pt x="721" y="476"/>
                    <a:pt x="721" y="475"/>
                  </a:cubicBezTo>
                  <a:cubicBezTo>
                    <a:pt x="721" y="475"/>
                    <a:pt x="721" y="475"/>
                    <a:pt x="721" y="475"/>
                  </a:cubicBezTo>
                  <a:close/>
                  <a:moveTo>
                    <a:pt x="722" y="483"/>
                  </a:moveTo>
                  <a:cubicBezTo>
                    <a:pt x="722" y="483"/>
                    <a:pt x="723" y="483"/>
                    <a:pt x="723" y="483"/>
                  </a:cubicBezTo>
                  <a:cubicBezTo>
                    <a:pt x="723" y="483"/>
                    <a:pt x="723" y="483"/>
                    <a:pt x="723" y="483"/>
                  </a:cubicBezTo>
                  <a:cubicBezTo>
                    <a:pt x="723" y="483"/>
                    <a:pt x="723" y="483"/>
                    <a:pt x="724" y="483"/>
                  </a:cubicBezTo>
                  <a:cubicBezTo>
                    <a:pt x="724" y="483"/>
                    <a:pt x="724" y="483"/>
                    <a:pt x="724" y="483"/>
                  </a:cubicBezTo>
                  <a:cubicBezTo>
                    <a:pt x="724" y="483"/>
                    <a:pt x="724" y="483"/>
                    <a:pt x="724" y="483"/>
                  </a:cubicBezTo>
                  <a:cubicBezTo>
                    <a:pt x="724" y="483"/>
                    <a:pt x="724" y="483"/>
                    <a:pt x="724" y="483"/>
                  </a:cubicBezTo>
                  <a:cubicBezTo>
                    <a:pt x="724" y="482"/>
                    <a:pt x="724" y="482"/>
                    <a:pt x="724" y="482"/>
                  </a:cubicBezTo>
                  <a:cubicBezTo>
                    <a:pt x="724" y="481"/>
                    <a:pt x="724" y="481"/>
                    <a:pt x="724" y="481"/>
                  </a:cubicBezTo>
                  <a:cubicBezTo>
                    <a:pt x="724" y="481"/>
                    <a:pt x="724" y="481"/>
                    <a:pt x="724" y="481"/>
                  </a:cubicBezTo>
                  <a:cubicBezTo>
                    <a:pt x="724" y="481"/>
                    <a:pt x="724" y="481"/>
                    <a:pt x="723" y="481"/>
                  </a:cubicBezTo>
                  <a:cubicBezTo>
                    <a:pt x="723" y="481"/>
                    <a:pt x="723" y="481"/>
                    <a:pt x="723" y="481"/>
                  </a:cubicBezTo>
                  <a:cubicBezTo>
                    <a:pt x="723" y="481"/>
                    <a:pt x="723" y="481"/>
                    <a:pt x="723" y="481"/>
                  </a:cubicBezTo>
                  <a:cubicBezTo>
                    <a:pt x="723" y="481"/>
                    <a:pt x="722" y="481"/>
                    <a:pt x="722" y="481"/>
                  </a:cubicBezTo>
                  <a:cubicBezTo>
                    <a:pt x="722" y="481"/>
                    <a:pt x="722" y="481"/>
                    <a:pt x="722" y="482"/>
                  </a:cubicBezTo>
                  <a:cubicBezTo>
                    <a:pt x="722" y="482"/>
                    <a:pt x="722" y="482"/>
                    <a:pt x="722" y="482"/>
                  </a:cubicBezTo>
                  <a:cubicBezTo>
                    <a:pt x="722" y="482"/>
                    <a:pt x="722" y="482"/>
                    <a:pt x="722" y="483"/>
                  </a:cubicBezTo>
                  <a:close/>
                  <a:moveTo>
                    <a:pt x="740" y="458"/>
                  </a:moveTo>
                  <a:cubicBezTo>
                    <a:pt x="740" y="458"/>
                    <a:pt x="739" y="455"/>
                    <a:pt x="739" y="455"/>
                  </a:cubicBezTo>
                  <a:cubicBezTo>
                    <a:pt x="738" y="455"/>
                    <a:pt x="738" y="455"/>
                    <a:pt x="738" y="455"/>
                  </a:cubicBezTo>
                  <a:cubicBezTo>
                    <a:pt x="736" y="455"/>
                    <a:pt x="736" y="455"/>
                    <a:pt x="736" y="455"/>
                  </a:cubicBezTo>
                  <a:cubicBezTo>
                    <a:pt x="735" y="454"/>
                    <a:pt x="735" y="454"/>
                    <a:pt x="735" y="454"/>
                  </a:cubicBezTo>
                  <a:cubicBezTo>
                    <a:pt x="734" y="452"/>
                    <a:pt x="734" y="452"/>
                    <a:pt x="734" y="452"/>
                  </a:cubicBezTo>
                  <a:cubicBezTo>
                    <a:pt x="734" y="452"/>
                    <a:pt x="733" y="451"/>
                    <a:pt x="733" y="451"/>
                  </a:cubicBezTo>
                  <a:cubicBezTo>
                    <a:pt x="732" y="451"/>
                    <a:pt x="730" y="449"/>
                    <a:pt x="730" y="449"/>
                  </a:cubicBezTo>
                  <a:cubicBezTo>
                    <a:pt x="728" y="448"/>
                    <a:pt x="728" y="448"/>
                    <a:pt x="728" y="448"/>
                  </a:cubicBezTo>
                  <a:cubicBezTo>
                    <a:pt x="726" y="448"/>
                    <a:pt x="726" y="448"/>
                    <a:pt x="726" y="448"/>
                  </a:cubicBezTo>
                  <a:cubicBezTo>
                    <a:pt x="726" y="448"/>
                    <a:pt x="720" y="443"/>
                    <a:pt x="720" y="443"/>
                  </a:cubicBezTo>
                  <a:cubicBezTo>
                    <a:pt x="720" y="443"/>
                    <a:pt x="716" y="443"/>
                    <a:pt x="716" y="443"/>
                  </a:cubicBezTo>
                  <a:cubicBezTo>
                    <a:pt x="716" y="439"/>
                    <a:pt x="716" y="439"/>
                    <a:pt x="716" y="439"/>
                  </a:cubicBezTo>
                  <a:cubicBezTo>
                    <a:pt x="713" y="437"/>
                    <a:pt x="713" y="437"/>
                    <a:pt x="713" y="437"/>
                  </a:cubicBezTo>
                  <a:cubicBezTo>
                    <a:pt x="713" y="435"/>
                    <a:pt x="713" y="435"/>
                    <a:pt x="713" y="435"/>
                  </a:cubicBezTo>
                  <a:cubicBezTo>
                    <a:pt x="714" y="434"/>
                    <a:pt x="714" y="434"/>
                    <a:pt x="714" y="434"/>
                  </a:cubicBezTo>
                  <a:cubicBezTo>
                    <a:pt x="714" y="432"/>
                    <a:pt x="714" y="432"/>
                    <a:pt x="714" y="432"/>
                  </a:cubicBezTo>
                  <a:cubicBezTo>
                    <a:pt x="710" y="432"/>
                    <a:pt x="710" y="432"/>
                    <a:pt x="710" y="432"/>
                  </a:cubicBezTo>
                  <a:cubicBezTo>
                    <a:pt x="710" y="432"/>
                    <a:pt x="710" y="430"/>
                    <a:pt x="710" y="430"/>
                  </a:cubicBezTo>
                  <a:cubicBezTo>
                    <a:pt x="711" y="430"/>
                    <a:pt x="711" y="429"/>
                    <a:pt x="711" y="429"/>
                  </a:cubicBezTo>
                  <a:cubicBezTo>
                    <a:pt x="696" y="401"/>
                    <a:pt x="696" y="401"/>
                    <a:pt x="696" y="401"/>
                  </a:cubicBezTo>
                  <a:cubicBezTo>
                    <a:pt x="697" y="399"/>
                    <a:pt x="697" y="399"/>
                    <a:pt x="697" y="399"/>
                  </a:cubicBezTo>
                  <a:cubicBezTo>
                    <a:pt x="691" y="392"/>
                    <a:pt x="691" y="392"/>
                    <a:pt x="691" y="392"/>
                  </a:cubicBezTo>
                  <a:cubicBezTo>
                    <a:pt x="686" y="389"/>
                    <a:pt x="686" y="389"/>
                    <a:pt x="686" y="389"/>
                  </a:cubicBezTo>
                  <a:cubicBezTo>
                    <a:pt x="685" y="388"/>
                    <a:pt x="685" y="388"/>
                    <a:pt x="685" y="388"/>
                  </a:cubicBezTo>
                  <a:cubicBezTo>
                    <a:pt x="684" y="386"/>
                    <a:pt x="684" y="386"/>
                    <a:pt x="684" y="386"/>
                  </a:cubicBezTo>
                  <a:cubicBezTo>
                    <a:pt x="684" y="384"/>
                    <a:pt x="684" y="384"/>
                    <a:pt x="684" y="384"/>
                  </a:cubicBezTo>
                  <a:cubicBezTo>
                    <a:pt x="680" y="380"/>
                    <a:pt x="680" y="380"/>
                    <a:pt x="680" y="380"/>
                  </a:cubicBezTo>
                  <a:cubicBezTo>
                    <a:pt x="680" y="379"/>
                    <a:pt x="680" y="379"/>
                    <a:pt x="680" y="379"/>
                  </a:cubicBezTo>
                  <a:cubicBezTo>
                    <a:pt x="676" y="377"/>
                    <a:pt x="676" y="377"/>
                    <a:pt x="676" y="377"/>
                  </a:cubicBezTo>
                  <a:cubicBezTo>
                    <a:pt x="676" y="375"/>
                    <a:pt x="676" y="375"/>
                    <a:pt x="676" y="375"/>
                  </a:cubicBezTo>
                  <a:cubicBezTo>
                    <a:pt x="675" y="375"/>
                    <a:pt x="675" y="375"/>
                    <a:pt x="675" y="375"/>
                  </a:cubicBezTo>
                  <a:cubicBezTo>
                    <a:pt x="675" y="373"/>
                    <a:pt x="675" y="373"/>
                    <a:pt x="675" y="373"/>
                  </a:cubicBezTo>
                  <a:cubicBezTo>
                    <a:pt x="675" y="373"/>
                    <a:pt x="675" y="373"/>
                    <a:pt x="675" y="373"/>
                  </a:cubicBezTo>
                  <a:cubicBezTo>
                    <a:pt x="675" y="371"/>
                    <a:pt x="675" y="371"/>
                    <a:pt x="675" y="371"/>
                  </a:cubicBezTo>
                  <a:cubicBezTo>
                    <a:pt x="670" y="365"/>
                    <a:pt x="670" y="365"/>
                    <a:pt x="670" y="365"/>
                  </a:cubicBezTo>
                  <a:cubicBezTo>
                    <a:pt x="669" y="365"/>
                    <a:pt x="669" y="365"/>
                    <a:pt x="669" y="365"/>
                  </a:cubicBezTo>
                  <a:cubicBezTo>
                    <a:pt x="662" y="369"/>
                    <a:pt x="662" y="369"/>
                    <a:pt x="662" y="369"/>
                  </a:cubicBezTo>
                  <a:cubicBezTo>
                    <a:pt x="658" y="370"/>
                    <a:pt x="658" y="370"/>
                    <a:pt x="658" y="370"/>
                  </a:cubicBezTo>
                  <a:cubicBezTo>
                    <a:pt x="659" y="370"/>
                    <a:pt x="659" y="370"/>
                    <a:pt x="659" y="370"/>
                  </a:cubicBezTo>
                  <a:cubicBezTo>
                    <a:pt x="660" y="371"/>
                    <a:pt x="660" y="371"/>
                    <a:pt x="660" y="371"/>
                  </a:cubicBezTo>
                  <a:cubicBezTo>
                    <a:pt x="660" y="371"/>
                    <a:pt x="660" y="372"/>
                    <a:pt x="660" y="372"/>
                  </a:cubicBezTo>
                  <a:cubicBezTo>
                    <a:pt x="660" y="372"/>
                    <a:pt x="659" y="374"/>
                    <a:pt x="659" y="374"/>
                  </a:cubicBezTo>
                  <a:cubicBezTo>
                    <a:pt x="657" y="374"/>
                    <a:pt x="657" y="374"/>
                    <a:pt x="657" y="374"/>
                  </a:cubicBezTo>
                  <a:cubicBezTo>
                    <a:pt x="657" y="378"/>
                    <a:pt x="657" y="378"/>
                    <a:pt x="657" y="378"/>
                  </a:cubicBezTo>
                  <a:cubicBezTo>
                    <a:pt x="656" y="381"/>
                    <a:pt x="656" y="381"/>
                    <a:pt x="656" y="381"/>
                  </a:cubicBezTo>
                  <a:cubicBezTo>
                    <a:pt x="652" y="381"/>
                    <a:pt x="652" y="381"/>
                    <a:pt x="652" y="381"/>
                  </a:cubicBezTo>
                  <a:cubicBezTo>
                    <a:pt x="643" y="388"/>
                    <a:pt x="643" y="388"/>
                    <a:pt x="643" y="388"/>
                  </a:cubicBezTo>
                  <a:cubicBezTo>
                    <a:pt x="642" y="379"/>
                    <a:pt x="642" y="379"/>
                    <a:pt x="642" y="379"/>
                  </a:cubicBezTo>
                  <a:cubicBezTo>
                    <a:pt x="629" y="365"/>
                    <a:pt x="629" y="365"/>
                    <a:pt x="629" y="365"/>
                  </a:cubicBezTo>
                  <a:cubicBezTo>
                    <a:pt x="629" y="364"/>
                    <a:pt x="629" y="364"/>
                    <a:pt x="629" y="364"/>
                  </a:cubicBezTo>
                  <a:cubicBezTo>
                    <a:pt x="628" y="362"/>
                    <a:pt x="628" y="362"/>
                    <a:pt x="628" y="362"/>
                  </a:cubicBezTo>
                  <a:cubicBezTo>
                    <a:pt x="624" y="360"/>
                    <a:pt x="624" y="360"/>
                    <a:pt x="624" y="360"/>
                  </a:cubicBezTo>
                  <a:cubicBezTo>
                    <a:pt x="622" y="358"/>
                    <a:pt x="622" y="358"/>
                    <a:pt x="622" y="358"/>
                  </a:cubicBezTo>
                  <a:cubicBezTo>
                    <a:pt x="622" y="358"/>
                    <a:pt x="622" y="356"/>
                    <a:pt x="622" y="356"/>
                  </a:cubicBezTo>
                  <a:cubicBezTo>
                    <a:pt x="622" y="356"/>
                    <a:pt x="623" y="353"/>
                    <a:pt x="623" y="353"/>
                  </a:cubicBezTo>
                  <a:cubicBezTo>
                    <a:pt x="623" y="353"/>
                    <a:pt x="623" y="351"/>
                    <a:pt x="623" y="351"/>
                  </a:cubicBezTo>
                  <a:cubicBezTo>
                    <a:pt x="615" y="351"/>
                    <a:pt x="615" y="351"/>
                    <a:pt x="615" y="351"/>
                  </a:cubicBezTo>
                  <a:cubicBezTo>
                    <a:pt x="612" y="355"/>
                    <a:pt x="612" y="355"/>
                    <a:pt x="612" y="355"/>
                  </a:cubicBezTo>
                  <a:cubicBezTo>
                    <a:pt x="612" y="355"/>
                    <a:pt x="606" y="351"/>
                    <a:pt x="606" y="352"/>
                  </a:cubicBezTo>
                  <a:cubicBezTo>
                    <a:pt x="606" y="352"/>
                    <a:pt x="605" y="354"/>
                    <a:pt x="605" y="354"/>
                  </a:cubicBezTo>
                  <a:cubicBezTo>
                    <a:pt x="599" y="352"/>
                    <a:pt x="599" y="352"/>
                    <a:pt x="599" y="352"/>
                  </a:cubicBezTo>
                  <a:cubicBezTo>
                    <a:pt x="599" y="64"/>
                    <a:pt x="599" y="64"/>
                    <a:pt x="599" y="64"/>
                  </a:cubicBezTo>
                  <a:cubicBezTo>
                    <a:pt x="598" y="64"/>
                    <a:pt x="598" y="64"/>
                    <a:pt x="598" y="64"/>
                  </a:cubicBezTo>
                  <a:cubicBezTo>
                    <a:pt x="597" y="64"/>
                    <a:pt x="597" y="63"/>
                    <a:pt x="597" y="64"/>
                  </a:cubicBezTo>
                  <a:cubicBezTo>
                    <a:pt x="596" y="64"/>
                    <a:pt x="596" y="65"/>
                    <a:pt x="595" y="65"/>
                  </a:cubicBezTo>
                  <a:cubicBezTo>
                    <a:pt x="595" y="65"/>
                    <a:pt x="594" y="65"/>
                    <a:pt x="594" y="64"/>
                  </a:cubicBezTo>
                  <a:cubicBezTo>
                    <a:pt x="593" y="63"/>
                    <a:pt x="592" y="63"/>
                    <a:pt x="591" y="62"/>
                  </a:cubicBezTo>
                  <a:cubicBezTo>
                    <a:pt x="591" y="62"/>
                    <a:pt x="591" y="61"/>
                    <a:pt x="590" y="60"/>
                  </a:cubicBezTo>
                  <a:cubicBezTo>
                    <a:pt x="590" y="61"/>
                    <a:pt x="589" y="61"/>
                    <a:pt x="588" y="61"/>
                  </a:cubicBezTo>
                  <a:cubicBezTo>
                    <a:pt x="589" y="61"/>
                    <a:pt x="589" y="60"/>
                    <a:pt x="590" y="60"/>
                  </a:cubicBezTo>
                  <a:cubicBezTo>
                    <a:pt x="588" y="60"/>
                    <a:pt x="587" y="59"/>
                    <a:pt x="586" y="59"/>
                  </a:cubicBezTo>
                  <a:cubicBezTo>
                    <a:pt x="586" y="59"/>
                    <a:pt x="585" y="59"/>
                    <a:pt x="585" y="59"/>
                  </a:cubicBezTo>
                  <a:cubicBezTo>
                    <a:pt x="585" y="58"/>
                    <a:pt x="585" y="58"/>
                    <a:pt x="585" y="58"/>
                  </a:cubicBezTo>
                  <a:cubicBezTo>
                    <a:pt x="586" y="58"/>
                    <a:pt x="585" y="57"/>
                    <a:pt x="584" y="57"/>
                  </a:cubicBezTo>
                  <a:cubicBezTo>
                    <a:pt x="584" y="57"/>
                    <a:pt x="583" y="57"/>
                    <a:pt x="583" y="57"/>
                  </a:cubicBezTo>
                  <a:cubicBezTo>
                    <a:pt x="583" y="57"/>
                    <a:pt x="583" y="56"/>
                    <a:pt x="583" y="56"/>
                  </a:cubicBezTo>
                  <a:cubicBezTo>
                    <a:pt x="583" y="56"/>
                    <a:pt x="582" y="56"/>
                    <a:pt x="582" y="55"/>
                  </a:cubicBezTo>
                  <a:cubicBezTo>
                    <a:pt x="581" y="55"/>
                    <a:pt x="581" y="54"/>
                    <a:pt x="581" y="54"/>
                  </a:cubicBezTo>
                  <a:cubicBezTo>
                    <a:pt x="581" y="54"/>
                    <a:pt x="580" y="54"/>
                    <a:pt x="580" y="54"/>
                  </a:cubicBezTo>
                  <a:cubicBezTo>
                    <a:pt x="579" y="53"/>
                    <a:pt x="579" y="53"/>
                    <a:pt x="579" y="53"/>
                  </a:cubicBezTo>
                  <a:cubicBezTo>
                    <a:pt x="579" y="52"/>
                    <a:pt x="579" y="52"/>
                    <a:pt x="579" y="51"/>
                  </a:cubicBezTo>
                  <a:cubicBezTo>
                    <a:pt x="579" y="51"/>
                    <a:pt x="579" y="51"/>
                    <a:pt x="578" y="51"/>
                  </a:cubicBezTo>
                  <a:cubicBezTo>
                    <a:pt x="578" y="51"/>
                    <a:pt x="577" y="50"/>
                    <a:pt x="576" y="50"/>
                  </a:cubicBezTo>
                  <a:cubicBezTo>
                    <a:pt x="576" y="49"/>
                    <a:pt x="576" y="49"/>
                    <a:pt x="575" y="49"/>
                  </a:cubicBezTo>
                  <a:cubicBezTo>
                    <a:pt x="574" y="49"/>
                    <a:pt x="573" y="49"/>
                    <a:pt x="573" y="48"/>
                  </a:cubicBezTo>
                  <a:cubicBezTo>
                    <a:pt x="572" y="48"/>
                    <a:pt x="572" y="48"/>
                    <a:pt x="572" y="48"/>
                  </a:cubicBezTo>
                  <a:cubicBezTo>
                    <a:pt x="571" y="48"/>
                    <a:pt x="571" y="48"/>
                    <a:pt x="571" y="48"/>
                  </a:cubicBezTo>
                  <a:cubicBezTo>
                    <a:pt x="570" y="48"/>
                    <a:pt x="570" y="48"/>
                    <a:pt x="570" y="48"/>
                  </a:cubicBezTo>
                  <a:cubicBezTo>
                    <a:pt x="569" y="49"/>
                    <a:pt x="568" y="48"/>
                    <a:pt x="568" y="48"/>
                  </a:cubicBezTo>
                  <a:cubicBezTo>
                    <a:pt x="567" y="48"/>
                    <a:pt x="566" y="49"/>
                    <a:pt x="565" y="48"/>
                  </a:cubicBezTo>
                  <a:cubicBezTo>
                    <a:pt x="565" y="48"/>
                    <a:pt x="565" y="47"/>
                    <a:pt x="565" y="46"/>
                  </a:cubicBezTo>
                  <a:cubicBezTo>
                    <a:pt x="565" y="46"/>
                    <a:pt x="564" y="46"/>
                    <a:pt x="564" y="47"/>
                  </a:cubicBezTo>
                  <a:cubicBezTo>
                    <a:pt x="564" y="47"/>
                    <a:pt x="564" y="48"/>
                    <a:pt x="564" y="48"/>
                  </a:cubicBezTo>
                  <a:cubicBezTo>
                    <a:pt x="564" y="48"/>
                    <a:pt x="563" y="48"/>
                    <a:pt x="563" y="49"/>
                  </a:cubicBezTo>
                  <a:cubicBezTo>
                    <a:pt x="562" y="49"/>
                    <a:pt x="561" y="49"/>
                    <a:pt x="561" y="49"/>
                  </a:cubicBezTo>
                  <a:cubicBezTo>
                    <a:pt x="560" y="49"/>
                    <a:pt x="560" y="50"/>
                    <a:pt x="559" y="50"/>
                  </a:cubicBezTo>
                  <a:cubicBezTo>
                    <a:pt x="558" y="50"/>
                    <a:pt x="557" y="50"/>
                    <a:pt x="557" y="51"/>
                  </a:cubicBezTo>
                  <a:cubicBezTo>
                    <a:pt x="556" y="51"/>
                    <a:pt x="556" y="52"/>
                    <a:pt x="555" y="52"/>
                  </a:cubicBezTo>
                  <a:cubicBezTo>
                    <a:pt x="555" y="52"/>
                    <a:pt x="555" y="51"/>
                    <a:pt x="555" y="51"/>
                  </a:cubicBezTo>
                  <a:cubicBezTo>
                    <a:pt x="554" y="51"/>
                    <a:pt x="554" y="51"/>
                    <a:pt x="554" y="52"/>
                  </a:cubicBezTo>
                  <a:cubicBezTo>
                    <a:pt x="552" y="52"/>
                    <a:pt x="551" y="52"/>
                    <a:pt x="549" y="53"/>
                  </a:cubicBezTo>
                  <a:cubicBezTo>
                    <a:pt x="549" y="53"/>
                    <a:pt x="548" y="53"/>
                    <a:pt x="548" y="53"/>
                  </a:cubicBezTo>
                  <a:cubicBezTo>
                    <a:pt x="548" y="53"/>
                    <a:pt x="548" y="52"/>
                    <a:pt x="548" y="52"/>
                  </a:cubicBezTo>
                  <a:cubicBezTo>
                    <a:pt x="546" y="52"/>
                    <a:pt x="545" y="52"/>
                    <a:pt x="543" y="51"/>
                  </a:cubicBezTo>
                  <a:cubicBezTo>
                    <a:pt x="543" y="51"/>
                    <a:pt x="543" y="50"/>
                    <a:pt x="542" y="50"/>
                  </a:cubicBezTo>
                  <a:cubicBezTo>
                    <a:pt x="541" y="50"/>
                    <a:pt x="541" y="50"/>
                    <a:pt x="540" y="50"/>
                  </a:cubicBezTo>
                  <a:cubicBezTo>
                    <a:pt x="540" y="49"/>
                    <a:pt x="540" y="49"/>
                    <a:pt x="540" y="49"/>
                  </a:cubicBezTo>
                  <a:cubicBezTo>
                    <a:pt x="539" y="48"/>
                    <a:pt x="539" y="48"/>
                    <a:pt x="538" y="47"/>
                  </a:cubicBezTo>
                  <a:cubicBezTo>
                    <a:pt x="538" y="47"/>
                    <a:pt x="538" y="47"/>
                    <a:pt x="538" y="47"/>
                  </a:cubicBezTo>
                  <a:cubicBezTo>
                    <a:pt x="538" y="47"/>
                    <a:pt x="538" y="47"/>
                    <a:pt x="537" y="47"/>
                  </a:cubicBezTo>
                  <a:cubicBezTo>
                    <a:pt x="536" y="48"/>
                    <a:pt x="535" y="48"/>
                    <a:pt x="534" y="49"/>
                  </a:cubicBezTo>
                  <a:cubicBezTo>
                    <a:pt x="534" y="48"/>
                    <a:pt x="535" y="48"/>
                    <a:pt x="535" y="48"/>
                  </a:cubicBezTo>
                  <a:cubicBezTo>
                    <a:pt x="535" y="48"/>
                    <a:pt x="535" y="48"/>
                    <a:pt x="536" y="47"/>
                  </a:cubicBezTo>
                  <a:cubicBezTo>
                    <a:pt x="536" y="47"/>
                    <a:pt x="535" y="47"/>
                    <a:pt x="535" y="47"/>
                  </a:cubicBezTo>
                  <a:cubicBezTo>
                    <a:pt x="533" y="45"/>
                    <a:pt x="532" y="45"/>
                    <a:pt x="530" y="45"/>
                  </a:cubicBezTo>
                  <a:cubicBezTo>
                    <a:pt x="528" y="45"/>
                    <a:pt x="526" y="45"/>
                    <a:pt x="523" y="45"/>
                  </a:cubicBezTo>
                  <a:cubicBezTo>
                    <a:pt x="522" y="46"/>
                    <a:pt x="521" y="46"/>
                    <a:pt x="520" y="46"/>
                  </a:cubicBezTo>
                  <a:cubicBezTo>
                    <a:pt x="519" y="46"/>
                    <a:pt x="519" y="45"/>
                    <a:pt x="518" y="45"/>
                  </a:cubicBezTo>
                  <a:cubicBezTo>
                    <a:pt x="518" y="46"/>
                    <a:pt x="518" y="47"/>
                    <a:pt x="518" y="48"/>
                  </a:cubicBezTo>
                  <a:cubicBezTo>
                    <a:pt x="518" y="48"/>
                    <a:pt x="518" y="47"/>
                    <a:pt x="518" y="46"/>
                  </a:cubicBezTo>
                  <a:cubicBezTo>
                    <a:pt x="518" y="45"/>
                    <a:pt x="517" y="45"/>
                    <a:pt x="516" y="45"/>
                  </a:cubicBezTo>
                  <a:cubicBezTo>
                    <a:pt x="515" y="45"/>
                    <a:pt x="514" y="45"/>
                    <a:pt x="514" y="44"/>
                  </a:cubicBezTo>
                  <a:cubicBezTo>
                    <a:pt x="513" y="44"/>
                    <a:pt x="512" y="43"/>
                    <a:pt x="510" y="43"/>
                  </a:cubicBezTo>
                  <a:cubicBezTo>
                    <a:pt x="510" y="43"/>
                    <a:pt x="509" y="44"/>
                    <a:pt x="509" y="44"/>
                  </a:cubicBezTo>
                  <a:cubicBezTo>
                    <a:pt x="508" y="46"/>
                    <a:pt x="507" y="47"/>
                    <a:pt x="505" y="49"/>
                  </a:cubicBezTo>
                  <a:cubicBezTo>
                    <a:pt x="504" y="50"/>
                    <a:pt x="503" y="51"/>
                    <a:pt x="502" y="52"/>
                  </a:cubicBezTo>
                  <a:cubicBezTo>
                    <a:pt x="502" y="52"/>
                    <a:pt x="501" y="53"/>
                    <a:pt x="500" y="54"/>
                  </a:cubicBezTo>
                  <a:cubicBezTo>
                    <a:pt x="499" y="55"/>
                    <a:pt x="500" y="57"/>
                    <a:pt x="500" y="59"/>
                  </a:cubicBezTo>
                  <a:cubicBezTo>
                    <a:pt x="500" y="60"/>
                    <a:pt x="500" y="61"/>
                    <a:pt x="501" y="62"/>
                  </a:cubicBezTo>
                  <a:cubicBezTo>
                    <a:pt x="501" y="65"/>
                    <a:pt x="502" y="67"/>
                    <a:pt x="503" y="70"/>
                  </a:cubicBezTo>
                  <a:cubicBezTo>
                    <a:pt x="503" y="70"/>
                    <a:pt x="504" y="71"/>
                    <a:pt x="504" y="72"/>
                  </a:cubicBezTo>
                  <a:cubicBezTo>
                    <a:pt x="504" y="72"/>
                    <a:pt x="504" y="72"/>
                    <a:pt x="504" y="73"/>
                  </a:cubicBezTo>
                  <a:cubicBezTo>
                    <a:pt x="504" y="73"/>
                    <a:pt x="505" y="73"/>
                    <a:pt x="505" y="74"/>
                  </a:cubicBezTo>
                  <a:cubicBezTo>
                    <a:pt x="505" y="74"/>
                    <a:pt x="505" y="74"/>
                    <a:pt x="504" y="73"/>
                  </a:cubicBezTo>
                  <a:cubicBezTo>
                    <a:pt x="504" y="73"/>
                    <a:pt x="504" y="73"/>
                    <a:pt x="504" y="72"/>
                  </a:cubicBezTo>
                  <a:cubicBezTo>
                    <a:pt x="504" y="72"/>
                    <a:pt x="503" y="71"/>
                    <a:pt x="503" y="71"/>
                  </a:cubicBezTo>
                  <a:cubicBezTo>
                    <a:pt x="502" y="70"/>
                    <a:pt x="502" y="70"/>
                    <a:pt x="502" y="69"/>
                  </a:cubicBezTo>
                  <a:cubicBezTo>
                    <a:pt x="502" y="68"/>
                    <a:pt x="501" y="68"/>
                    <a:pt x="501" y="67"/>
                  </a:cubicBezTo>
                  <a:cubicBezTo>
                    <a:pt x="500" y="63"/>
                    <a:pt x="499" y="60"/>
                    <a:pt x="499" y="56"/>
                  </a:cubicBezTo>
                  <a:cubicBezTo>
                    <a:pt x="499" y="55"/>
                    <a:pt x="500" y="53"/>
                    <a:pt x="500" y="51"/>
                  </a:cubicBezTo>
                  <a:cubicBezTo>
                    <a:pt x="501" y="50"/>
                    <a:pt x="502" y="48"/>
                    <a:pt x="502" y="47"/>
                  </a:cubicBezTo>
                  <a:cubicBezTo>
                    <a:pt x="503" y="46"/>
                    <a:pt x="503" y="44"/>
                    <a:pt x="504" y="44"/>
                  </a:cubicBezTo>
                  <a:cubicBezTo>
                    <a:pt x="504" y="43"/>
                    <a:pt x="505" y="43"/>
                    <a:pt x="505" y="43"/>
                  </a:cubicBezTo>
                  <a:cubicBezTo>
                    <a:pt x="505" y="42"/>
                    <a:pt x="506" y="41"/>
                    <a:pt x="506" y="40"/>
                  </a:cubicBezTo>
                  <a:cubicBezTo>
                    <a:pt x="506" y="40"/>
                    <a:pt x="506" y="39"/>
                    <a:pt x="505" y="39"/>
                  </a:cubicBezTo>
                  <a:cubicBezTo>
                    <a:pt x="505" y="40"/>
                    <a:pt x="505" y="40"/>
                    <a:pt x="504" y="40"/>
                  </a:cubicBezTo>
                  <a:cubicBezTo>
                    <a:pt x="504" y="40"/>
                    <a:pt x="504" y="40"/>
                    <a:pt x="503" y="40"/>
                  </a:cubicBezTo>
                  <a:cubicBezTo>
                    <a:pt x="503" y="40"/>
                    <a:pt x="502" y="40"/>
                    <a:pt x="502" y="40"/>
                  </a:cubicBezTo>
                  <a:cubicBezTo>
                    <a:pt x="502" y="40"/>
                    <a:pt x="503" y="39"/>
                    <a:pt x="503" y="39"/>
                  </a:cubicBezTo>
                  <a:cubicBezTo>
                    <a:pt x="503" y="38"/>
                    <a:pt x="503" y="38"/>
                    <a:pt x="503" y="38"/>
                  </a:cubicBezTo>
                  <a:cubicBezTo>
                    <a:pt x="503" y="37"/>
                    <a:pt x="503" y="37"/>
                    <a:pt x="502" y="37"/>
                  </a:cubicBezTo>
                  <a:cubicBezTo>
                    <a:pt x="502" y="37"/>
                    <a:pt x="502" y="37"/>
                    <a:pt x="501" y="37"/>
                  </a:cubicBezTo>
                  <a:cubicBezTo>
                    <a:pt x="501" y="36"/>
                    <a:pt x="500" y="36"/>
                    <a:pt x="500" y="36"/>
                  </a:cubicBezTo>
                  <a:cubicBezTo>
                    <a:pt x="499" y="36"/>
                    <a:pt x="499" y="36"/>
                    <a:pt x="498" y="37"/>
                  </a:cubicBezTo>
                  <a:cubicBezTo>
                    <a:pt x="498" y="37"/>
                    <a:pt x="498" y="37"/>
                    <a:pt x="497" y="37"/>
                  </a:cubicBezTo>
                  <a:cubicBezTo>
                    <a:pt x="497" y="38"/>
                    <a:pt x="497" y="39"/>
                    <a:pt x="497" y="41"/>
                  </a:cubicBezTo>
                  <a:cubicBezTo>
                    <a:pt x="497" y="42"/>
                    <a:pt x="496" y="43"/>
                    <a:pt x="496" y="44"/>
                  </a:cubicBezTo>
                  <a:cubicBezTo>
                    <a:pt x="496" y="45"/>
                    <a:pt x="496" y="46"/>
                    <a:pt x="495" y="47"/>
                  </a:cubicBezTo>
                  <a:cubicBezTo>
                    <a:pt x="494" y="48"/>
                    <a:pt x="494" y="48"/>
                    <a:pt x="493" y="49"/>
                  </a:cubicBezTo>
                  <a:cubicBezTo>
                    <a:pt x="493" y="49"/>
                    <a:pt x="493" y="50"/>
                    <a:pt x="492" y="50"/>
                  </a:cubicBezTo>
                  <a:cubicBezTo>
                    <a:pt x="492" y="50"/>
                    <a:pt x="491" y="50"/>
                    <a:pt x="491" y="50"/>
                  </a:cubicBezTo>
                  <a:cubicBezTo>
                    <a:pt x="491" y="50"/>
                    <a:pt x="491" y="50"/>
                    <a:pt x="491" y="50"/>
                  </a:cubicBezTo>
                  <a:cubicBezTo>
                    <a:pt x="492" y="49"/>
                    <a:pt x="493" y="48"/>
                    <a:pt x="493" y="47"/>
                  </a:cubicBezTo>
                  <a:cubicBezTo>
                    <a:pt x="494" y="46"/>
                    <a:pt x="495" y="45"/>
                    <a:pt x="495" y="44"/>
                  </a:cubicBezTo>
                  <a:cubicBezTo>
                    <a:pt x="495" y="43"/>
                    <a:pt x="496" y="42"/>
                    <a:pt x="496" y="41"/>
                  </a:cubicBezTo>
                  <a:cubicBezTo>
                    <a:pt x="496" y="40"/>
                    <a:pt x="495" y="39"/>
                    <a:pt x="496" y="39"/>
                  </a:cubicBezTo>
                  <a:cubicBezTo>
                    <a:pt x="496" y="38"/>
                    <a:pt x="496" y="38"/>
                    <a:pt x="496" y="38"/>
                  </a:cubicBezTo>
                  <a:cubicBezTo>
                    <a:pt x="496" y="37"/>
                    <a:pt x="496" y="36"/>
                    <a:pt x="496" y="36"/>
                  </a:cubicBezTo>
                  <a:cubicBezTo>
                    <a:pt x="496" y="35"/>
                    <a:pt x="496" y="35"/>
                    <a:pt x="496" y="35"/>
                  </a:cubicBezTo>
                  <a:cubicBezTo>
                    <a:pt x="496" y="35"/>
                    <a:pt x="496" y="35"/>
                    <a:pt x="496" y="35"/>
                  </a:cubicBezTo>
                  <a:cubicBezTo>
                    <a:pt x="495" y="34"/>
                    <a:pt x="495" y="34"/>
                    <a:pt x="494" y="33"/>
                  </a:cubicBezTo>
                  <a:cubicBezTo>
                    <a:pt x="492" y="33"/>
                    <a:pt x="489" y="32"/>
                    <a:pt x="487" y="33"/>
                  </a:cubicBezTo>
                  <a:cubicBezTo>
                    <a:pt x="486" y="33"/>
                    <a:pt x="486" y="33"/>
                    <a:pt x="485" y="32"/>
                  </a:cubicBezTo>
                  <a:cubicBezTo>
                    <a:pt x="485" y="32"/>
                    <a:pt x="485" y="32"/>
                    <a:pt x="485" y="32"/>
                  </a:cubicBezTo>
                  <a:cubicBezTo>
                    <a:pt x="485" y="32"/>
                    <a:pt x="485" y="32"/>
                    <a:pt x="484" y="32"/>
                  </a:cubicBezTo>
                  <a:cubicBezTo>
                    <a:pt x="484" y="33"/>
                    <a:pt x="483" y="33"/>
                    <a:pt x="483" y="34"/>
                  </a:cubicBezTo>
                  <a:cubicBezTo>
                    <a:pt x="483" y="34"/>
                    <a:pt x="482" y="35"/>
                    <a:pt x="482" y="35"/>
                  </a:cubicBezTo>
                  <a:cubicBezTo>
                    <a:pt x="481" y="35"/>
                    <a:pt x="481" y="35"/>
                    <a:pt x="480" y="35"/>
                  </a:cubicBezTo>
                  <a:cubicBezTo>
                    <a:pt x="479" y="36"/>
                    <a:pt x="478" y="37"/>
                    <a:pt x="477" y="37"/>
                  </a:cubicBezTo>
                  <a:cubicBezTo>
                    <a:pt x="476" y="38"/>
                    <a:pt x="475" y="38"/>
                    <a:pt x="475" y="39"/>
                  </a:cubicBezTo>
                  <a:cubicBezTo>
                    <a:pt x="474" y="39"/>
                    <a:pt x="474" y="40"/>
                    <a:pt x="474" y="40"/>
                  </a:cubicBezTo>
                  <a:cubicBezTo>
                    <a:pt x="474" y="41"/>
                    <a:pt x="474" y="41"/>
                    <a:pt x="473" y="42"/>
                  </a:cubicBezTo>
                  <a:cubicBezTo>
                    <a:pt x="473" y="42"/>
                    <a:pt x="472" y="42"/>
                    <a:pt x="472" y="41"/>
                  </a:cubicBezTo>
                  <a:cubicBezTo>
                    <a:pt x="472" y="41"/>
                    <a:pt x="472" y="40"/>
                    <a:pt x="472" y="40"/>
                  </a:cubicBezTo>
                  <a:cubicBezTo>
                    <a:pt x="472" y="40"/>
                    <a:pt x="473" y="39"/>
                    <a:pt x="473" y="39"/>
                  </a:cubicBezTo>
                  <a:cubicBezTo>
                    <a:pt x="473" y="38"/>
                    <a:pt x="473" y="38"/>
                    <a:pt x="473" y="37"/>
                  </a:cubicBezTo>
                  <a:cubicBezTo>
                    <a:pt x="473" y="37"/>
                    <a:pt x="474" y="36"/>
                    <a:pt x="474" y="36"/>
                  </a:cubicBezTo>
                  <a:cubicBezTo>
                    <a:pt x="475" y="35"/>
                    <a:pt x="474" y="34"/>
                    <a:pt x="474" y="34"/>
                  </a:cubicBezTo>
                  <a:cubicBezTo>
                    <a:pt x="475" y="34"/>
                    <a:pt x="475" y="34"/>
                    <a:pt x="476" y="33"/>
                  </a:cubicBezTo>
                  <a:cubicBezTo>
                    <a:pt x="476" y="33"/>
                    <a:pt x="476" y="33"/>
                    <a:pt x="475" y="32"/>
                  </a:cubicBezTo>
                  <a:cubicBezTo>
                    <a:pt x="475" y="32"/>
                    <a:pt x="475" y="32"/>
                    <a:pt x="475" y="32"/>
                  </a:cubicBezTo>
                  <a:cubicBezTo>
                    <a:pt x="474" y="33"/>
                    <a:pt x="474" y="33"/>
                    <a:pt x="473" y="33"/>
                  </a:cubicBezTo>
                  <a:cubicBezTo>
                    <a:pt x="473" y="34"/>
                    <a:pt x="472" y="34"/>
                    <a:pt x="472" y="34"/>
                  </a:cubicBezTo>
                  <a:cubicBezTo>
                    <a:pt x="471" y="34"/>
                    <a:pt x="470" y="35"/>
                    <a:pt x="470" y="36"/>
                  </a:cubicBezTo>
                  <a:cubicBezTo>
                    <a:pt x="470" y="36"/>
                    <a:pt x="470" y="36"/>
                    <a:pt x="470" y="37"/>
                  </a:cubicBezTo>
                  <a:cubicBezTo>
                    <a:pt x="469" y="37"/>
                    <a:pt x="469" y="37"/>
                    <a:pt x="468" y="37"/>
                  </a:cubicBezTo>
                  <a:cubicBezTo>
                    <a:pt x="468" y="37"/>
                    <a:pt x="468" y="37"/>
                    <a:pt x="468" y="37"/>
                  </a:cubicBezTo>
                  <a:cubicBezTo>
                    <a:pt x="468" y="37"/>
                    <a:pt x="467" y="37"/>
                    <a:pt x="467" y="37"/>
                  </a:cubicBezTo>
                  <a:cubicBezTo>
                    <a:pt x="466" y="36"/>
                    <a:pt x="466" y="36"/>
                    <a:pt x="465" y="36"/>
                  </a:cubicBezTo>
                  <a:cubicBezTo>
                    <a:pt x="464" y="35"/>
                    <a:pt x="463" y="35"/>
                    <a:pt x="462" y="35"/>
                  </a:cubicBezTo>
                  <a:cubicBezTo>
                    <a:pt x="461" y="35"/>
                    <a:pt x="460" y="35"/>
                    <a:pt x="458" y="35"/>
                  </a:cubicBezTo>
                  <a:cubicBezTo>
                    <a:pt x="458" y="34"/>
                    <a:pt x="459" y="34"/>
                    <a:pt x="459" y="34"/>
                  </a:cubicBezTo>
                  <a:cubicBezTo>
                    <a:pt x="460" y="33"/>
                    <a:pt x="461" y="32"/>
                    <a:pt x="460" y="31"/>
                  </a:cubicBezTo>
                  <a:cubicBezTo>
                    <a:pt x="460" y="30"/>
                    <a:pt x="459" y="30"/>
                    <a:pt x="458" y="30"/>
                  </a:cubicBezTo>
                  <a:cubicBezTo>
                    <a:pt x="457" y="30"/>
                    <a:pt x="456" y="31"/>
                    <a:pt x="455" y="31"/>
                  </a:cubicBezTo>
                  <a:cubicBezTo>
                    <a:pt x="453" y="31"/>
                    <a:pt x="452" y="31"/>
                    <a:pt x="450" y="30"/>
                  </a:cubicBezTo>
                  <a:cubicBezTo>
                    <a:pt x="451" y="30"/>
                    <a:pt x="452" y="30"/>
                    <a:pt x="453" y="30"/>
                  </a:cubicBezTo>
                  <a:cubicBezTo>
                    <a:pt x="454" y="30"/>
                    <a:pt x="454" y="30"/>
                    <a:pt x="455" y="30"/>
                  </a:cubicBezTo>
                  <a:cubicBezTo>
                    <a:pt x="456" y="30"/>
                    <a:pt x="456" y="30"/>
                    <a:pt x="456" y="29"/>
                  </a:cubicBezTo>
                  <a:cubicBezTo>
                    <a:pt x="455" y="29"/>
                    <a:pt x="455" y="29"/>
                    <a:pt x="454" y="29"/>
                  </a:cubicBezTo>
                  <a:cubicBezTo>
                    <a:pt x="454" y="28"/>
                    <a:pt x="454" y="28"/>
                    <a:pt x="453" y="28"/>
                  </a:cubicBezTo>
                  <a:cubicBezTo>
                    <a:pt x="452" y="28"/>
                    <a:pt x="451" y="27"/>
                    <a:pt x="451" y="26"/>
                  </a:cubicBezTo>
                  <a:cubicBezTo>
                    <a:pt x="451" y="26"/>
                    <a:pt x="452" y="25"/>
                    <a:pt x="452" y="24"/>
                  </a:cubicBezTo>
                  <a:cubicBezTo>
                    <a:pt x="453" y="23"/>
                    <a:pt x="453" y="22"/>
                    <a:pt x="454" y="21"/>
                  </a:cubicBezTo>
                  <a:cubicBezTo>
                    <a:pt x="454" y="21"/>
                    <a:pt x="455" y="20"/>
                    <a:pt x="454" y="20"/>
                  </a:cubicBezTo>
                  <a:cubicBezTo>
                    <a:pt x="454" y="20"/>
                    <a:pt x="454" y="20"/>
                    <a:pt x="454" y="20"/>
                  </a:cubicBezTo>
                  <a:cubicBezTo>
                    <a:pt x="452" y="19"/>
                    <a:pt x="450" y="18"/>
                    <a:pt x="448" y="18"/>
                  </a:cubicBezTo>
                  <a:cubicBezTo>
                    <a:pt x="449" y="18"/>
                    <a:pt x="449" y="19"/>
                    <a:pt x="448" y="20"/>
                  </a:cubicBezTo>
                  <a:cubicBezTo>
                    <a:pt x="448" y="20"/>
                    <a:pt x="447" y="19"/>
                    <a:pt x="448" y="18"/>
                  </a:cubicBezTo>
                  <a:cubicBezTo>
                    <a:pt x="447" y="19"/>
                    <a:pt x="446" y="18"/>
                    <a:pt x="445" y="17"/>
                  </a:cubicBezTo>
                  <a:cubicBezTo>
                    <a:pt x="444" y="16"/>
                    <a:pt x="443" y="16"/>
                    <a:pt x="441" y="16"/>
                  </a:cubicBezTo>
                  <a:cubicBezTo>
                    <a:pt x="441" y="16"/>
                    <a:pt x="440" y="17"/>
                    <a:pt x="439" y="17"/>
                  </a:cubicBezTo>
                  <a:cubicBezTo>
                    <a:pt x="437" y="18"/>
                    <a:pt x="434" y="17"/>
                    <a:pt x="432" y="18"/>
                  </a:cubicBezTo>
                  <a:cubicBezTo>
                    <a:pt x="433" y="19"/>
                    <a:pt x="432" y="20"/>
                    <a:pt x="431" y="21"/>
                  </a:cubicBezTo>
                  <a:cubicBezTo>
                    <a:pt x="430" y="21"/>
                    <a:pt x="430" y="21"/>
                    <a:pt x="430" y="22"/>
                  </a:cubicBezTo>
                  <a:cubicBezTo>
                    <a:pt x="429" y="22"/>
                    <a:pt x="429" y="22"/>
                    <a:pt x="429" y="22"/>
                  </a:cubicBezTo>
                  <a:cubicBezTo>
                    <a:pt x="429" y="22"/>
                    <a:pt x="429" y="22"/>
                    <a:pt x="429" y="22"/>
                  </a:cubicBezTo>
                  <a:cubicBezTo>
                    <a:pt x="429" y="21"/>
                    <a:pt x="428" y="21"/>
                    <a:pt x="427" y="22"/>
                  </a:cubicBezTo>
                  <a:cubicBezTo>
                    <a:pt x="427" y="22"/>
                    <a:pt x="427" y="23"/>
                    <a:pt x="426" y="24"/>
                  </a:cubicBezTo>
                  <a:cubicBezTo>
                    <a:pt x="426" y="24"/>
                    <a:pt x="425" y="24"/>
                    <a:pt x="425" y="24"/>
                  </a:cubicBezTo>
                  <a:cubicBezTo>
                    <a:pt x="424" y="24"/>
                    <a:pt x="424" y="23"/>
                    <a:pt x="425" y="23"/>
                  </a:cubicBezTo>
                  <a:cubicBezTo>
                    <a:pt x="424" y="23"/>
                    <a:pt x="424" y="23"/>
                    <a:pt x="423" y="22"/>
                  </a:cubicBezTo>
                  <a:cubicBezTo>
                    <a:pt x="423" y="22"/>
                    <a:pt x="424" y="22"/>
                    <a:pt x="424" y="21"/>
                  </a:cubicBezTo>
                  <a:cubicBezTo>
                    <a:pt x="424" y="21"/>
                    <a:pt x="425" y="21"/>
                    <a:pt x="424" y="20"/>
                  </a:cubicBezTo>
                  <a:cubicBezTo>
                    <a:pt x="424" y="20"/>
                    <a:pt x="424" y="20"/>
                    <a:pt x="424" y="20"/>
                  </a:cubicBezTo>
                  <a:cubicBezTo>
                    <a:pt x="423" y="19"/>
                    <a:pt x="423" y="18"/>
                    <a:pt x="424" y="18"/>
                  </a:cubicBezTo>
                  <a:cubicBezTo>
                    <a:pt x="423" y="18"/>
                    <a:pt x="423" y="18"/>
                    <a:pt x="423" y="17"/>
                  </a:cubicBezTo>
                  <a:cubicBezTo>
                    <a:pt x="423" y="17"/>
                    <a:pt x="424" y="16"/>
                    <a:pt x="424" y="15"/>
                  </a:cubicBezTo>
                  <a:cubicBezTo>
                    <a:pt x="424" y="14"/>
                    <a:pt x="424" y="12"/>
                    <a:pt x="423" y="12"/>
                  </a:cubicBezTo>
                  <a:cubicBezTo>
                    <a:pt x="423" y="12"/>
                    <a:pt x="423" y="12"/>
                    <a:pt x="423" y="11"/>
                  </a:cubicBezTo>
                  <a:cubicBezTo>
                    <a:pt x="422" y="11"/>
                    <a:pt x="422" y="11"/>
                    <a:pt x="422" y="11"/>
                  </a:cubicBezTo>
                  <a:cubicBezTo>
                    <a:pt x="422" y="10"/>
                    <a:pt x="421" y="10"/>
                    <a:pt x="420" y="9"/>
                  </a:cubicBezTo>
                  <a:cubicBezTo>
                    <a:pt x="419" y="9"/>
                    <a:pt x="418" y="8"/>
                    <a:pt x="418" y="8"/>
                  </a:cubicBezTo>
                  <a:cubicBezTo>
                    <a:pt x="418" y="7"/>
                    <a:pt x="417" y="8"/>
                    <a:pt x="418" y="8"/>
                  </a:cubicBezTo>
                  <a:cubicBezTo>
                    <a:pt x="418" y="9"/>
                    <a:pt x="418" y="9"/>
                    <a:pt x="418" y="9"/>
                  </a:cubicBezTo>
                  <a:cubicBezTo>
                    <a:pt x="419" y="10"/>
                    <a:pt x="419" y="10"/>
                    <a:pt x="418" y="11"/>
                  </a:cubicBezTo>
                  <a:cubicBezTo>
                    <a:pt x="418" y="11"/>
                    <a:pt x="417" y="10"/>
                    <a:pt x="417" y="10"/>
                  </a:cubicBezTo>
                  <a:cubicBezTo>
                    <a:pt x="417" y="9"/>
                    <a:pt x="416" y="9"/>
                    <a:pt x="416" y="9"/>
                  </a:cubicBezTo>
                  <a:cubicBezTo>
                    <a:pt x="416" y="9"/>
                    <a:pt x="415" y="9"/>
                    <a:pt x="415" y="10"/>
                  </a:cubicBezTo>
                  <a:cubicBezTo>
                    <a:pt x="416" y="10"/>
                    <a:pt x="416" y="10"/>
                    <a:pt x="416" y="11"/>
                  </a:cubicBezTo>
                  <a:cubicBezTo>
                    <a:pt x="416" y="11"/>
                    <a:pt x="417" y="12"/>
                    <a:pt x="417" y="12"/>
                  </a:cubicBezTo>
                  <a:cubicBezTo>
                    <a:pt x="417" y="13"/>
                    <a:pt x="416" y="14"/>
                    <a:pt x="415" y="14"/>
                  </a:cubicBezTo>
                  <a:cubicBezTo>
                    <a:pt x="416" y="13"/>
                    <a:pt x="415" y="13"/>
                    <a:pt x="415" y="12"/>
                  </a:cubicBezTo>
                  <a:cubicBezTo>
                    <a:pt x="414" y="13"/>
                    <a:pt x="413" y="14"/>
                    <a:pt x="413" y="16"/>
                  </a:cubicBezTo>
                  <a:cubicBezTo>
                    <a:pt x="412" y="17"/>
                    <a:pt x="412" y="17"/>
                    <a:pt x="412" y="18"/>
                  </a:cubicBezTo>
                  <a:cubicBezTo>
                    <a:pt x="412" y="19"/>
                    <a:pt x="411" y="19"/>
                    <a:pt x="411" y="20"/>
                  </a:cubicBezTo>
                  <a:cubicBezTo>
                    <a:pt x="410" y="20"/>
                    <a:pt x="410" y="20"/>
                    <a:pt x="409" y="19"/>
                  </a:cubicBezTo>
                  <a:cubicBezTo>
                    <a:pt x="408" y="19"/>
                    <a:pt x="408" y="20"/>
                    <a:pt x="407" y="20"/>
                  </a:cubicBezTo>
                  <a:cubicBezTo>
                    <a:pt x="407" y="20"/>
                    <a:pt x="406" y="21"/>
                    <a:pt x="406" y="20"/>
                  </a:cubicBezTo>
                  <a:cubicBezTo>
                    <a:pt x="406" y="20"/>
                    <a:pt x="406" y="20"/>
                    <a:pt x="406" y="20"/>
                  </a:cubicBezTo>
                  <a:cubicBezTo>
                    <a:pt x="406" y="19"/>
                    <a:pt x="407" y="19"/>
                    <a:pt x="407" y="19"/>
                  </a:cubicBezTo>
                  <a:cubicBezTo>
                    <a:pt x="406" y="19"/>
                    <a:pt x="406" y="19"/>
                    <a:pt x="406" y="19"/>
                  </a:cubicBezTo>
                  <a:cubicBezTo>
                    <a:pt x="405" y="19"/>
                    <a:pt x="404" y="19"/>
                    <a:pt x="404" y="18"/>
                  </a:cubicBezTo>
                  <a:cubicBezTo>
                    <a:pt x="404" y="18"/>
                    <a:pt x="404" y="18"/>
                    <a:pt x="404" y="18"/>
                  </a:cubicBezTo>
                  <a:cubicBezTo>
                    <a:pt x="404" y="18"/>
                    <a:pt x="404" y="18"/>
                    <a:pt x="404" y="18"/>
                  </a:cubicBezTo>
                  <a:cubicBezTo>
                    <a:pt x="404" y="18"/>
                    <a:pt x="404" y="18"/>
                    <a:pt x="405" y="18"/>
                  </a:cubicBezTo>
                  <a:cubicBezTo>
                    <a:pt x="405" y="18"/>
                    <a:pt x="406" y="18"/>
                    <a:pt x="406" y="17"/>
                  </a:cubicBezTo>
                  <a:cubicBezTo>
                    <a:pt x="406" y="17"/>
                    <a:pt x="406" y="17"/>
                    <a:pt x="406" y="17"/>
                  </a:cubicBezTo>
                  <a:cubicBezTo>
                    <a:pt x="406" y="17"/>
                    <a:pt x="406" y="17"/>
                    <a:pt x="406" y="17"/>
                  </a:cubicBezTo>
                  <a:cubicBezTo>
                    <a:pt x="406" y="16"/>
                    <a:pt x="405" y="17"/>
                    <a:pt x="405" y="17"/>
                  </a:cubicBezTo>
                  <a:cubicBezTo>
                    <a:pt x="405" y="17"/>
                    <a:pt x="404" y="16"/>
                    <a:pt x="404" y="16"/>
                  </a:cubicBezTo>
                  <a:cubicBezTo>
                    <a:pt x="404" y="16"/>
                    <a:pt x="404" y="16"/>
                    <a:pt x="404" y="16"/>
                  </a:cubicBezTo>
                  <a:cubicBezTo>
                    <a:pt x="405" y="16"/>
                    <a:pt x="405" y="16"/>
                    <a:pt x="405" y="16"/>
                  </a:cubicBezTo>
                  <a:cubicBezTo>
                    <a:pt x="406" y="16"/>
                    <a:pt x="406" y="15"/>
                    <a:pt x="406" y="15"/>
                  </a:cubicBezTo>
                  <a:cubicBezTo>
                    <a:pt x="406" y="15"/>
                    <a:pt x="407" y="15"/>
                    <a:pt x="408" y="14"/>
                  </a:cubicBezTo>
                  <a:cubicBezTo>
                    <a:pt x="408" y="14"/>
                    <a:pt x="409" y="14"/>
                    <a:pt x="409" y="14"/>
                  </a:cubicBezTo>
                  <a:cubicBezTo>
                    <a:pt x="409" y="13"/>
                    <a:pt x="409" y="13"/>
                    <a:pt x="409" y="13"/>
                  </a:cubicBezTo>
                  <a:cubicBezTo>
                    <a:pt x="410" y="12"/>
                    <a:pt x="410" y="12"/>
                    <a:pt x="410" y="12"/>
                  </a:cubicBezTo>
                  <a:cubicBezTo>
                    <a:pt x="410" y="12"/>
                    <a:pt x="411" y="11"/>
                    <a:pt x="411" y="11"/>
                  </a:cubicBezTo>
                  <a:cubicBezTo>
                    <a:pt x="411" y="10"/>
                    <a:pt x="412" y="10"/>
                    <a:pt x="412" y="10"/>
                  </a:cubicBezTo>
                  <a:cubicBezTo>
                    <a:pt x="412" y="10"/>
                    <a:pt x="412" y="10"/>
                    <a:pt x="412" y="9"/>
                  </a:cubicBezTo>
                  <a:cubicBezTo>
                    <a:pt x="412" y="9"/>
                    <a:pt x="412" y="9"/>
                    <a:pt x="412" y="9"/>
                  </a:cubicBezTo>
                  <a:cubicBezTo>
                    <a:pt x="412" y="9"/>
                    <a:pt x="411" y="8"/>
                    <a:pt x="411" y="7"/>
                  </a:cubicBezTo>
                  <a:cubicBezTo>
                    <a:pt x="411" y="7"/>
                    <a:pt x="411" y="7"/>
                    <a:pt x="411" y="7"/>
                  </a:cubicBezTo>
                  <a:cubicBezTo>
                    <a:pt x="411" y="6"/>
                    <a:pt x="411" y="6"/>
                    <a:pt x="411" y="6"/>
                  </a:cubicBezTo>
                  <a:cubicBezTo>
                    <a:pt x="410" y="6"/>
                    <a:pt x="410" y="6"/>
                    <a:pt x="410" y="6"/>
                  </a:cubicBezTo>
                  <a:cubicBezTo>
                    <a:pt x="409" y="5"/>
                    <a:pt x="408" y="5"/>
                    <a:pt x="407" y="5"/>
                  </a:cubicBezTo>
                  <a:cubicBezTo>
                    <a:pt x="407" y="5"/>
                    <a:pt x="407" y="5"/>
                    <a:pt x="406" y="6"/>
                  </a:cubicBezTo>
                  <a:cubicBezTo>
                    <a:pt x="406" y="6"/>
                    <a:pt x="405" y="6"/>
                    <a:pt x="405" y="6"/>
                  </a:cubicBezTo>
                  <a:cubicBezTo>
                    <a:pt x="405" y="5"/>
                    <a:pt x="405" y="5"/>
                    <a:pt x="405" y="5"/>
                  </a:cubicBezTo>
                  <a:cubicBezTo>
                    <a:pt x="406" y="5"/>
                    <a:pt x="405" y="4"/>
                    <a:pt x="405" y="4"/>
                  </a:cubicBezTo>
                  <a:cubicBezTo>
                    <a:pt x="405" y="4"/>
                    <a:pt x="404" y="3"/>
                    <a:pt x="404" y="3"/>
                  </a:cubicBezTo>
                  <a:cubicBezTo>
                    <a:pt x="404" y="3"/>
                    <a:pt x="404" y="3"/>
                    <a:pt x="404" y="3"/>
                  </a:cubicBezTo>
                  <a:cubicBezTo>
                    <a:pt x="403" y="2"/>
                    <a:pt x="403" y="2"/>
                    <a:pt x="403" y="2"/>
                  </a:cubicBezTo>
                  <a:cubicBezTo>
                    <a:pt x="402" y="2"/>
                    <a:pt x="401" y="2"/>
                    <a:pt x="400" y="2"/>
                  </a:cubicBezTo>
                  <a:cubicBezTo>
                    <a:pt x="399" y="2"/>
                    <a:pt x="399" y="1"/>
                    <a:pt x="398" y="1"/>
                  </a:cubicBezTo>
                  <a:cubicBezTo>
                    <a:pt x="398" y="1"/>
                    <a:pt x="397" y="0"/>
                    <a:pt x="398" y="0"/>
                  </a:cubicBezTo>
                  <a:cubicBezTo>
                    <a:pt x="394" y="3"/>
                    <a:pt x="393" y="7"/>
                    <a:pt x="390" y="11"/>
                  </a:cubicBezTo>
                  <a:cubicBezTo>
                    <a:pt x="388" y="14"/>
                    <a:pt x="385" y="18"/>
                    <a:pt x="380" y="19"/>
                  </a:cubicBezTo>
                  <a:cubicBezTo>
                    <a:pt x="379" y="19"/>
                    <a:pt x="378" y="19"/>
                    <a:pt x="376" y="20"/>
                  </a:cubicBezTo>
                  <a:cubicBezTo>
                    <a:pt x="376" y="20"/>
                    <a:pt x="375" y="21"/>
                    <a:pt x="375" y="21"/>
                  </a:cubicBezTo>
                  <a:cubicBezTo>
                    <a:pt x="375" y="21"/>
                    <a:pt x="374" y="21"/>
                    <a:pt x="374" y="21"/>
                  </a:cubicBezTo>
                  <a:cubicBezTo>
                    <a:pt x="373" y="20"/>
                    <a:pt x="372" y="22"/>
                    <a:pt x="371" y="22"/>
                  </a:cubicBezTo>
                  <a:cubicBezTo>
                    <a:pt x="370" y="22"/>
                    <a:pt x="369" y="21"/>
                    <a:pt x="368" y="21"/>
                  </a:cubicBezTo>
                  <a:cubicBezTo>
                    <a:pt x="368" y="21"/>
                    <a:pt x="368" y="22"/>
                    <a:pt x="367" y="22"/>
                  </a:cubicBezTo>
                  <a:cubicBezTo>
                    <a:pt x="367" y="22"/>
                    <a:pt x="366" y="22"/>
                    <a:pt x="366" y="22"/>
                  </a:cubicBezTo>
                  <a:cubicBezTo>
                    <a:pt x="365" y="22"/>
                    <a:pt x="364" y="22"/>
                    <a:pt x="364" y="23"/>
                  </a:cubicBezTo>
                  <a:cubicBezTo>
                    <a:pt x="364" y="23"/>
                    <a:pt x="364" y="24"/>
                    <a:pt x="365" y="24"/>
                  </a:cubicBezTo>
                  <a:cubicBezTo>
                    <a:pt x="365" y="25"/>
                    <a:pt x="365" y="25"/>
                    <a:pt x="365" y="26"/>
                  </a:cubicBezTo>
                  <a:cubicBezTo>
                    <a:pt x="364" y="25"/>
                    <a:pt x="363" y="24"/>
                    <a:pt x="363" y="23"/>
                  </a:cubicBezTo>
                  <a:cubicBezTo>
                    <a:pt x="363" y="22"/>
                    <a:pt x="363" y="21"/>
                    <a:pt x="362" y="21"/>
                  </a:cubicBezTo>
                  <a:cubicBezTo>
                    <a:pt x="364" y="21"/>
                    <a:pt x="365" y="20"/>
                    <a:pt x="365" y="19"/>
                  </a:cubicBezTo>
                  <a:cubicBezTo>
                    <a:pt x="364" y="19"/>
                    <a:pt x="362" y="19"/>
                    <a:pt x="360" y="20"/>
                  </a:cubicBezTo>
                  <a:cubicBezTo>
                    <a:pt x="359" y="21"/>
                    <a:pt x="358" y="23"/>
                    <a:pt x="356" y="24"/>
                  </a:cubicBezTo>
                  <a:cubicBezTo>
                    <a:pt x="356" y="24"/>
                    <a:pt x="355" y="25"/>
                    <a:pt x="355" y="26"/>
                  </a:cubicBezTo>
                  <a:cubicBezTo>
                    <a:pt x="354" y="26"/>
                    <a:pt x="354" y="26"/>
                    <a:pt x="354" y="27"/>
                  </a:cubicBezTo>
                  <a:cubicBezTo>
                    <a:pt x="354" y="27"/>
                    <a:pt x="354" y="28"/>
                    <a:pt x="354" y="28"/>
                  </a:cubicBezTo>
                  <a:cubicBezTo>
                    <a:pt x="354" y="28"/>
                    <a:pt x="355" y="28"/>
                    <a:pt x="356" y="29"/>
                  </a:cubicBezTo>
                  <a:cubicBezTo>
                    <a:pt x="356" y="30"/>
                    <a:pt x="356" y="31"/>
                    <a:pt x="357" y="32"/>
                  </a:cubicBezTo>
                  <a:cubicBezTo>
                    <a:pt x="357" y="32"/>
                    <a:pt x="358" y="33"/>
                    <a:pt x="359" y="33"/>
                  </a:cubicBezTo>
                  <a:cubicBezTo>
                    <a:pt x="359" y="33"/>
                    <a:pt x="360" y="33"/>
                    <a:pt x="360" y="32"/>
                  </a:cubicBezTo>
                  <a:cubicBezTo>
                    <a:pt x="361" y="32"/>
                    <a:pt x="362" y="32"/>
                    <a:pt x="364" y="32"/>
                  </a:cubicBezTo>
                  <a:cubicBezTo>
                    <a:pt x="363" y="33"/>
                    <a:pt x="362" y="33"/>
                    <a:pt x="361" y="33"/>
                  </a:cubicBezTo>
                  <a:cubicBezTo>
                    <a:pt x="360" y="33"/>
                    <a:pt x="360" y="33"/>
                    <a:pt x="359" y="34"/>
                  </a:cubicBezTo>
                  <a:cubicBezTo>
                    <a:pt x="359" y="34"/>
                    <a:pt x="358" y="34"/>
                    <a:pt x="357" y="34"/>
                  </a:cubicBezTo>
                  <a:cubicBezTo>
                    <a:pt x="357" y="34"/>
                    <a:pt x="356" y="35"/>
                    <a:pt x="356" y="36"/>
                  </a:cubicBezTo>
                  <a:cubicBezTo>
                    <a:pt x="356" y="37"/>
                    <a:pt x="356" y="38"/>
                    <a:pt x="356" y="39"/>
                  </a:cubicBezTo>
                  <a:cubicBezTo>
                    <a:pt x="357" y="40"/>
                    <a:pt x="357" y="41"/>
                    <a:pt x="356" y="42"/>
                  </a:cubicBezTo>
                  <a:cubicBezTo>
                    <a:pt x="355" y="41"/>
                    <a:pt x="355" y="39"/>
                    <a:pt x="355" y="37"/>
                  </a:cubicBezTo>
                  <a:cubicBezTo>
                    <a:pt x="354" y="38"/>
                    <a:pt x="353" y="39"/>
                    <a:pt x="352" y="39"/>
                  </a:cubicBezTo>
                  <a:cubicBezTo>
                    <a:pt x="354" y="37"/>
                    <a:pt x="355" y="35"/>
                    <a:pt x="355" y="33"/>
                  </a:cubicBezTo>
                  <a:cubicBezTo>
                    <a:pt x="355" y="33"/>
                    <a:pt x="354" y="34"/>
                    <a:pt x="353" y="33"/>
                  </a:cubicBezTo>
                  <a:cubicBezTo>
                    <a:pt x="354" y="33"/>
                    <a:pt x="354" y="33"/>
                    <a:pt x="355" y="32"/>
                  </a:cubicBezTo>
                  <a:cubicBezTo>
                    <a:pt x="356" y="31"/>
                    <a:pt x="356" y="30"/>
                    <a:pt x="355" y="30"/>
                  </a:cubicBezTo>
                  <a:cubicBezTo>
                    <a:pt x="354" y="30"/>
                    <a:pt x="354" y="30"/>
                    <a:pt x="354" y="30"/>
                  </a:cubicBezTo>
                  <a:cubicBezTo>
                    <a:pt x="353" y="30"/>
                    <a:pt x="353" y="30"/>
                    <a:pt x="352" y="30"/>
                  </a:cubicBezTo>
                  <a:cubicBezTo>
                    <a:pt x="352" y="30"/>
                    <a:pt x="352" y="30"/>
                    <a:pt x="351" y="30"/>
                  </a:cubicBezTo>
                  <a:cubicBezTo>
                    <a:pt x="349" y="32"/>
                    <a:pt x="347" y="36"/>
                    <a:pt x="345" y="38"/>
                  </a:cubicBezTo>
                  <a:cubicBezTo>
                    <a:pt x="343" y="39"/>
                    <a:pt x="342" y="39"/>
                    <a:pt x="340" y="40"/>
                  </a:cubicBezTo>
                  <a:cubicBezTo>
                    <a:pt x="339" y="41"/>
                    <a:pt x="338" y="42"/>
                    <a:pt x="336" y="43"/>
                  </a:cubicBezTo>
                  <a:cubicBezTo>
                    <a:pt x="335" y="43"/>
                    <a:pt x="333" y="42"/>
                    <a:pt x="333" y="43"/>
                  </a:cubicBezTo>
                  <a:cubicBezTo>
                    <a:pt x="332" y="44"/>
                    <a:pt x="332" y="45"/>
                    <a:pt x="331" y="44"/>
                  </a:cubicBezTo>
                  <a:cubicBezTo>
                    <a:pt x="330" y="44"/>
                    <a:pt x="330" y="44"/>
                    <a:pt x="330" y="43"/>
                  </a:cubicBezTo>
                  <a:cubicBezTo>
                    <a:pt x="331" y="43"/>
                    <a:pt x="331" y="42"/>
                    <a:pt x="332" y="42"/>
                  </a:cubicBezTo>
                  <a:cubicBezTo>
                    <a:pt x="332" y="42"/>
                    <a:pt x="332" y="42"/>
                    <a:pt x="332" y="42"/>
                  </a:cubicBezTo>
                  <a:cubicBezTo>
                    <a:pt x="333" y="42"/>
                    <a:pt x="333" y="42"/>
                    <a:pt x="333" y="42"/>
                  </a:cubicBezTo>
                  <a:cubicBezTo>
                    <a:pt x="332" y="42"/>
                    <a:pt x="330" y="41"/>
                    <a:pt x="330" y="40"/>
                  </a:cubicBezTo>
                  <a:cubicBezTo>
                    <a:pt x="329" y="43"/>
                    <a:pt x="327" y="45"/>
                    <a:pt x="325" y="46"/>
                  </a:cubicBezTo>
                  <a:cubicBezTo>
                    <a:pt x="325" y="47"/>
                    <a:pt x="324" y="48"/>
                    <a:pt x="324" y="49"/>
                  </a:cubicBezTo>
                  <a:cubicBezTo>
                    <a:pt x="324" y="49"/>
                    <a:pt x="325" y="49"/>
                    <a:pt x="325" y="50"/>
                  </a:cubicBezTo>
                  <a:cubicBezTo>
                    <a:pt x="327" y="51"/>
                    <a:pt x="328" y="52"/>
                    <a:pt x="329" y="54"/>
                  </a:cubicBezTo>
                  <a:cubicBezTo>
                    <a:pt x="327" y="53"/>
                    <a:pt x="326" y="51"/>
                    <a:pt x="324" y="50"/>
                  </a:cubicBezTo>
                  <a:cubicBezTo>
                    <a:pt x="324" y="50"/>
                    <a:pt x="324" y="50"/>
                    <a:pt x="324" y="50"/>
                  </a:cubicBezTo>
                  <a:cubicBezTo>
                    <a:pt x="323" y="50"/>
                    <a:pt x="323" y="50"/>
                    <a:pt x="323" y="50"/>
                  </a:cubicBezTo>
                  <a:cubicBezTo>
                    <a:pt x="323" y="52"/>
                    <a:pt x="321" y="54"/>
                    <a:pt x="320" y="56"/>
                  </a:cubicBezTo>
                  <a:cubicBezTo>
                    <a:pt x="320" y="56"/>
                    <a:pt x="320" y="56"/>
                    <a:pt x="319" y="57"/>
                  </a:cubicBezTo>
                  <a:cubicBezTo>
                    <a:pt x="319" y="57"/>
                    <a:pt x="319" y="58"/>
                    <a:pt x="318" y="58"/>
                  </a:cubicBezTo>
                  <a:cubicBezTo>
                    <a:pt x="318" y="59"/>
                    <a:pt x="317" y="60"/>
                    <a:pt x="316" y="60"/>
                  </a:cubicBezTo>
                  <a:cubicBezTo>
                    <a:pt x="316" y="61"/>
                    <a:pt x="316" y="61"/>
                    <a:pt x="315" y="61"/>
                  </a:cubicBezTo>
                  <a:cubicBezTo>
                    <a:pt x="315" y="61"/>
                    <a:pt x="315" y="61"/>
                    <a:pt x="316" y="62"/>
                  </a:cubicBezTo>
                  <a:cubicBezTo>
                    <a:pt x="316" y="62"/>
                    <a:pt x="316" y="62"/>
                    <a:pt x="316" y="62"/>
                  </a:cubicBezTo>
                  <a:cubicBezTo>
                    <a:pt x="316" y="62"/>
                    <a:pt x="316" y="62"/>
                    <a:pt x="317" y="63"/>
                  </a:cubicBezTo>
                  <a:cubicBezTo>
                    <a:pt x="317" y="63"/>
                    <a:pt x="316" y="64"/>
                    <a:pt x="316" y="64"/>
                  </a:cubicBezTo>
                  <a:cubicBezTo>
                    <a:pt x="316" y="64"/>
                    <a:pt x="316" y="64"/>
                    <a:pt x="316" y="64"/>
                  </a:cubicBezTo>
                  <a:cubicBezTo>
                    <a:pt x="316" y="64"/>
                    <a:pt x="316" y="64"/>
                    <a:pt x="316" y="64"/>
                  </a:cubicBezTo>
                  <a:cubicBezTo>
                    <a:pt x="316" y="64"/>
                    <a:pt x="316" y="64"/>
                    <a:pt x="316" y="65"/>
                  </a:cubicBezTo>
                  <a:cubicBezTo>
                    <a:pt x="316" y="65"/>
                    <a:pt x="316" y="65"/>
                    <a:pt x="316" y="65"/>
                  </a:cubicBezTo>
                  <a:cubicBezTo>
                    <a:pt x="316" y="65"/>
                    <a:pt x="315" y="65"/>
                    <a:pt x="315" y="65"/>
                  </a:cubicBezTo>
                  <a:cubicBezTo>
                    <a:pt x="315" y="65"/>
                    <a:pt x="315" y="65"/>
                    <a:pt x="315" y="66"/>
                  </a:cubicBezTo>
                  <a:cubicBezTo>
                    <a:pt x="315" y="66"/>
                    <a:pt x="315" y="66"/>
                    <a:pt x="315" y="67"/>
                  </a:cubicBezTo>
                  <a:cubicBezTo>
                    <a:pt x="315" y="67"/>
                    <a:pt x="315" y="67"/>
                    <a:pt x="315" y="67"/>
                  </a:cubicBezTo>
                  <a:cubicBezTo>
                    <a:pt x="315" y="67"/>
                    <a:pt x="315" y="67"/>
                    <a:pt x="315" y="68"/>
                  </a:cubicBezTo>
                  <a:cubicBezTo>
                    <a:pt x="316" y="68"/>
                    <a:pt x="315" y="69"/>
                    <a:pt x="315" y="69"/>
                  </a:cubicBezTo>
                  <a:cubicBezTo>
                    <a:pt x="316" y="70"/>
                    <a:pt x="316" y="70"/>
                    <a:pt x="316" y="70"/>
                  </a:cubicBezTo>
                  <a:cubicBezTo>
                    <a:pt x="315" y="70"/>
                    <a:pt x="315" y="70"/>
                    <a:pt x="315" y="71"/>
                  </a:cubicBezTo>
                  <a:cubicBezTo>
                    <a:pt x="315" y="71"/>
                    <a:pt x="315" y="71"/>
                    <a:pt x="315" y="71"/>
                  </a:cubicBezTo>
                  <a:cubicBezTo>
                    <a:pt x="315" y="71"/>
                    <a:pt x="315" y="71"/>
                    <a:pt x="315" y="71"/>
                  </a:cubicBezTo>
                  <a:cubicBezTo>
                    <a:pt x="315" y="71"/>
                    <a:pt x="315" y="71"/>
                    <a:pt x="315" y="71"/>
                  </a:cubicBezTo>
                  <a:cubicBezTo>
                    <a:pt x="315" y="71"/>
                    <a:pt x="315" y="72"/>
                    <a:pt x="315" y="72"/>
                  </a:cubicBezTo>
                  <a:cubicBezTo>
                    <a:pt x="315" y="73"/>
                    <a:pt x="314" y="75"/>
                    <a:pt x="314" y="76"/>
                  </a:cubicBezTo>
                  <a:cubicBezTo>
                    <a:pt x="313" y="77"/>
                    <a:pt x="313" y="78"/>
                    <a:pt x="312" y="79"/>
                  </a:cubicBezTo>
                  <a:cubicBezTo>
                    <a:pt x="310" y="82"/>
                    <a:pt x="308" y="85"/>
                    <a:pt x="305" y="87"/>
                  </a:cubicBezTo>
                  <a:cubicBezTo>
                    <a:pt x="302" y="89"/>
                    <a:pt x="299" y="91"/>
                    <a:pt x="295" y="91"/>
                  </a:cubicBezTo>
                  <a:cubicBezTo>
                    <a:pt x="296" y="92"/>
                    <a:pt x="296" y="92"/>
                    <a:pt x="296" y="93"/>
                  </a:cubicBezTo>
                  <a:cubicBezTo>
                    <a:pt x="293" y="91"/>
                    <a:pt x="290" y="92"/>
                    <a:pt x="287" y="93"/>
                  </a:cubicBezTo>
                  <a:cubicBezTo>
                    <a:pt x="283" y="94"/>
                    <a:pt x="279" y="94"/>
                    <a:pt x="275" y="93"/>
                  </a:cubicBezTo>
                  <a:cubicBezTo>
                    <a:pt x="275" y="92"/>
                    <a:pt x="274" y="92"/>
                    <a:pt x="274" y="93"/>
                  </a:cubicBezTo>
                  <a:cubicBezTo>
                    <a:pt x="274" y="93"/>
                    <a:pt x="274" y="93"/>
                    <a:pt x="274" y="94"/>
                  </a:cubicBezTo>
                  <a:cubicBezTo>
                    <a:pt x="275" y="97"/>
                    <a:pt x="275" y="100"/>
                    <a:pt x="274" y="103"/>
                  </a:cubicBezTo>
                  <a:cubicBezTo>
                    <a:pt x="273" y="106"/>
                    <a:pt x="272" y="109"/>
                    <a:pt x="270" y="111"/>
                  </a:cubicBezTo>
                  <a:cubicBezTo>
                    <a:pt x="270" y="111"/>
                    <a:pt x="269" y="111"/>
                    <a:pt x="268" y="112"/>
                  </a:cubicBezTo>
                  <a:cubicBezTo>
                    <a:pt x="271" y="111"/>
                    <a:pt x="273" y="112"/>
                    <a:pt x="275" y="114"/>
                  </a:cubicBezTo>
                  <a:cubicBezTo>
                    <a:pt x="276" y="116"/>
                    <a:pt x="277" y="119"/>
                    <a:pt x="279" y="120"/>
                  </a:cubicBezTo>
                  <a:cubicBezTo>
                    <a:pt x="280" y="121"/>
                    <a:pt x="281" y="121"/>
                    <a:pt x="283" y="121"/>
                  </a:cubicBezTo>
                  <a:cubicBezTo>
                    <a:pt x="285" y="122"/>
                    <a:pt x="287" y="124"/>
                    <a:pt x="289" y="126"/>
                  </a:cubicBezTo>
                  <a:cubicBezTo>
                    <a:pt x="290" y="127"/>
                    <a:pt x="292" y="129"/>
                    <a:pt x="294" y="130"/>
                  </a:cubicBezTo>
                  <a:cubicBezTo>
                    <a:pt x="294" y="131"/>
                    <a:pt x="295" y="131"/>
                    <a:pt x="295" y="131"/>
                  </a:cubicBezTo>
                  <a:cubicBezTo>
                    <a:pt x="296" y="132"/>
                    <a:pt x="296" y="132"/>
                    <a:pt x="296" y="133"/>
                  </a:cubicBezTo>
                  <a:cubicBezTo>
                    <a:pt x="297" y="134"/>
                    <a:pt x="300" y="134"/>
                    <a:pt x="301" y="136"/>
                  </a:cubicBezTo>
                  <a:cubicBezTo>
                    <a:pt x="302" y="137"/>
                    <a:pt x="302" y="139"/>
                    <a:pt x="303" y="140"/>
                  </a:cubicBezTo>
                  <a:cubicBezTo>
                    <a:pt x="304" y="140"/>
                    <a:pt x="304" y="140"/>
                    <a:pt x="304" y="140"/>
                  </a:cubicBezTo>
                  <a:cubicBezTo>
                    <a:pt x="304" y="141"/>
                    <a:pt x="303" y="141"/>
                    <a:pt x="303" y="142"/>
                  </a:cubicBezTo>
                  <a:cubicBezTo>
                    <a:pt x="303" y="142"/>
                    <a:pt x="304" y="143"/>
                    <a:pt x="304" y="143"/>
                  </a:cubicBezTo>
                  <a:cubicBezTo>
                    <a:pt x="305" y="143"/>
                    <a:pt x="306" y="143"/>
                    <a:pt x="306" y="144"/>
                  </a:cubicBezTo>
                  <a:cubicBezTo>
                    <a:pt x="306" y="144"/>
                    <a:pt x="306" y="144"/>
                    <a:pt x="305" y="145"/>
                  </a:cubicBezTo>
                  <a:cubicBezTo>
                    <a:pt x="305" y="146"/>
                    <a:pt x="306" y="148"/>
                    <a:pt x="306" y="149"/>
                  </a:cubicBezTo>
                  <a:cubicBezTo>
                    <a:pt x="306" y="149"/>
                    <a:pt x="306" y="150"/>
                    <a:pt x="306" y="150"/>
                  </a:cubicBezTo>
                  <a:cubicBezTo>
                    <a:pt x="306" y="151"/>
                    <a:pt x="306" y="151"/>
                    <a:pt x="306" y="151"/>
                  </a:cubicBezTo>
                  <a:cubicBezTo>
                    <a:pt x="306" y="151"/>
                    <a:pt x="306" y="151"/>
                    <a:pt x="307" y="151"/>
                  </a:cubicBezTo>
                  <a:cubicBezTo>
                    <a:pt x="307" y="151"/>
                    <a:pt x="308" y="152"/>
                    <a:pt x="308" y="152"/>
                  </a:cubicBezTo>
                  <a:cubicBezTo>
                    <a:pt x="309" y="152"/>
                    <a:pt x="309" y="152"/>
                    <a:pt x="309" y="152"/>
                  </a:cubicBezTo>
                  <a:cubicBezTo>
                    <a:pt x="310" y="153"/>
                    <a:pt x="309" y="153"/>
                    <a:pt x="309" y="153"/>
                  </a:cubicBezTo>
                  <a:cubicBezTo>
                    <a:pt x="309" y="153"/>
                    <a:pt x="309" y="153"/>
                    <a:pt x="308" y="153"/>
                  </a:cubicBezTo>
                  <a:cubicBezTo>
                    <a:pt x="308" y="153"/>
                    <a:pt x="307" y="153"/>
                    <a:pt x="307" y="153"/>
                  </a:cubicBezTo>
                  <a:cubicBezTo>
                    <a:pt x="307" y="153"/>
                    <a:pt x="307" y="154"/>
                    <a:pt x="307" y="154"/>
                  </a:cubicBezTo>
                  <a:cubicBezTo>
                    <a:pt x="308" y="154"/>
                    <a:pt x="308" y="154"/>
                    <a:pt x="309" y="154"/>
                  </a:cubicBezTo>
                  <a:cubicBezTo>
                    <a:pt x="309" y="155"/>
                    <a:pt x="310" y="154"/>
                    <a:pt x="311" y="155"/>
                  </a:cubicBezTo>
                  <a:cubicBezTo>
                    <a:pt x="312" y="155"/>
                    <a:pt x="313" y="156"/>
                    <a:pt x="313" y="156"/>
                  </a:cubicBezTo>
                  <a:cubicBezTo>
                    <a:pt x="314" y="156"/>
                    <a:pt x="314" y="156"/>
                    <a:pt x="315" y="156"/>
                  </a:cubicBezTo>
                  <a:cubicBezTo>
                    <a:pt x="315" y="156"/>
                    <a:pt x="315" y="156"/>
                    <a:pt x="316" y="156"/>
                  </a:cubicBezTo>
                  <a:cubicBezTo>
                    <a:pt x="316" y="156"/>
                    <a:pt x="317" y="156"/>
                    <a:pt x="317" y="156"/>
                  </a:cubicBezTo>
                  <a:cubicBezTo>
                    <a:pt x="318" y="155"/>
                    <a:pt x="319" y="155"/>
                    <a:pt x="319" y="156"/>
                  </a:cubicBezTo>
                  <a:cubicBezTo>
                    <a:pt x="320" y="156"/>
                    <a:pt x="320" y="157"/>
                    <a:pt x="321" y="157"/>
                  </a:cubicBezTo>
                  <a:cubicBezTo>
                    <a:pt x="321" y="156"/>
                    <a:pt x="322" y="156"/>
                    <a:pt x="322" y="155"/>
                  </a:cubicBezTo>
                  <a:cubicBezTo>
                    <a:pt x="323" y="155"/>
                    <a:pt x="323" y="154"/>
                    <a:pt x="323" y="153"/>
                  </a:cubicBezTo>
                  <a:cubicBezTo>
                    <a:pt x="322" y="152"/>
                    <a:pt x="321" y="153"/>
                    <a:pt x="320" y="152"/>
                  </a:cubicBezTo>
                  <a:cubicBezTo>
                    <a:pt x="320" y="151"/>
                    <a:pt x="321" y="151"/>
                    <a:pt x="322" y="150"/>
                  </a:cubicBezTo>
                  <a:cubicBezTo>
                    <a:pt x="322" y="151"/>
                    <a:pt x="321" y="151"/>
                    <a:pt x="321" y="152"/>
                  </a:cubicBezTo>
                  <a:cubicBezTo>
                    <a:pt x="321" y="152"/>
                    <a:pt x="321" y="152"/>
                    <a:pt x="322" y="152"/>
                  </a:cubicBezTo>
                  <a:cubicBezTo>
                    <a:pt x="322" y="152"/>
                    <a:pt x="323" y="152"/>
                    <a:pt x="324" y="153"/>
                  </a:cubicBezTo>
                  <a:cubicBezTo>
                    <a:pt x="324" y="154"/>
                    <a:pt x="323" y="154"/>
                    <a:pt x="323" y="155"/>
                  </a:cubicBezTo>
                  <a:cubicBezTo>
                    <a:pt x="322" y="156"/>
                    <a:pt x="322" y="157"/>
                    <a:pt x="323" y="158"/>
                  </a:cubicBezTo>
                  <a:cubicBezTo>
                    <a:pt x="325" y="158"/>
                    <a:pt x="328" y="156"/>
                    <a:pt x="330" y="156"/>
                  </a:cubicBezTo>
                  <a:cubicBezTo>
                    <a:pt x="331" y="156"/>
                    <a:pt x="332" y="156"/>
                    <a:pt x="332" y="157"/>
                  </a:cubicBezTo>
                  <a:cubicBezTo>
                    <a:pt x="333" y="157"/>
                    <a:pt x="334" y="157"/>
                    <a:pt x="334" y="158"/>
                  </a:cubicBezTo>
                  <a:cubicBezTo>
                    <a:pt x="335" y="159"/>
                    <a:pt x="335" y="160"/>
                    <a:pt x="334" y="160"/>
                  </a:cubicBezTo>
                  <a:cubicBezTo>
                    <a:pt x="333" y="160"/>
                    <a:pt x="333" y="159"/>
                    <a:pt x="333" y="159"/>
                  </a:cubicBezTo>
                  <a:cubicBezTo>
                    <a:pt x="332" y="160"/>
                    <a:pt x="332" y="161"/>
                    <a:pt x="331" y="162"/>
                  </a:cubicBezTo>
                  <a:cubicBezTo>
                    <a:pt x="331" y="163"/>
                    <a:pt x="331" y="164"/>
                    <a:pt x="331" y="165"/>
                  </a:cubicBezTo>
                  <a:cubicBezTo>
                    <a:pt x="330" y="165"/>
                    <a:pt x="330" y="166"/>
                    <a:pt x="330" y="166"/>
                  </a:cubicBezTo>
                  <a:cubicBezTo>
                    <a:pt x="330" y="166"/>
                    <a:pt x="331" y="167"/>
                    <a:pt x="331" y="167"/>
                  </a:cubicBezTo>
                  <a:cubicBezTo>
                    <a:pt x="332" y="169"/>
                    <a:pt x="333" y="170"/>
                    <a:pt x="335" y="170"/>
                  </a:cubicBezTo>
                  <a:cubicBezTo>
                    <a:pt x="335" y="170"/>
                    <a:pt x="334" y="170"/>
                    <a:pt x="334" y="171"/>
                  </a:cubicBezTo>
                  <a:cubicBezTo>
                    <a:pt x="335" y="171"/>
                    <a:pt x="335" y="171"/>
                    <a:pt x="336" y="171"/>
                  </a:cubicBezTo>
                  <a:cubicBezTo>
                    <a:pt x="336" y="172"/>
                    <a:pt x="336" y="172"/>
                    <a:pt x="335" y="173"/>
                  </a:cubicBezTo>
                  <a:cubicBezTo>
                    <a:pt x="336" y="173"/>
                    <a:pt x="336" y="173"/>
                    <a:pt x="337" y="173"/>
                  </a:cubicBezTo>
                  <a:cubicBezTo>
                    <a:pt x="337" y="173"/>
                    <a:pt x="338" y="172"/>
                    <a:pt x="338" y="171"/>
                  </a:cubicBezTo>
                  <a:cubicBezTo>
                    <a:pt x="338" y="170"/>
                    <a:pt x="339" y="169"/>
                    <a:pt x="341" y="169"/>
                  </a:cubicBezTo>
                  <a:cubicBezTo>
                    <a:pt x="341" y="169"/>
                    <a:pt x="342" y="169"/>
                    <a:pt x="342" y="168"/>
                  </a:cubicBezTo>
                  <a:cubicBezTo>
                    <a:pt x="343" y="168"/>
                    <a:pt x="343" y="168"/>
                    <a:pt x="343" y="168"/>
                  </a:cubicBezTo>
                  <a:cubicBezTo>
                    <a:pt x="343" y="168"/>
                    <a:pt x="344" y="169"/>
                    <a:pt x="344" y="169"/>
                  </a:cubicBezTo>
                  <a:cubicBezTo>
                    <a:pt x="345" y="170"/>
                    <a:pt x="347" y="170"/>
                    <a:pt x="348" y="170"/>
                  </a:cubicBezTo>
                  <a:cubicBezTo>
                    <a:pt x="349" y="170"/>
                    <a:pt x="351" y="169"/>
                    <a:pt x="352" y="168"/>
                  </a:cubicBezTo>
                  <a:cubicBezTo>
                    <a:pt x="353" y="168"/>
                    <a:pt x="355" y="168"/>
                    <a:pt x="355" y="169"/>
                  </a:cubicBezTo>
                  <a:cubicBezTo>
                    <a:pt x="355" y="169"/>
                    <a:pt x="356" y="168"/>
                    <a:pt x="356" y="168"/>
                  </a:cubicBezTo>
                  <a:cubicBezTo>
                    <a:pt x="357" y="168"/>
                    <a:pt x="358" y="168"/>
                    <a:pt x="358" y="168"/>
                  </a:cubicBezTo>
                  <a:cubicBezTo>
                    <a:pt x="358" y="169"/>
                    <a:pt x="358" y="170"/>
                    <a:pt x="357" y="169"/>
                  </a:cubicBezTo>
                  <a:cubicBezTo>
                    <a:pt x="357" y="169"/>
                    <a:pt x="357" y="169"/>
                    <a:pt x="357" y="169"/>
                  </a:cubicBezTo>
                  <a:cubicBezTo>
                    <a:pt x="356" y="169"/>
                    <a:pt x="356" y="170"/>
                    <a:pt x="356" y="170"/>
                  </a:cubicBezTo>
                  <a:cubicBezTo>
                    <a:pt x="355" y="171"/>
                    <a:pt x="355" y="171"/>
                    <a:pt x="354" y="170"/>
                  </a:cubicBezTo>
                  <a:cubicBezTo>
                    <a:pt x="354" y="170"/>
                    <a:pt x="354" y="169"/>
                    <a:pt x="354" y="169"/>
                  </a:cubicBezTo>
                  <a:cubicBezTo>
                    <a:pt x="352" y="169"/>
                    <a:pt x="351" y="170"/>
                    <a:pt x="351" y="171"/>
                  </a:cubicBezTo>
                  <a:cubicBezTo>
                    <a:pt x="352" y="172"/>
                    <a:pt x="352" y="173"/>
                    <a:pt x="352" y="174"/>
                  </a:cubicBezTo>
                  <a:cubicBezTo>
                    <a:pt x="352" y="175"/>
                    <a:pt x="351" y="176"/>
                    <a:pt x="351" y="177"/>
                  </a:cubicBezTo>
                  <a:cubicBezTo>
                    <a:pt x="350" y="177"/>
                    <a:pt x="350" y="177"/>
                    <a:pt x="349" y="178"/>
                  </a:cubicBezTo>
                  <a:cubicBezTo>
                    <a:pt x="347" y="178"/>
                    <a:pt x="344" y="178"/>
                    <a:pt x="343" y="176"/>
                  </a:cubicBezTo>
                  <a:cubicBezTo>
                    <a:pt x="342" y="175"/>
                    <a:pt x="341" y="173"/>
                    <a:pt x="339" y="173"/>
                  </a:cubicBezTo>
                  <a:cubicBezTo>
                    <a:pt x="338" y="173"/>
                    <a:pt x="337" y="174"/>
                    <a:pt x="336" y="174"/>
                  </a:cubicBezTo>
                  <a:cubicBezTo>
                    <a:pt x="336" y="175"/>
                    <a:pt x="335" y="175"/>
                    <a:pt x="334" y="175"/>
                  </a:cubicBezTo>
                  <a:cubicBezTo>
                    <a:pt x="332" y="175"/>
                    <a:pt x="332" y="174"/>
                    <a:pt x="331" y="173"/>
                  </a:cubicBezTo>
                  <a:cubicBezTo>
                    <a:pt x="330" y="172"/>
                    <a:pt x="330" y="172"/>
                    <a:pt x="330" y="172"/>
                  </a:cubicBezTo>
                  <a:cubicBezTo>
                    <a:pt x="330" y="172"/>
                    <a:pt x="330" y="171"/>
                    <a:pt x="330" y="171"/>
                  </a:cubicBezTo>
                  <a:cubicBezTo>
                    <a:pt x="329" y="170"/>
                    <a:pt x="329" y="170"/>
                    <a:pt x="328" y="169"/>
                  </a:cubicBezTo>
                  <a:cubicBezTo>
                    <a:pt x="328" y="169"/>
                    <a:pt x="328" y="169"/>
                    <a:pt x="327" y="169"/>
                  </a:cubicBezTo>
                  <a:cubicBezTo>
                    <a:pt x="327" y="168"/>
                    <a:pt x="327" y="168"/>
                    <a:pt x="327" y="167"/>
                  </a:cubicBezTo>
                  <a:cubicBezTo>
                    <a:pt x="328" y="167"/>
                    <a:pt x="328" y="166"/>
                    <a:pt x="328" y="166"/>
                  </a:cubicBezTo>
                  <a:cubicBezTo>
                    <a:pt x="329" y="166"/>
                    <a:pt x="329" y="165"/>
                    <a:pt x="329" y="165"/>
                  </a:cubicBezTo>
                  <a:cubicBezTo>
                    <a:pt x="328" y="164"/>
                    <a:pt x="328" y="164"/>
                    <a:pt x="327" y="164"/>
                  </a:cubicBezTo>
                  <a:cubicBezTo>
                    <a:pt x="327" y="164"/>
                    <a:pt x="327" y="163"/>
                    <a:pt x="326" y="163"/>
                  </a:cubicBezTo>
                  <a:cubicBezTo>
                    <a:pt x="326" y="162"/>
                    <a:pt x="325" y="161"/>
                    <a:pt x="325" y="160"/>
                  </a:cubicBezTo>
                  <a:cubicBezTo>
                    <a:pt x="325" y="160"/>
                    <a:pt x="325" y="159"/>
                    <a:pt x="324" y="159"/>
                  </a:cubicBezTo>
                  <a:cubicBezTo>
                    <a:pt x="324" y="159"/>
                    <a:pt x="324" y="159"/>
                    <a:pt x="324" y="159"/>
                  </a:cubicBezTo>
                  <a:cubicBezTo>
                    <a:pt x="324" y="159"/>
                    <a:pt x="323" y="159"/>
                    <a:pt x="323" y="159"/>
                  </a:cubicBezTo>
                  <a:cubicBezTo>
                    <a:pt x="322" y="159"/>
                    <a:pt x="322" y="159"/>
                    <a:pt x="322" y="159"/>
                  </a:cubicBezTo>
                  <a:cubicBezTo>
                    <a:pt x="322" y="159"/>
                    <a:pt x="322" y="160"/>
                    <a:pt x="322" y="160"/>
                  </a:cubicBezTo>
                  <a:cubicBezTo>
                    <a:pt x="322" y="160"/>
                    <a:pt x="321" y="161"/>
                    <a:pt x="321" y="161"/>
                  </a:cubicBezTo>
                  <a:cubicBezTo>
                    <a:pt x="321" y="161"/>
                    <a:pt x="321" y="162"/>
                    <a:pt x="321" y="162"/>
                  </a:cubicBezTo>
                  <a:cubicBezTo>
                    <a:pt x="321" y="162"/>
                    <a:pt x="321" y="162"/>
                    <a:pt x="321" y="163"/>
                  </a:cubicBezTo>
                  <a:cubicBezTo>
                    <a:pt x="321" y="163"/>
                    <a:pt x="322" y="164"/>
                    <a:pt x="322" y="164"/>
                  </a:cubicBezTo>
                  <a:cubicBezTo>
                    <a:pt x="322" y="165"/>
                    <a:pt x="322" y="165"/>
                    <a:pt x="322" y="165"/>
                  </a:cubicBezTo>
                  <a:cubicBezTo>
                    <a:pt x="323" y="165"/>
                    <a:pt x="323" y="166"/>
                    <a:pt x="323" y="166"/>
                  </a:cubicBezTo>
                  <a:cubicBezTo>
                    <a:pt x="324" y="166"/>
                    <a:pt x="326" y="167"/>
                    <a:pt x="326" y="168"/>
                  </a:cubicBezTo>
                  <a:cubicBezTo>
                    <a:pt x="327" y="168"/>
                    <a:pt x="327" y="169"/>
                    <a:pt x="328" y="170"/>
                  </a:cubicBezTo>
                  <a:cubicBezTo>
                    <a:pt x="328" y="170"/>
                    <a:pt x="329" y="171"/>
                    <a:pt x="329" y="171"/>
                  </a:cubicBezTo>
                  <a:cubicBezTo>
                    <a:pt x="329" y="172"/>
                    <a:pt x="330" y="173"/>
                    <a:pt x="330" y="173"/>
                  </a:cubicBezTo>
                  <a:cubicBezTo>
                    <a:pt x="330" y="174"/>
                    <a:pt x="330" y="175"/>
                    <a:pt x="330" y="176"/>
                  </a:cubicBezTo>
                  <a:cubicBezTo>
                    <a:pt x="330" y="176"/>
                    <a:pt x="330" y="178"/>
                    <a:pt x="330" y="178"/>
                  </a:cubicBezTo>
                  <a:cubicBezTo>
                    <a:pt x="331" y="178"/>
                    <a:pt x="331" y="177"/>
                    <a:pt x="332" y="177"/>
                  </a:cubicBezTo>
                  <a:cubicBezTo>
                    <a:pt x="332" y="177"/>
                    <a:pt x="333" y="176"/>
                    <a:pt x="334" y="177"/>
                  </a:cubicBezTo>
                  <a:cubicBezTo>
                    <a:pt x="337" y="177"/>
                    <a:pt x="340" y="179"/>
                    <a:pt x="341" y="181"/>
                  </a:cubicBezTo>
                  <a:cubicBezTo>
                    <a:pt x="341" y="181"/>
                    <a:pt x="341" y="182"/>
                    <a:pt x="341" y="182"/>
                  </a:cubicBezTo>
                  <a:cubicBezTo>
                    <a:pt x="341" y="182"/>
                    <a:pt x="341" y="182"/>
                    <a:pt x="341" y="183"/>
                  </a:cubicBezTo>
                  <a:cubicBezTo>
                    <a:pt x="341" y="183"/>
                    <a:pt x="341" y="184"/>
                    <a:pt x="340" y="185"/>
                  </a:cubicBezTo>
                  <a:cubicBezTo>
                    <a:pt x="339" y="185"/>
                    <a:pt x="340" y="184"/>
                    <a:pt x="340" y="183"/>
                  </a:cubicBezTo>
                  <a:cubicBezTo>
                    <a:pt x="340" y="183"/>
                    <a:pt x="340" y="182"/>
                    <a:pt x="340" y="182"/>
                  </a:cubicBezTo>
                  <a:cubicBezTo>
                    <a:pt x="340" y="183"/>
                    <a:pt x="339" y="183"/>
                    <a:pt x="338" y="183"/>
                  </a:cubicBezTo>
                  <a:cubicBezTo>
                    <a:pt x="338" y="182"/>
                    <a:pt x="338" y="182"/>
                    <a:pt x="337" y="182"/>
                  </a:cubicBezTo>
                  <a:cubicBezTo>
                    <a:pt x="337" y="181"/>
                    <a:pt x="336" y="181"/>
                    <a:pt x="336" y="181"/>
                  </a:cubicBezTo>
                  <a:cubicBezTo>
                    <a:pt x="335" y="181"/>
                    <a:pt x="335" y="182"/>
                    <a:pt x="335" y="182"/>
                  </a:cubicBezTo>
                  <a:cubicBezTo>
                    <a:pt x="333" y="185"/>
                    <a:pt x="332" y="187"/>
                    <a:pt x="331" y="190"/>
                  </a:cubicBezTo>
                  <a:cubicBezTo>
                    <a:pt x="330" y="190"/>
                    <a:pt x="330" y="190"/>
                    <a:pt x="330" y="190"/>
                  </a:cubicBezTo>
                  <a:cubicBezTo>
                    <a:pt x="330" y="189"/>
                    <a:pt x="330" y="189"/>
                    <a:pt x="330" y="189"/>
                  </a:cubicBezTo>
                  <a:cubicBezTo>
                    <a:pt x="329" y="189"/>
                    <a:pt x="329" y="187"/>
                    <a:pt x="328" y="187"/>
                  </a:cubicBezTo>
                  <a:cubicBezTo>
                    <a:pt x="327" y="187"/>
                    <a:pt x="326" y="188"/>
                    <a:pt x="324" y="188"/>
                  </a:cubicBezTo>
                  <a:cubicBezTo>
                    <a:pt x="323" y="189"/>
                    <a:pt x="321" y="187"/>
                    <a:pt x="320" y="188"/>
                  </a:cubicBezTo>
                  <a:cubicBezTo>
                    <a:pt x="320" y="188"/>
                    <a:pt x="320" y="187"/>
                    <a:pt x="319" y="187"/>
                  </a:cubicBezTo>
                  <a:cubicBezTo>
                    <a:pt x="318" y="187"/>
                    <a:pt x="318" y="187"/>
                    <a:pt x="317" y="187"/>
                  </a:cubicBezTo>
                  <a:cubicBezTo>
                    <a:pt x="316" y="187"/>
                    <a:pt x="315" y="187"/>
                    <a:pt x="313" y="187"/>
                  </a:cubicBezTo>
                  <a:cubicBezTo>
                    <a:pt x="311" y="187"/>
                    <a:pt x="308" y="187"/>
                    <a:pt x="305" y="188"/>
                  </a:cubicBezTo>
                  <a:cubicBezTo>
                    <a:pt x="305" y="187"/>
                    <a:pt x="305" y="187"/>
                    <a:pt x="305" y="186"/>
                  </a:cubicBezTo>
                  <a:cubicBezTo>
                    <a:pt x="305" y="186"/>
                    <a:pt x="305" y="185"/>
                    <a:pt x="305" y="184"/>
                  </a:cubicBezTo>
                  <a:cubicBezTo>
                    <a:pt x="304" y="184"/>
                    <a:pt x="304" y="183"/>
                    <a:pt x="303" y="183"/>
                  </a:cubicBezTo>
                  <a:cubicBezTo>
                    <a:pt x="303" y="184"/>
                    <a:pt x="302" y="184"/>
                    <a:pt x="302" y="183"/>
                  </a:cubicBezTo>
                  <a:cubicBezTo>
                    <a:pt x="302" y="182"/>
                    <a:pt x="304" y="182"/>
                    <a:pt x="304" y="182"/>
                  </a:cubicBezTo>
                  <a:cubicBezTo>
                    <a:pt x="305" y="181"/>
                    <a:pt x="305" y="179"/>
                    <a:pt x="305" y="178"/>
                  </a:cubicBezTo>
                  <a:cubicBezTo>
                    <a:pt x="305" y="177"/>
                    <a:pt x="305" y="175"/>
                    <a:pt x="307" y="174"/>
                  </a:cubicBezTo>
                  <a:cubicBezTo>
                    <a:pt x="306" y="174"/>
                    <a:pt x="306" y="173"/>
                    <a:pt x="306" y="172"/>
                  </a:cubicBezTo>
                  <a:cubicBezTo>
                    <a:pt x="305" y="171"/>
                    <a:pt x="305" y="171"/>
                    <a:pt x="304" y="171"/>
                  </a:cubicBezTo>
                  <a:cubicBezTo>
                    <a:pt x="305" y="171"/>
                    <a:pt x="305" y="171"/>
                    <a:pt x="306" y="170"/>
                  </a:cubicBezTo>
                  <a:cubicBezTo>
                    <a:pt x="304" y="170"/>
                    <a:pt x="302" y="170"/>
                    <a:pt x="300" y="170"/>
                  </a:cubicBezTo>
                  <a:cubicBezTo>
                    <a:pt x="298" y="170"/>
                    <a:pt x="297" y="171"/>
                    <a:pt x="295" y="171"/>
                  </a:cubicBezTo>
                  <a:cubicBezTo>
                    <a:pt x="294" y="172"/>
                    <a:pt x="293" y="173"/>
                    <a:pt x="292" y="174"/>
                  </a:cubicBezTo>
                  <a:cubicBezTo>
                    <a:pt x="291" y="175"/>
                    <a:pt x="291" y="175"/>
                    <a:pt x="291" y="176"/>
                  </a:cubicBezTo>
                  <a:cubicBezTo>
                    <a:pt x="290" y="176"/>
                    <a:pt x="290" y="176"/>
                    <a:pt x="290" y="177"/>
                  </a:cubicBezTo>
                  <a:cubicBezTo>
                    <a:pt x="290" y="177"/>
                    <a:pt x="290" y="177"/>
                    <a:pt x="289" y="177"/>
                  </a:cubicBezTo>
                  <a:cubicBezTo>
                    <a:pt x="289" y="177"/>
                    <a:pt x="289" y="176"/>
                    <a:pt x="289" y="175"/>
                  </a:cubicBezTo>
                  <a:cubicBezTo>
                    <a:pt x="288" y="176"/>
                    <a:pt x="288" y="176"/>
                    <a:pt x="287" y="176"/>
                  </a:cubicBezTo>
                  <a:cubicBezTo>
                    <a:pt x="288" y="175"/>
                    <a:pt x="288" y="175"/>
                    <a:pt x="288" y="175"/>
                  </a:cubicBezTo>
                  <a:cubicBezTo>
                    <a:pt x="288" y="174"/>
                    <a:pt x="287" y="174"/>
                    <a:pt x="287" y="175"/>
                  </a:cubicBezTo>
                  <a:cubicBezTo>
                    <a:pt x="286" y="175"/>
                    <a:pt x="285" y="177"/>
                    <a:pt x="283" y="177"/>
                  </a:cubicBezTo>
                  <a:cubicBezTo>
                    <a:pt x="282" y="177"/>
                    <a:pt x="282" y="177"/>
                    <a:pt x="281" y="178"/>
                  </a:cubicBezTo>
                  <a:cubicBezTo>
                    <a:pt x="281" y="178"/>
                    <a:pt x="281" y="178"/>
                    <a:pt x="281" y="179"/>
                  </a:cubicBezTo>
                  <a:cubicBezTo>
                    <a:pt x="281" y="179"/>
                    <a:pt x="280" y="179"/>
                    <a:pt x="280" y="180"/>
                  </a:cubicBezTo>
                  <a:cubicBezTo>
                    <a:pt x="279" y="180"/>
                    <a:pt x="279" y="180"/>
                    <a:pt x="279" y="181"/>
                  </a:cubicBezTo>
                  <a:cubicBezTo>
                    <a:pt x="279" y="181"/>
                    <a:pt x="279" y="182"/>
                    <a:pt x="279" y="182"/>
                  </a:cubicBezTo>
                  <a:cubicBezTo>
                    <a:pt x="279" y="182"/>
                    <a:pt x="279" y="182"/>
                    <a:pt x="279" y="182"/>
                  </a:cubicBezTo>
                  <a:cubicBezTo>
                    <a:pt x="279" y="182"/>
                    <a:pt x="279" y="183"/>
                    <a:pt x="280" y="183"/>
                  </a:cubicBezTo>
                  <a:cubicBezTo>
                    <a:pt x="280" y="183"/>
                    <a:pt x="280" y="183"/>
                    <a:pt x="280" y="183"/>
                  </a:cubicBezTo>
                  <a:cubicBezTo>
                    <a:pt x="281" y="183"/>
                    <a:pt x="282" y="184"/>
                    <a:pt x="283" y="184"/>
                  </a:cubicBezTo>
                  <a:cubicBezTo>
                    <a:pt x="283" y="185"/>
                    <a:pt x="283" y="185"/>
                    <a:pt x="283" y="185"/>
                  </a:cubicBezTo>
                  <a:cubicBezTo>
                    <a:pt x="283" y="185"/>
                    <a:pt x="283" y="185"/>
                    <a:pt x="283" y="185"/>
                  </a:cubicBezTo>
                  <a:cubicBezTo>
                    <a:pt x="282" y="186"/>
                    <a:pt x="281" y="186"/>
                    <a:pt x="280" y="186"/>
                  </a:cubicBezTo>
                  <a:cubicBezTo>
                    <a:pt x="279" y="186"/>
                    <a:pt x="278" y="186"/>
                    <a:pt x="277" y="186"/>
                  </a:cubicBezTo>
                  <a:cubicBezTo>
                    <a:pt x="276" y="186"/>
                    <a:pt x="276" y="185"/>
                    <a:pt x="275" y="185"/>
                  </a:cubicBezTo>
                  <a:cubicBezTo>
                    <a:pt x="275" y="185"/>
                    <a:pt x="275" y="184"/>
                    <a:pt x="275" y="184"/>
                  </a:cubicBezTo>
                  <a:cubicBezTo>
                    <a:pt x="272" y="185"/>
                    <a:pt x="271" y="186"/>
                    <a:pt x="268" y="187"/>
                  </a:cubicBezTo>
                  <a:cubicBezTo>
                    <a:pt x="268" y="187"/>
                    <a:pt x="268" y="188"/>
                    <a:pt x="267" y="188"/>
                  </a:cubicBezTo>
                  <a:cubicBezTo>
                    <a:pt x="267" y="188"/>
                    <a:pt x="267" y="188"/>
                    <a:pt x="267" y="189"/>
                  </a:cubicBezTo>
                  <a:cubicBezTo>
                    <a:pt x="267" y="189"/>
                    <a:pt x="267" y="189"/>
                    <a:pt x="267" y="189"/>
                  </a:cubicBezTo>
                  <a:cubicBezTo>
                    <a:pt x="267" y="190"/>
                    <a:pt x="266" y="190"/>
                    <a:pt x="266" y="190"/>
                  </a:cubicBezTo>
                  <a:cubicBezTo>
                    <a:pt x="266" y="190"/>
                    <a:pt x="265" y="190"/>
                    <a:pt x="265" y="190"/>
                  </a:cubicBezTo>
                  <a:cubicBezTo>
                    <a:pt x="264" y="190"/>
                    <a:pt x="265" y="190"/>
                    <a:pt x="265" y="191"/>
                  </a:cubicBezTo>
                  <a:cubicBezTo>
                    <a:pt x="265" y="191"/>
                    <a:pt x="265" y="191"/>
                    <a:pt x="265" y="192"/>
                  </a:cubicBezTo>
                  <a:cubicBezTo>
                    <a:pt x="265" y="192"/>
                    <a:pt x="265" y="192"/>
                    <a:pt x="265" y="192"/>
                  </a:cubicBezTo>
                  <a:cubicBezTo>
                    <a:pt x="264" y="193"/>
                    <a:pt x="263" y="194"/>
                    <a:pt x="262" y="194"/>
                  </a:cubicBezTo>
                  <a:cubicBezTo>
                    <a:pt x="261" y="194"/>
                    <a:pt x="261" y="194"/>
                    <a:pt x="261" y="193"/>
                  </a:cubicBezTo>
                  <a:cubicBezTo>
                    <a:pt x="260" y="194"/>
                    <a:pt x="259" y="194"/>
                    <a:pt x="258" y="195"/>
                  </a:cubicBezTo>
                  <a:cubicBezTo>
                    <a:pt x="257" y="195"/>
                    <a:pt x="257" y="195"/>
                    <a:pt x="257" y="195"/>
                  </a:cubicBezTo>
                  <a:cubicBezTo>
                    <a:pt x="257" y="195"/>
                    <a:pt x="258" y="195"/>
                    <a:pt x="258" y="195"/>
                  </a:cubicBezTo>
                  <a:cubicBezTo>
                    <a:pt x="257" y="196"/>
                    <a:pt x="257" y="196"/>
                    <a:pt x="257" y="196"/>
                  </a:cubicBezTo>
                  <a:cubicBezTo>
                    <a:pt x="257" y="196"/>
                    <a:pt x="258" y="196"/>
                    <a:pt x="258" y="197"/>
                  </a:cubicBezTo>
                  <a:cubicBezTo>
                    <a:pt x="258" y="197"/>
                    <a:pt x="258" y="197"/>
                    <a:pt x="258" y="198"/>
                  </a:cubicBezTo>
                  <a:cubicBezTo>
                    <a:pt x="257" y="198"/>
                    <a:pt x="257" y="198"/>
                    <a:pt x="257" y="198"/>
                  </a:cubicBezTo>
                  <a:cubicBezTo>
                    <a:pt x="256" y="198"/>
                    <a:pt x="256" y="199"/>
                    <a:pt x="256" y="199"/>
                  </a:cubicBezTo>
                  <a:cubicBezTo>
                    <a:pt x="255" y="199"/>
                    <a:pt x="255" y="199"/>
                    <a:pt x="254" y="199"/>
                  </a:cubicBezTo>
                  <a:cubicBezTo>
                    <a:pt x="253" y="199"/>
                    <a:pt x="253" y="201"/>
                    <a:pt x="252" y="201"/>
                  </a:cubicBezTo>
                  <a:cubicBezTo>
                    <a:pt x="252" y="201"/>
                    <a:pt x="251" y="201"/>
                    <a:pt x="251" y="200"/>
                  </a:cubicBezTo>
                  <a:cubicBezTo>
                    <a:pt x="251" y="200"/>
                    <a:pt x="251" y="200"/>
                    <a:pt x="251" y="200"/>
                  </a:cubicBezTo>
                  <a:cubicBezTo>
                    <a:pt x="251" y="200"/>
                    <a:pt x="251" y="199"/>
                    <a:pt x="251" y="199"/>
                  </a:cubicBezTo>
                  <a:cubicBezTo>
                    <a:pt x="252" y="198"/>
                    <a:pt x="253" y="198"/>
                    <a:pt x="253" y="198"/>
                  </a:cubicBezTo>
                  <a:cubicBezTo>
                    <a:pt x="254" y="197"/>
                    <a:pt x="255" y="197"/>
                    <a:pt x="255" y="196"/>
                  </a:cubicBezTo>
                  <a:cubicBezTo>
                    <a:pt x="255" y="196"/>
                    <a:pt x="255" y="196"/>
                    <a:pt x="255" y="196"/>
                  </a:cubicBezTo>
                  <a:cubicBezTo>
                    <a:pt x="255" y="196"/>
                    <a:pt x="255" y="196"/>
                    <a:pt x="255" y="196"/>
                  </a:cubicBezTo>
                  <a:cubicBezTo>
                    <a:pt x="254" y="196"/>
                    <a:pt x="253" y="197"/>
                    <a:pt x="252" y="198"/>
                  </a:cubicBezTo>
                  <a:cubicBezTo>
                    <a:pt x="251" y="198"/>
                    <a:pt x="251" y="198"/>
                    <a:pt x="250" y="199"/>
                  </a:cubicBezTo>
                  <a:cubicBezTo>
                    <a:pt x="250" y="200"/>
                    <a:pt x="250" y="200"/>
                    <a:pt x="250" y="201"/>
                  </a:cubicBezTo>
                  <a:cubicBezTo>
                    <a:pt x="250" y="202"/>
                    <a:pt x="251" y="203"/>
                    <a:pt x="252" y="204"/>
                  </a:cubicBezTo>
                  <a:cubicBezTo>
                    <a:pt x="254" y="205"/>
                    <a:pt x="255" y="206"/>
                    <a:pt x="256" y="207"/>
                  </a:cubicBezTo>
                  <a:cubicBezTo>
                    <a:pt x="257" y="208"/>
                    <a:pt x="259" y="208"/>
                    <a:pt x="260" y="208"/>
                  </a:cubicBezTo>
                  <a:cubicBezTo>
                    <a:pt x="262" y="209"/>
                    <a:pt x="263" y="209"/>
                    <a:pt x="265" y="209"/>
                  </a:cubicBezTo>
                  <a:cubicBezTo>
                    <a:pt x="266" y="209"/>
                    <a:pt x="268" y="209"/>
                    <a:pt x="269" y="210"/>
                  </a:cubicBezTo>
                  <a:cubicBezTo>
                    <a:pt x="271" y="211"/>
                    <a:pt x="273" y="211"/>
                    <a:pt x="275" y="212"/>
                  </a:cubicBezTo>
                  <a:cubicBezTo>
                    <a:pt x="275" y="212"/>
                    <a:pt x="276" y="213"/>
                    <a:pt x="277" y="213"/>
                  </a:cubicBezTo>
                  <a:cubicBezTo>
                    <a:pt x="277" y="214"/>
                    <a:pt x="277" y="214"/>
                    <a:pt x="277" y="215"/>
                  </a:cubicBezTo>
                  <a:cubicBezTo>
                    <a:pt x="278" y="215"/>
                    <a:pt x="278" y="215"/>
                    <a:pt x="279" y="215"/>
                  </a:cubicBezTo>
                  <a:cubicBezTo>
                    <a:pt x="280" y="215"/>
                    <a:pt x="280" y="215"/>
                    <a:pt x="280" y="215"/>
                  </a:cubicBezTo>
                  <a:cubicBezTo>
                    <a:pt x="281" y="215"/>
                    <a:pt x="281" y="214"/>
                    <a:pt x="280" y="214"/>
                  </a:cubicBezTo>
                  <a:cubicBezTo>
                    <a:pt x="280" y="213"/>
                    <a:pt x="279" y="213"/>
                    <a:pt x="279" y="212"/>
                  </a:cubicBezTo>
                  <a:cubicBezTo>
                    <a:pt x="279" y="212"/>
                    <a:pt x="280" y="211"/>
                    <a:pt x="280" y="211"/>
                  </a:cubicBezTo>
                  <a:cubicBezTo>
                    <a:pt x="280" y="212"/>
                    <a:pt x="280" y="213"/>
                    <a:pt x="281" y="213"/>
                  </a:cubicBezTo>
                  <a:cubicBezTo>
                    <a:pt x="281" y="214"/>
                    <a:pt x="282" y="214"/>
                    <a:pt x="282" y="215"/>
                  </a:cubicBezTo>
                  <a:cubicBezTo>
                    <a:pt x="283" y="215"/>
                    <a:pt x="284" y="215"/>
                    <a:pt x="284" y="215"/>
                  </a:cubicBezTo>
                  <a:cubicBezTo>
                    <a:pt x="284" y="215"/>
                    <a:pt x="284" y="214"/>
                    <a:pt x="284" y="214"/>
                  </a:cubicBezTo>
                  <a:cubicBezTo>
                    <a:pt x="285" y="214"/>
                    <a:pt x="285" y="214"/>
                    <a:pt x="285" y="215"/>
                  </a:cubicBezTo>
                  <a:cubicBezTo>
                    <a:pt x="285" y="215"/>
                    <a:pt x="285" y="216"/>
                    <a:pt x="285" y="216"/>
                  </a:cubicBezTo>
                  <a:cubicBezTo>
                    <a:pt x="284" y="217"/>
                    <a:pt x="283" y="218"/>
                    <a:pt x="282" y="219"/>
                  </a:cubicBezTo>
                  <a:cubicBezTo>
                    <a:pt x="281" y="219"/>
                    <a:pt x="281" y="219"/>
                    <a:pt x="281" y="219"/>
                  </a:cubicBezTo>
                  <a:cubicBezTo>
                    <a:pt x="281" y="219"/>
                    <a:pt x="281" y="219"/>
                    <a:pt x="281" y="219"/>
                  </a:cubicBezTo>
                  <a:cubicBezTo>
                    <a:pt x="280" y="218"/>
                    <a:pt x="279" y="217"/>
                    <a:pt x="278" y="217"/>
                  </a:cubicBezTo>
                  <a:cubicBezTo>
                    <a:pt x="278" y="216"/>
                    <a:pt x="277" y="215"/>
                    <a:pt x="276" y="215"/>
                  </a:cubicBezTo>
                  <a:cubicBezTo>
                    <a:pt x="276" y="215"/>
                    <a:pt x="276" y="214"/>
                    <a:pt x="276" y="214"/>
                  </a:cubicBezTo>
                  <a:cubicBezTo>
                    <a:pt x="276" y="213"/>
                    <a:pt x="275" y="213"/>
                    <a:pt x="274" y="213"/>
                  </a:cubicBezTo>
                  <a:cubicBezTo>
                    <a:pt x="273" y="212"/>
                    <a:pt x="272" y="212"/>
                    <a:pt x="272" y="213"/>
                  </a:cubicBezTo>
                  <a:cubicBezTo>
                    <a:pt x="271" y="214"/>
                    <a:pt x="271" y="215"/>
                    <a:pt x="270" y="216"/>
                  </a:cubicBezTo>
                  <a:cubicBezTo>
                    <a:pt x="269" y="217"/>
                    <a:pt x="267" y="217"/>
                    <a:pt x="266" y="216"/>
                  </a:cubicBezTo>
                  <a:cubicBezTo>
                    <a:pt x="266" y="216"/>
                    <a:pt x="266" y="216"/>
                    <a:pt x="266" y="216"/>
                  </a:cubicBezTo>
                  <a:cubicBezTo>
                    <a:pt x="266" y="216"/>
                    <a:pt x="265" y="217"/>
                    <a:pt x="266" y="217"/>
                  </a:cubicBezTo>
                  <a:cubicBezTo>
                    <a:pt x="266" y="217"/>
                    <a:pt x="266" y="218"/>
                    <a:pt x="266" y="218"/>
                  </a:cubicBezTo>
                  <a:cubicBezTo>
                    <a:pt x="267" y="218"/>
                    <a:pt x="268" y="219"/>
                    <a:pt x="268" y="219"/>
                  </a:cubicBezTo>
                  <a:cubicBezTo>
                    <a:pt x="268" y="220"/>
                    <a:pt x="268" y="220"/>
                    <a:pt x="268" y="221"/>
                  </a:cubicBezTo>
                  <a:cubicBezTo>
                    <a:pt x="269" y="222"/>
                    <a:pt x="271" y="222"/>
                    <a:pt x="272" y="224"/>
                  </a:cubicBezTo>
                  <a:cubicBezTo>
                    <a:pt x="272" y="225"/>
                    <a:pt x="272" y="225"/>
                    <a:pt x="272" y="225"/>
                  </a:cubicBezTo>
                  <a:cubicBezTo>
                    <a:pt x="272" y="226"/>
                    <a:pt x="272" y="226"/>
                    <a:pt x="273" y="226"/>
                  </a:cubicBezTo>
                  <a:cubicBezTo>
                    <a:pt x="272" y="227"/>
                    <a:pt x="271" y="226"/>
                    <a:pt x="271" y="227"/>
                  </a:cubicBezTo>
                  <a:cubicBezTo>
                    <a:pt x="270" y="227"/>
                    <a:pt x="270" y="227"/>
                    <a:pt x="271" y="227"/>
                  </a:cubicBezTo>
                  <a:cubicBezTo>
                    <a:pt x="271" y="230"/>
                    <a:pt x="272" y="232"/>
                    <a:pt x="274" y="233"/>
                  </a:cubicBezTo>
                  <a:cubicBezTo>
                    <a:pt x="275" y="233"/>
                    <a:pt x="277" y="234"/>
                    <a:pt x="278" y="234"/>
                  </a:cubicBezTo>
                  <a:cubicBezTo>
                    <a:pt x="282" y="235"/>
                    <a:pt x="286" y="235"/>
                    <a:pt x="289" y="238"/>
                  </a:cubicBezTo>
                  <a:cubicBezTo>
                    <a:pt x="290" y="238"/>
                    <a:pt x="291" y="237"/>
                    <a:pt x="291" y="236"/>
                  </a:cubicBezTo>
                  <a:cubicBezTo>
                    <a:pt x="292" y="236"/>
                    <a:pt x="293" y="235"/>
                    <a:pt x="293" y="235"/>
                  </a:cubicBezTo>
                  <a:cubicBezTo>
                    <a:pt x="294" y="235"/>
                    <a:pt x="294" y="235"/>
                    <a:pt x="294" y="235"/>
                  </a:cubicBezTo>
                  <a:cubicBezTo>
                    <a:pt x="295" y="236"/>
                    <a:pt x="296" y="235"/>
                    <a:pt x="297" y="235"/>
                  </a:cubicBezTo>
                  <a:cubicBezTo>
                    <a:pt x="297" y="234"/>
                    <a:pt x="298" y="233"/>
                    <a:pt x="299" y="233"/>
                  </a:cubicBezTo>
                  <a:cubicBezTo>
                    <a:pt x="300" y="233"/>
                    <a:pt x="301" y="234"/>
                    <a:pt x="302" y="234"/>
                  </a:cubicBezTo>
                  <a:cubicBezTo>
                    <a:pt x="304" y="234"/>
                    <a:pt x="305" y="233"/>
                    <a:pt x="307" y="233"/>
                  </a:cubicBezTo>
                  <a:cubicBezTo>
                    <a:pt x="309" y="233"/>
                    <a:pt x="311" y="235"/>
                    <a:pt x="313" y="237"/>
                  </a:cubicBezTo>
                  <a:cubicBezTo>
                    <a:pt x="313" y="238"/>
                    <a:pt x="313" y="238"/>
                    <a:pt x="313" y="238"/>
                  </a:cubicBezTo>
                  <a:cubicBezTo>
                    <a:pt x="314" y="238"/>
                    <a:pt x="315" y="237"/>
                    <a:pt x="315" y="236"/>
                  </a:cubicBezTo>
                  <a:cubicBezTo>
                    <a:pt x="315" y="236"/>
                    <a:pt x="314" y="235"/>
                    <a:pt x="313" y="235"/>
                  </a:cubicBezTo>
                  <a:cubicBezTo>
                    <a:pt x="312" y="234"/>
                    <a:pt x="311" y="234"/>
                    <a:pt x="311" y="233"/>
                  </a:cubicBezTo>
                  <a:cubicBezTo>
                    <a:pt x="311" y="233"/>
                    <a:pt x="311" y="232"/>
                    <a:pt x="311" y="232"/>
                  </a:cubicBezTo>
                  <a:cubicBezTo>
                    <a:pt x="311" y="231"/>
                    <a:pt x="312" y="231"/>
                    <a:pt x="313" y="231"/>
                  </a:cubicBezTo>
                  <a:cubicBezTo>
                    <a:pt x="313" y="231"/>
                    <a:pt x="314" y="232"/>
                    <a:pt x="314" y="232"/>
                  </a:cubicBezTo>
                  <a:cubicBezTo>
                    <a:pt x="315" y="233"/>
                    <a:pt x="316" y="234"/>
                    <a:pt x="317" y="235"/>
                  </a:cubicBezTo>
                  <a:cubicBezTo>
                    <a:pt x="317" y="237"/>
                    <a:pt x="318" y="238"/>
                    <a:pt x="318" y="239"/>
                  </a:cubicBezTo>
                  <a:cubicBezTo>
                    <a:pt x="318" y="239"/>
                    <a:pt x="318" y="240"/>
                    <a:pt x="318" y="240"/>
                  </a:cubicBezTo>
                  <a:cubicBezTo>
                    <a:pt x="319" y="241"/>
                    <a:pt x="320" y="240"/>
                    <a:pt x="320" y="240"/>
                  </a:cubicBezTo>
                  <a:cubicBezTo>
                    <a:pt x="321" y="239"/>
                    <a:pt x="321" y="239"/>
                    <a:pt x="321" y="238"/>
                  </a:cubicBezTo>
                  <a:cubicBezTo>
                    <a:pt x="321" y="237"/>
                    <a:pt x="321" y="237"/>
                    <a:pt x="321" y="236"/>
                  </a:cubicBezTo>
                  <a:cubicBezTo>
                    <a:pt x="321" y="236"/>
                    <a:pt x="322" y="235"/>
                    <a:pt x="322" y="235"/>
                  </a:cubicBezTo>
                  <a:cubicBezTo>
                    <a:pt x="323" y="234"/>
                    <a:pt x="324" y="233"/>
                    <a:pt x="325" y="232"/>
                  </a:cubicBezTo>
                  <a:cubicBezTo>
                    <a:pt x="326" y="231"/>
                    <a:pt x="327" y="230"/>
                    <a:pt x="328" y="229"/>
                  </a:cubicBezTo>
                  <a:cubicBezTo>
                    <a:pt x="327" y="229"/>
                    <a:pt x="327" y="229"/>
                    <a:pt x="327" y="228"/>
                  </a:cubicBezTo>
                  <a:cubicBezTo>
                    <a:pt x="327" y="228"/>
                    <a:pt x="327" y="227"/>
                    <a:pt x="328" y="228"/>
                  </a:cubicBezTo>
                  <a:cubicBezTo>
                    <a:pt x="328" y="228"/>
                    <a:pt x="328" y="228"/>
                    <a:pt x="328" y="228"/>
                  </a:cubicBezTo>
                  <a:cubicBezTo>
                    <a:pt x="328" y="228"/>
                    <a:pt x="328" y="229"/>
                    <a:pt x="329" y="229"/>
                  </a:cubicBezTo>
                  <a:cubicBezTo>
                    <a:pt x="330" y="229"/>
                    <a:pt x="330" y="228"/>
                    <a:pt x="331" y="228"/>
                  </a:cubicBezTo>
                  <a:cubicBezTo>
                    <a:pt x="331" y="228"/>
                    <a:pt x="332" y="227"/>
                    <a:pt x="332" y="227"/>
                  </a:cubicBezTo>
                  <a:cubicBezTo>
                    <a:pt x="332" y="227"/>
                    <a:pt x="332" y="227"/>
                    <a:pt x="331" y="227"/>
                  </a:cubicBezTo>
                  <a:cubicBezTo>
                    <a:pt x="331" y="226"/>
                    <a:pt x="332" y="226"/>
                    <a:pt x="332" y="226"/>
                  </a:cubicBezTo>
                  <a:cubicBezTo>
                    <a:pt x="332" y="226"/>
                    <a:pt x="332" y="226"/>
                    <a:pt x="333" y="227"/>
                  </a:cubicBezTo>
                  <a:cubicBezTo>
                    <a:pt x="333" y="228"/>
                    <a:pt x="335" y="228"/>
                    <a:pt x="336" y="227"/>
                  </a:cubicBezTo>
                  <a:cubicBezTo>
                    <a:pt x="336" y="227"/>
                    <a:pt x="337" y="226"/>
                    <a:pt x="337" y="226"/>
                  </a:cubicBezTo>
                  <a:cubicBezTo>
                    <a:pt x="338" y="225"/>
                    <a:pt x="338" y="224"/>
                    <a:pt x="339" y="222"/>
                  </a:cubicBezTo>
                  <a:cubicBezTo>
                    <a:pt x="340" y="225"/>
                    <a:pt x="342" y="227"/>
                    <a:pt x="344" y="229"/>
                  </a:cubicBezTo>
                  <a:cubicBezTo>
                    <a:pt x="345" y="230"/>
                    <a:pt x="345" y="231"/>
                    <a:pt x="344" y="232"/>
                  </a:cubicBezTo>
                  <a:cubicBezTo>
                    <a:pt x="343" y="233"/>
                    <a:pt x="342" y="233"/>
                    <a:pt x="342" y="234"/>
                  </a:cubicBezTo>
                  <a:cubicBezTo>
                    <a:pt x="342" y="234"/>
                    <a:pt x="342" y="235"/>
                    <a:pt x="342" y="235"/>
                  </a:cubicBezTo>
                  <a:cubicBezTo>
                    <a:pt x="341" y="235"/>
                    <a:pt x="341" y="235"/>
                    <a:pt x="341" y="235"/>
                  </a:cubicBezTo>
                  <a:cubicBezTo>
                    <a:pt x="340" y="235"/>
                    <a:pt x="339" y="235"/>
                    <a:pt x="338" y="235"/>
                  </a:cubicBezTo>
                  <a:cubicBezTo>
                    <a:pt x="338" y="235"/>
                    <a:pt x="337" y="235"/>
                    <a:pt x="337" y="235"/>
                  </a:cubicBezTo>
                  <a:cubicBezTo>
                    <a:pt x="337" y="235"/>
                    <a:pt x="337" y="234"/>
                    <a:pt x="337" y="234"/>
                  </a:cubicBezTo>
                  <a:cubicBezTo>
                    <a:pt x="337" y="234"/>
                    <a:pt x="337" y="234"/>
                    <a:pt x="336" y="234"/>
                  </a:cubicBezTo>
                  <a:cubicBezTo>
                    <a:pt x="336" y="235"/>
                    <a:pt x="336" y="235"/>
                    <a:pt x="335" y="236"/>
                  </a:cubicBezTo>
                  <a:cubicBezTo>
                    <a:pt x="335" y="236"/>
                    <a:pt x="336" y="237"/>
                    <a:pt x="335" y="238"/>
                  </a:cubicBezTo>
                  <a:cubicBezTo>
                    <a:pt x="335" y="238"/>
                    <a:pt x="334" y="238"/>
                    <a:pt x="334" y="238"/>
                  </a:cubicBezTo>
                  <a:cubicBezTo>
                    <a:pt x="335" y="239"/>
                    <a:pt x="335" y="238"/>
                    <a:pt x="336" y="238"/>
                  </a:cubicBezTo>
                  <a:cubicBezTo>
                    <a:pt x="336" y="238"/>
                    <a:pt x="336" y="237"/>
                    <a:pt x="337" y="237"/>
                  </a:cubicBezTo>
                  <a:cubicBezTo>
                    <a:pt x="337" y="237"/>
                    <a:pt x="337" y="237"/>
                    <a:pt x="337" y="237"/>
                  </a:cubicBezTo>
                  <a:cubicBezTo>
                    <a:pt x="337" y="237"/>
                    <a:pt x="337" y="237"/>
                    <a:pt x="337" y="237"/>
                  </a:cubicBezTo>
                  <a:cubicBezTo>
                    <a:pt x="337" y="238"/>
                    <a:pt x="338" y="239"/>
                    <a:pt x="338" y="239"/>
                  </a:cubicBezTo>
                  <a:cubicBezTo>
                    <a:pt x="339" y="240"/>
                    <a:pt x="340" y="242"/>
                    <a:pt x="341" y="243"/>
                  </a:cubicBezTo>
                  <a:cubicBezTo>
                    <a:pt x="341" y="243"/>
                    <a:pt x="342" y="244"/>
                    <a:pt x="342" y="244"/>
                  </a:cubicBezTo>
                  <a:cubicBezTo>
                    <a:pt x="342" y="245"/>
                    <a:pt x="342" y="246"/>
                    <a:pt x="342" y="247"/>
                  </a:cubicBezTo>
                  <a:cubicBezTo>
                    <a:pt x="342" y="248"/>
                    <a:pt x="342" y="249"/>
                    <a:pt x="342" y="249"/>
                  </a:cubicBezTo>
                  <a:cubicBezTo>
                    <a:pt x="343" y="249"/>
                    <a:pt x="343" y="250"/>
                    <a:pt x="343" y="250"/>
                  </a:cubicBezTo>
                  <a:cubicBezTo>
                    <a:pt x="343" y="251"/>
                    <a:pt x="344" y="252"/>
                    <a:pt x="344" y="253"/>
                  </a:cubicBezTo>
                  <a:cubicBezTo>
                    <a:pt x="344" y="253"/>
                    <a:pt x="344" y="254"/>
                    <a:pt x="345" y="254"/>
                  </a:cubicBezTo>
                  <a:cubicBezTo>
                    <a:pt x="345" y="254"/>
                    <a:pt x="345" y="254"/>
                    <a:pt x="345" y="254"/>
                  </a:cubicBezTo>
                  <a:cubicBezTo>
                    <a:pt x="345" y="255"/>
                    <a:pt x="345" y="255"/>
                    <a:pt x="345" y="255"/>
                  </a:cubicBezTo>
                  <a:cubicBezTo>
                    <a:pt x="344" y="255"/>
                    <a:pt x="345" y="256"/>
                    <a:pt x="345" y="256"/>
                  </a:cubicBezTo>
                  <a:cubicBezTo>
                    <a:pt x="345" y="257"/>
                    <a:pt x="344" y="257"/>
                    <a:pt x="344" y="258"/>
                  </a:cubicBezTo>
                  <a:cubicBezTo>
                    <a:pt x="344" y="259"/>
                    <a:pt x="343" y="260"/>
                    <a:pt x="342" y="261"/>
                  </a:cubicBezTo>
                  <a:cubicBezTo>
                    <a:pt x="342" y="262"/>
                    <a:pt x="341" y="263"/>
                    <a:pt x="340" y="264"/>
                  </a:cubicBezTo>
                  <a:cubicBezTo>
                    <a:pt x="339" y="265"/>
                    <a:pt x="338" y="266"/>
                    <a:pt x="336" y="266"/>
                  </a:cubicBezTo>
                  <a:cubicBezTo>
                    <a:pt x="336" y="266"/>
                    <a:pt x="335" y="266"/>
                    <a:pt x="335" y="266"/>
                  </a:cubicBezTo>
                  <a:cubicBezTo>
                    <a:pt x="334" y="266"/>
                    <a:pt x="334" y="267"/>
                    <a:pt x="333" y="266"/>
                  </a:cubicBezTo>
                  <a:cubicBezTo>
                    <a:pt x="333" y="266"/>
                    <a:pt x="333" y="266"/>
                    <a:pt x="333" y="266"/>
                  </a:cubicBezTo>
                  <a:cubicBezTo>
                    <a:pt x="333" y="266"/>
                    <a:pt x="332" y="266"/>
                    <a:pt x="332" y="266"/>
                  </a:cubicBezTo>
                  <a:cubicBezTo>
                    <a:pt x="330" y="267"/>
                    <a:pt x="329" y="267"/>
                    <a:pt x="328" y="266"/>
                  </a:cubicBezTo>
                  <a:cubicBezTo>
                    <a:pt x="328" y="266"/>
                    <a:pt x="328" y="265"/>
                    <a:pt x="329" y="265"/>
                  </a:cubicBezTo>
                  <a:cubicBezTo>
                    <a:pt x="328" y="265"/>
                    <a:pt x="327" y="265"/>
                    <a:pt x="327" y="265"/>
                  </a:cubicBezTo>
                  <a:cubicBezTo>
                    <a:pt x="326" y="264"/>
                    <a:pt x="326" y="264"/>
                    <a:pt x="325" y="265"/>
                  </a:cubicBezTo>
                  <a:cubicBezTo>
                    <a:pt x="325" y="265"/>
                    <a:pt x="325" y="265"/>
                    <a:pt x="325" y="265"/>
                  </a:cubicBezTo>
                  <a:cubicBezTo>
                    <a:pt x="325" y="266"/>
                    <a:pt x="324" y="267"/>
                    <a:pt x="324" y="267"/>
                  </a:cubicBezTo>
                  <a:cubicBezTo>
                    <a:pt x="323" y="267"/>
                    <a:pt x="323" y="268"/>
                    <a:pt x="323" y="268"/>
                  </a:cubicBezTo>
                  <a:cubicBezTo>
                    <a:pt x="323" y="268"/>
                    <a:pt x="323" y="269"/>
                    <a:pt x="323" y="269"/>
                  </a:cubicBezTo>
                  <a:cubicBezTo>
                    <a:pt x="323" y="269"/>
                    <a:pt x="323" y="269"/>
                    <a:pt x="323" y="269"/>
                  </a:cubicBezTo>
                  <a:cubicBezTo>
                    <a:pt x="323" y="269"/>
                    <a:pt x="323" y="270"/>
                    <a:pt x="322" y="270"/>
                  </a:cubicBezTo>
                  <a:cubicBezTo>
                    <a:pt x="322" y="270"/>
                    <a:pt x="322" y="270"/>
                    <a:pt x="321" y="271"/>
                  </a:cubicBezTo>
                  <a:cubicBezTo>
                    <a:pt x="319" y="273"/>
                    <a:pt x="318" y="275"/>
                    <a:pt x="316" y="276"/>
                  </a:cubicBezTo>
                  <a:cubicBezTo>
                    <a:pt x="316" y="277"/>
                    <a:pt x="315" y="277"/>
                    <a:pt x="315" y="277"/>
                  </a:cubicBezTo>
                  <a:cubicBezTo>
                    <a:pt x="315" y="277"/>
                    <a:pt x="314" y="278"/>
                    <a:pt x="314" y="278"/>
                  </a:cubicBezTo>
                  <a:cubicBezTo>
                    <a:pt x="313" y="278"/>
                    <a:pt x="312" y="278"/>
                    <a:pt x="311" y="278"/>
                  </a:cubicBezTo>
                  <a:cubicBezTo>
                    <a:pt x="311" y="277"/>
                    <a:pt x="311" y="277"/>
                    <a:pt x="311" y="277"/>
                  </a:cubicBezTo>
                  <a:cubicBezTo>
                    <a:pt x="310" y="277"/>
                    <a:pt x="310" y="277"/>
                    <a:pt x="310" y="277"/>
                  </a:cubicBezTo>
                  <a:cubicBezTo>
                    <a:pt x="310" y="278"/>
                    <a:pt x="310" y="278"/>
                    <a:pt x="310" y="278"/>
                  </a:cubicBezTo>
                  <a:cubicBezTo>
                    <a:pt x="309" y="278"/>
                    <a:pt x="309" y="278"/>
                    <a:pt x="309" y="278"/>
                  </a:cubicBezTo>
                  <a:cubicBezTo>
                    <a:pt x="309" y="278"/>
                    <a:pt x="308" y="278"/>
                    <a:pt x="307" y="278"/>
                  </a:cubicBezTo>
                  <a:cubicBezTo>
                    <a:pt x="307" y="278"/>
                    <a:pt x="307" y="278"/>
                    <a:pt x="307" y="278"/>
                  </a:cubicBezTo>
                  <a:cubicBezTo>
                    <a:pt x="307" y="277"/>
                    <a:pt x="308" y="277"/>
                    <a:pt x="308" y="277"/>
                  </a:cubicBezTo>
                  <a:cubicBezTo>
                    <a:pt x="308" y="276"/>
                    <a:pt x="309" y="276"/>
                    <a:pt x="309" y="275"/>
                  </a:cubicBezTo>
                  <a:cubicBezTo>
                    <a:pt x="309" y="275"/>
                    <a:pt x="309" y="275"/>
                    <a:pt x="309" y="275"/>
                  </a:cubicBezTo>
                  <a:cubicBezTo>
                    <a:pt x="308" y="275"/>
                    <a:pt x="308" y="275"/>
                    <a:pt x="308" y="275"/>
                  </a:cubicBezTo>
                  <a:cubicBezTo>
                    <a:pt x="308" y="275"/>
                    <a:pt x="307" y="275"/>
                    <a:pt x="307" y="275"/>
                  </a:cubicBezTo>
                  <a:cubicBezTo>
                    <a:pt x="306" y="275"/>
                    <a:pt x="306" y="274"/>
                    <a:pt x="306" y="274"/>
                  </a:cubicBezTo>
                  <a:cubicBezTo>
                    <a:pt x="306" y="274"/>
                    <a:pt x="306" y="275"/>
                    <a:pt x="306" y="275"/>
                  </a:cubicBezTo>
                  <a:cubicBezTo>
                    <a:pt x="306" y="275"/>
                    <a:pt x="306" y="275"/>
                    <a:pt x="306" y="275"/>
                  </a:cubicBezTo>
                  <a:cubicBezTo>
                    <a:pt x="306" y="276"/>
                    <a:pt x="306" y="276"/>
                    <a:pt x="306" y="276"/>
                  </a:cubicBezTo>
                  <a:cubicBezTo>
                    <a:pt x="306" y="277"/>
                    <a:pt x="305" y="277"/>
                    <a:pt x="305" y="277"/>
                  </a:cubicBezTo>
                  <a:cubicBezTo>
                    <a:pt x="304" y="277"/>
                    <a:pt x="304" y="277"/>
                    <a:pt x="304" y="276"/>
                  </a:cubicBezTo>
                  <a:cubicBezTo>
                    <a:pt x="304" y="276"/>
                    <a:pt x="304" y="276"/>
                    <a:pt x="304" y="276"/>
                  </a:cubicBezTo>
                  <a:cubicBezTo>
                    <a:pt x="304" y="276"/>
                    <a:pt x="305" y="275"/>
                    <a:pt x="305" y="275"/>
                  </a:cubicBezTo>
                  <a:cubicBezTo>
                    <a:pt x="305" y="275"/>
                    <a:pt x="305" y="274"/>
                    <a:pt x="305" y="274"/>
                  </a:cubicBezTo>
                  <a:cubicBezTo>
                    <a:pt x="304" y="273"/>
                    <a:pt x="303" y="272"/>
                    <a:pt x="302" y="272"/>
                  </a:cubicBezTo>
                  <a:cubicBezTo>
                    <a:pt x="302" y="272"/>
                    <a:pt x="301" y="272"/>
                    <a:pt x="301" y="272"/>
                  </a:cubicBezTo>
                  <a:cubicBezTo>
                    <a:pt x="299" y="272"/>
                    <a:pt x="297" y="273"/>
                    <a:pt x="295" y="275"/>
                  </a:cubicBezTo>
                  <a:cubicBezTo>
                    <a:pt x="296" y="275"/>
                    <a:pt x="296" y="275"/>
                    <a:pt x="297" y="275"/>
                  </a:cubicBezTo>
                  <a:cubicBezTo>
                    <a:pt x="297" y="275"/>
                    <a:pt x="296" y="276"/>
                    <a:pt x="296" y="276"/>
                  </a:cubicBezTo>
                  <a:cubicBezTo>
                    <a:pt x="296" y="277"/>
                    <a:pt x="297" y="276"/>
                    <a:pt x="297" y="276"/>
                  </a:cubicBezTo>
                  <a:cubicBezTo>
                    <a:pt x="297" y="277"/>
                    <a:pt x="297" y="277"/>
                    <a:pt x="298" y="277"/>
                  </a:cubicBezTo>
                  <a:cubicBezTo>
                    <a:pt x="298" y="278"/>
                    <a:pt x="299" y="278"/>
                    <a:pt x="300" y="278"/>
                  </a:cubicBezTo>
                  <a:cubicBezTo>
                    <a:pt x="301" y="278"/>
                    <a:pt x="302" y="279"/>
                    <a:pt x="302" y="280"/>
                  </a:cubicBezTo>
                  <a:cubicBezTo>
                    <a:pt x="302" y="281"/>
                    <a:pt x="302" y="281"/>
                    <a:pt x="302" y="281"/>
                  </a:cubicBezTo>
                  <a:cubicBezTo>
                    <a:pt x="302" y="281"/>
                    <a:pt x="303" y="281"/>
                    <a:pt x="303" y="281"/>
                  </a:cubicBezTo>
                  <a:cubicBezTo>
                    <a:pt x="304" y="281"/>
                    <a:pt x="304" y="281"/>
                    <a:pt x="305" y="281"/>
                  </a:cubicBezTo>
                  <a:cubicBezTo>
                    <a:pt x="305" y="282"/>
                    <a:pt x="304" y="283"/>
                    <a:pt x="304" y="283"/>
                  </a:cubicBezTo>
                  <a:cubicBezTo>
                    <a:pt x="304" y="283"/>
                    <a:pt x="303" y="283"/>
                    <a:pt x="303" y="283"/>
                  </a:cubicBezTo>
                  <a:cubicBezTo>
                    <a:pt x="303" y="284"/>
                    <a:pt x="302" y="284"/>
                    <a:pt x="302" y="284"/>
                  </a:cubicBezTo>
                  <a:cubicBezTo>
                    <a:pt x="301" y="284"/>
                    <a:pt x="301" y="283"/>
                    <a:pt x="301" y="283"/>
                  </a:cubicBezTo>
                  <a:cubicBezTo>
                    <a:pt x="301" y="282"/>
                    <a:pt x="301" y="281"/>
                    <a:pt x="300" y="281"/>
                  </a:cubicBezTo>
                  <a:cubicBezTo>
                    <a:pt x="300" y="281"/>
                    <a:pt x="300" y="281"/>
                    <a:pt x="299" y="281"/>
                  </a:cubicBezTo>
                  <a:cubicBezTo>
                    <a:pt x="299" y="281"/>
                    <a:pt x="298" y="281"/>
                    <a:pt x="298" y="280"/>
                  </a:cubicBezTo>
                  <a:cubicBezTo>
                    <a:pt x="298" y="280"/>
                    <a:pt x="298" y="280"/>
                    <a:pt x="298" y="279"/>
                  </a:cubicBezTo>
                  <a:cubicBezTo>
                    <a:pt x="297" y="280"/>
                    <a:pt x="296" y="279"/>
                    <a:pt x="295" y="278"/>
                  </a:cubicBezTo>
                  <a:cubicBezTo>
                    <a:pt x="294" y="278"/>
                    <a:pt x="294" y="279"/>
                    <a:pt x="293" y="280"/>
                  </a:cubicBezTo>
                  <a:cubicBezTo>
                    <a:pt x="293" y="281"/>
                    <a:pt x="292" y="281"/>
                    <a:pt x="292" y="282"/>
                  </a:cubicBezTo>
                  <a:cubicBezTo>
                    <a:pt x="292" y="283"/>
                    <a:pt x="293" y="283"/>
                    <a:pt x="293" y="284"/>
                  </a:cubicBezTo>
                  <a:cubicBezTo>
                    <a:pt x="293" y="285"/>
                    <a:pt x="293" y="286"/>
                    <a:pt x="292" y="286"/>
                  </a:cubicBezTo>
                  <a:cubicBezTo>
                    <a:pt x="292" y="286"/>
                    <a:pt x="292" y="287"/>
                    <a:pt x="292" y="287"/>
                  </a:cubicBezTo>
                  <a:cubicBezTo>
                    <a:pt x="291" y="287"/>
                    <a:pt x="291" y="287"/>
                    <a:pt x="291" y="288"/>
                  </a:cubicBezTo>
                  <a:cubicBezTo>
                    <a:pt x="292" y="288"/>
                    <a:pt x="292" y="288"/>
                    <a:pt x="292" y="288"/>
                  </a:cubicBezTo>
                  <a:cubicBezTo>
                    <a:pt x="292" y="288"/>
                    <a:pt x="292" y="289"/>
                    <a:pt x="292" y="289"/>
                  </a:cubicBezTo>
                  <a:cubicBezTo>
                    <a:pt x="291" y="289"/>
                    <a:pt x="291" y="290"/>
                    <a:pt x="291" y="290"/>
                  </a:cubicBezTo>
                  <a:cubicBezTo>
                    <a:pt x="291" y="290"/>
                    <a:pt x="292" y="290"/>
                    <a:pt x="293" y="290"/>
                  </a:cubicBezTo>
                  <a:cubicBezTo>
                    <a:pt x="294" y="289"/>
                    <a:pt x="295" y="288"/>
                    <a:pt x="296" y="288"/>
                  </a:cubicBezTo>
                  <a:cubicBezTo>
                    <a:pt x="296" y="288"/>
                    <a:pt x="295" y="289"/>
                    <a:pt x="294" y="290"/>
                  </a:cubicBezTo>
                  <a:cubicBezTo>
                    <a:pt x="294" y="290"/>
                    <a:pt x="293" y="290"/>
                    <a:pt x="293" y="291"/>
                  </a:cubicBezTo>
                  <a:cubicBezTo>
                    <a:pt x="292" y="292"/>
                    <a:pt x="293" y="293"/>
                    <a:pt x="293" y="293"/>
                  </a:cubicBezTo>
                  <a:cubicBezTo>
                    <a:pt x="293" y="294"/>
                    <a:pt x="293" y="294"/>
                    <a:pt x="293" y="294"/>
                  </a:cubicBezTo>
                  <a:cubicBezTo>
                    <a:pt x="293" y="294"/>
                    <a:pt x="293" y="294"/>
                    <a:pt x="293" y="294"/>
                  </a:cubicBezTo>
                  <a:cubicBezTo>
                    <a:pt x="292" y="294"/>
                    <a:pt x="291" y="293"/>
                    <a:pt x="291" y="292"/>
                  </a:cubicBezTo>
                  <a:cubicBezTo>
                    <a:pt x="290" y="292"/>
                    <a:pt x="289" y="292"/>
                    <a:pt x="288" y="293"/>
                  </a:cubicBezTo>
                  <a:cubicBezTo>
                    <a:pt x="288" y="294"/>
                    <a:pt x="287" y="294"/>
                    <a:pt x="287" y="295"/>
                  </a:cubicBezTo>
                  <a:cubicBezTo>
                    <a:pt x="286" y="296"/>
                    <a:pt x="286" y="296"/>
                    <a:pt x="286" y="296"/>
                  </a:cubicBezTo>
                  <a:cubicBezTo>
                    <a:pt x="286" y="297"/>
                    <a:pt x="286" y="297"/>
                    <a:pt x="286" y="297"/>
                  </a:cubicBezTo>
                  <a:cubicBezTo>
                    <a:pt x="283" y="300"/>
                    <a:pt x="281" y="303"/>
                    <a:pt x="280" y="306"/>
                  </a:cubicBezTo>
                  <a:cubicBezTo>
                    <a:pt x="280" y="307"/>
                    <a:pt x="280" y="307"/>
                    <a:pt x="280" y="308"/>
                  </a:cubicBezTo>
                  <a:cubicBezTo>
                    <a:pt x="281" y="309"/>
                    <a:pt x="281" y="310"/>
                    <a:pt x="282" y="310"/>
                  </a:cubicBezTo>
                  <a:cubicBezTo>
                    <a:pt x="282" y="311"/>
                    <a:pt x="282" y="311"/>
                    <a:pt x="282" y="311"/>
                  </a:cubicBezTo>
                  <a:cubicBezTo>
                    <a:pt x="282" y="311"/>
                    <a:pt x="281" y="311"/>
                    <a:pt x="281" y="311"/>
                  </a:cubicBezTo>
                  <a:cubicBezTo>
                    <a:pt x="281" y="311"/>
                    <a:pt x="280" y="311"/>
                    <a:pt x="280" y="311"/>
                  </a:cubicBezTo>
                  <a:cubicBezTo>
                    <a:pt x="280" y="312"/>
                    <a:pt x="280" y="312"/>
                    <a:pt x="280" y="312"/>
                  </a:cubicBezTo>
                  <a:cubicBezTo>
                    <a:pt x="280" y="312"/>
                    <a:pt x="279" y="312"/>
                    <a:pt x="279" y="312"/>
                  </a:cubicBezTo>
                  <a:cubicBezTo>
                    <a:pt x="278" y="312"/>
                    <a:pt x="277" y="312"/>
                    <a:pt x="276" y="312"/>
                  </a:cubicBezTo>
                  <a:cubicBezTo>
                    <a:pt x="276" y="312"/>
                    <a:pt x="276" y="313"/>
                    <a:pt x="276" y="313"/>
                  </a:cubicBezTo>
                  <a:cubicBezTo>
                    <a:pt x="276" y="313"/>
                    <a:pt x="277" y="313"/>
                    <a:pt x="277" y="313"/>
                  </a:cubicBezTo>
                  <a:cubicBezTo>
                    <a:pt x="277" y="313"/>
                    <a:pt x="277" y="314"/>
                    <a:pt x="277" y="314"/>
                  </a:cubicBezTo>
                  <a:cubicBezTo>
                    <a:pt x="277" y="314"/>
                    <a:pt x="278" y="315"/>
                    <a:pt x="278" y="315"/>
                  </a:cubicBezTo>
                  <a:cubicBezTo>
                    <a:pt x="279" y="316"/>
                    <a:pt x="279" y="316"/>
                    <a:pt x="279" y="316"/>
                  </a:cubicBezTo>
                  <a:cubicBezTo>
                    <a:pt x="279" y="316"/>
                    <a:pt x="279" y="316"/>
                    <a:pt x="278" y="316"/>
                  </a:cubicBezTo>
                  <a:cubicBezTo>
                    <a:pt x="278" y="316"/>
                    <a:pt x="277" y="317"/>
                    <a:pt x="276" y="317"/>
                  </a:cubicBezTo>
                  <a:cubicBezTo>
                    <a:pt x="276" y="317"/>
                    <a:pt x="276" y="316"/>
                    <a:pt x="275" y="317"/>
                  </a:cubicBezTo>
                  <a:cubicBezTo>
                    <a:pt x="275" y="317"/>
                    <a:pt x="275" y="317"/>
                    <a:pt x="275" y="318"/>
                  </a:cubicBezTo>
                  <a:cubicBezTo>
                    <a:pt x="275" y="318"/>
                    <a:pt x="275" y="318"/>
                    <a:pt x="275" y="319"/>
                  </a:cubicBezTo>
                  <a:cubicBezTo>
                    <a:pt x="275" y="319"/>
                    <a:pt x="275" y="319"/>
                    <a:pt x="275" y="319"/>
                  </a:cubicBezTo>
                  <a:cubicBezTo>
                    <a:pt x="275" y="319"/>
                    <a:pt x="275" y="320"/>
                    <a:pt x="275" y="320"/>
                  </a:cubicBezTo>
                  <a:cubicBezTo>
                    <a:pt x="275" y="320"/>
                    <a:pt x="275" y="320"/>
                    <a:pt x="276" y="320"/>
                  </a:cubicBezTo>
                  <a:cubicBezTo>
                    <a:pt x="276" y="320"/>
                    <a:pt x="276" y="320"/>
                    <a:pt x="276" y="320"/>
                  </a:cubicBezTo>
                  <a:cubicBezTo>
                    <a:pt x="276" y="320"/>
                    <a:pt x="277" y="320"/>
                    <a:pt x="277" y="319"/>
                  </a:cubicBezTo>
                  <a:cubicBezTo>
                    <a:pt x="277" y="319"/>
                    <a:pt x="278" y="319"/>
                    <a:pt x="278" y="319"/>
                  </a:cubicBezTo>
                  <a:cubicBezTo>
                    <a:pt x="278" y="319"/>
                    <a:pt x="278" y="319"/>
                    <a:pt x="278" y="320"/>
                  </a:cubicBezTo>
                  <a:cubicBezTo>
                    <a:pt x="278" y="320"/>
                    <a:pt x="279" y="320"/>
                    <a:pt x="279" y="320"/>
                  </a:cubicBezTo>
                  <a:cubicBezTo>
                    <a:pt x="279" y="320"/>
                    <a:pt x="280" y="320"/>
                    <a:pt x="280" y="320"/>
                  </a:cubicBezTo>
                  <a:cubicBezTo>
                    <a:pt x="280" y="321"/>
                    <a:pt x="280" y="321"/>
                    <a:pt x="280" y="321"/>
                  </a:cubicBezTo>
                  <a:cubicBezTo>
                    <a:pt x="280" y="322"/>
                    <a:pt x="279" y="322"/>
                    <a:pt x="279" y="323"/>
                  </a:cubicBezTo>
                  <a:cubicBezTo>
                    <a:pt x="278" y="323"/>
                    <a:pt x="278" y="323"/>
                    <a:pt x="278" y="324"/>
                  </a:cubicBezTo>
                  <a:cubicBezTo>
                    <a:pt x="278" y="324"/>
                    <a:pt x="278" y="324"/>
                    <a:pt x="278" y="324"/>
                  </a:cubicBezTo>
                  <a:cubicBezTo>
                    <a:pt x="278" y="325"/>
                    <a:pt x="278" y="325"/>
                    <a:pt x="278" y="325"/>
                  </a:cubicBezTo>
                  <a:cubicBezTo>
                    <a:pt x="278" y="325"/>
                    <a:pt x="278" y="325"/>
                    <a:pt x="279" y="325"/>
                  </a:cubicBezTo>
                  <a:cubicBezTo>
                    <a:pt x="279" y="326"/>
                    <a:pt x="279" y="326"/>
                    <a:pt x="279" y="326"/>
                  </a:cubicBezTo>
                  <a:cubicBezTo>
                    <a:pt x="279" y="326"/>
                    <a:pt x="280" y="326"/>
                    <a:pt x="280" y="326"/>
                  </a:cubicBezTo>
                  <a:cubicBezTo>
                    <a:pt x="280" y="326"/>
                    <a:pt x="281" y="326"/>
                    <a:pt x="281" y="327"/>
                  </a:cubicBezTo>
                  <a:cubicBezTo>
                    <a:pt x="282" y="328"/>
                    <a:pt x="281" y="330"/>
                    <a:pt x="282" y="331"/>
                  </a:cubicBezTo>
                  <a:cubicBezTo>
                    <a:pt x="283" y="331"/>
                    <a:pt x="283" y="331"/>
                    <a:pt x="283" y="332"/>
                  </a:cubicBezTo>
                  <a:cubicBezTo>
                    <a:pt x="284" y="332"/>
                    <a:pt x="285" y="332"/>
                    <a:pt x="285" y="331"/>
                  </a:cubicBezTo>
                  <a:cubicBezTo>
                    <a:pt x="286" y="331"/>
                    <a:pt x="285" y="330"/>
                    <a:pt x="285" y="328"/>
                  </a:cubicBezTo>
                  <a:cubicBezTo>
                    <a:pt x="284" y="327"/>
                    <a:pt x="286" y="327"/>
                    <a:pt x="287" y="327"/>
                  </a:cubicBezTo>
                  <a:cubicBezTo>
                    <a:pt x="286" y="328"/>
                    <a:pt x="286" y="328"/>
                    <a:pt x="286" y="328"/>
                  </a:cubicBezTo>
                  <a:cubicBezTo>
                    <a:pt x="286" y="329"/>
                    <a:pt x="286" y="329"/>
                    <a:pt x="286" y="329"/>
                  </a:cubicBezTo>
                  <a:cubicBezTo>
                    <a:pt x="286" y="329"/>
                    <a:pt x="286" y="329"/>
                    <a:pt x="286" y="329"/>
                  </a:cubicBezTo>
                  <a:cubicBezTo>
                    <a:pt x="286" y="329"/>
                    <a:pt x="287" y="330"/>
                    <a:pt x="286" y="330"/>
                  </a:cubicBezTo>
                  <a:cubicBezTo>
                    <a:pt x="287" y="330"/>
                    <a:pt x="288" y="330"/>
                    <a:pt x="288" y="330"/>
                  </a:cubicBezTo>
                  <a:cubicBezTo>
                    <a:pt x="288" y="330"/>
                    <a:pt x="288" y="331"/>
                    <a:pt x="288" y="332"/>
                  </a:cubicBezTo>
                  <a:cubicBezTo>
                    <a:pt x="288" y="332"/>
                    <a:pt x="289" y="333"/>
                    <a:pt x="290" y="332"/>
                  </a:cubicBezTo>
                  <a:cubicBezTo>
                    <a:pt x="290" y="332"/>
                    <a:pt x="290" y="331"/>
                    <a:pt x="291" y="331"/>
                  </a:cubicBezTo>
                  <a:cubicBezTo>
                    <a:pt x="291" y="331"/>
                    <a:pt x="291" y="331"/>
                    <a:pt x="291" y="331"/>
                  </a:cubicBezTo>
                  <a:cubicBezTo>
                    <a:pt x="292" y="331"/>
                    <a:pt x="292" y="331"/>
                    <a:pt x="292" y="331"/>
                  </a:cubicBezTo>
                  <a:cubicBezTo>
                    <a:pt x="292" y="332"/>
                    <a:pt x="293" y="332"/>
                    <a:pt x="294" y="333"/>
                  </a:cubicBezTo>
                  <a:cubicBezTo>
                    <a:pt x="293" y="333"/>
                    <a:pt x="293" y="333"/>
                    <a:pt x="292" y="333"/>
                  </a:cubicBezTo>
                  <a:cubicBezTo>
                    <a:pt x="291" y="333"/>
                    <a:pt x="291" y="333"/>
                    <a:pt x="290" y="333"/>
                  </a:cubicBezTo>
                  <a:cubicBezTo>
                    <a:pt x="290" y="333"/>
                    <a:pt x="290" y="333"/>
                    <a:pt x="289" y="334"/>
                  </a:cubicBezTo>
                  <a:cubicBezTo>
                    <a:pt x="289" y="334"/>
                    <a:pt x="290" y="334"/>
                    <a:pt x="290" y="335"/>
                  </a:cubicBezTo>
                  <a:cubicBezTo>
                    <a:pt x="290" y="335"/>
                    <a:pt x="289" y="335"/>
                    <a:pt x="289" y="335"/>
                  </a:cubicBezTo>
                  <a:cubicBezTo>
                    <a:pt x="289" y="334"/>
                    <a:pt x="288" y="334"/>
                    <a:pt x="288" y="334"/>
                  </a:cubicBezTo>
                  <a:cubicBezTo>
                    <a:pt x="287" y="334"/>
                    <a:pt x="288" y="335"/>
                    <a:pt x="288" y="335"/>
                  </a:cubicBezTo>
                  <a:cubicBezTo>
                    <a:pt x="288" y="335"/>
                    <a:pt x="288" y="336"/>
                    <a:pt x="288" y="336"/>
                  </a:cubicBezTo>
                  <a:cubicBezTo>
                    <a:pt x="289" y="337"/>
                    <a:pt x="290" y="335"/>
                    <a:pt x="291" y="336"/>
                  </a:cubicBezTo>
                  <a:cubicBezTo>
                    <a:pt x="292" y="336"/>
                    <a:pt x="292" y="336"/>
                    <a:pt x="292" y="336"/>
                  </a:cubicBezTo>
                  <a:cubicBezTo>
                    <a:pt x="293" y="336"/>
                    <a:pt x="293" y="336"/>
                    <a:pt x="294" y="336"/>
                  </a:cubicBezTo>
                  <a:cubicBezTo>
                    <a:pt x="294" y="336"/>
                    <a:pt x="294" y="336"/>
                    <a:pt x="295" y="337"/>
                  </a:cubicBezTo>
                  <a:cubicBezTo>
                    <a:pt x="295" y="337"/>
                    <a:pt x="295" y="337"/>
                    <a:pt x="295" y="337"/>
                  </a:cubicBezTo>
                  <a:cubicBezTo>
                    <a:pt x="295" y="338"/>
                    <a:pt x="296" y="338"/>
                    <a:pt x="296" y="338"/>
                  </a:cubicBezTo>
                  <a:cubicBezTo>
                    <a:pt x="297" y="338"/>
                    <a:pt x="297" y="337"/>
                    <a:pt x="298" y="337"/>
                  </a:cubicBezTo>
                  <a:cubicBezTo>
                    <a:pt x="298" y="337"/>
                    <a:pt x="299" y="338"/>
                    <a:pt x="299" y="338"/>
                  </a:cubicBezTo>
                  <a:cubicBezTo>
                    <a:pt x="300" y="338"/>
                    <a:pt x="301" y="338"/>
                    <a:pt x="301" y="337"/>
                  </a:cubicBezTo>
                  <a:cubicBezTo>
                    <a:pt x="301" y="337"/>
                    <a:pt x="301" y="336"/>
                    <a:pt x="301" y="336"/>
                  </a:cubicBezTo>
                  <a:cubicBezTo>
                    <a:pt x="301" y="335"/>
                    <a:pt x="302" y="335"/>
                    <a:pt x="302" y="334"/>
                  </a:cubicBezTo>
                  <a:cubicBezTo>
                    <a:pt x="302" y="334"/>
                    <a:pt x="302" y="334"/>
                    <a:pt x="302" y="333"/>
                  </a:cubicBezTo>
                  <a:cubicBezTo>
                    <a:pt x="302" y="333"/>
                    <a:pt x="302" y="333"/>
                    <a:pt x="302" y="333"/>
                  </a:cubicBezTo>
                  <a:cubicBezTo>
                    <a:pt x="303" y="333"/>
                    <a:pt x="303" y="333"/>
                    <a:pt x="303" y="334"/>
                  </a:cubicBezTo>
                  <a:cubicBezTo>
                    <a:pt x="303" y="334"/>
                    <a:pt x="303" y="334"/>
                    <a:pt x="303" y="335"/>
                  </a:cubicBezTo>
                  <a:cubicBezTo>
                    <a:pt x="303" y="335"/>
                    <a:pt x="304" y="336"/>
                    <a:pt x="304" y="336"/>
                  </a:cubicBezTo>
                  <a:cubicBezTo>
                    <a:pt x="303" y="337"/>
                    <a:pt x="302" y="337"/>
                    <a:pt x="302" y="337"/>
                  </a:cubicBezTo>
                  <a:cubicBezTo>
                    <a:pt x="302" y="338"/>
                    <a:pt x="303" y="338"/>
                    <a:pt x="303" y="338"/>
                  </a:cubicBezTo>
                  <a:cubicBezTo>
                    <a:pt x="304" y="338"/>
                    <a:pt x="304" y="337"/>
                    <a:pt x="304" y="337"/>
                  </a:cubicBezTo>
                  <a:cubicBezTo>
                    <a:pt x="305" y="336"/>
                    <a:pt x="306" y="335"/>
                    <a:pt x="307" y="334"/>
                  </a:cubicBezTo>
                  <a:cubicBezTo>
                    <a:pt x="307" y="335"/>
                    <a:pt x="307" y="335"/>
                    <a:pt x="306" y="336"/>
                  </a:cubicBezTo>
                  <a:cubicBezTo>
                    <a:pt x="306" y="336"/>
                    <a:pt x="305" y="337"/>
                    <a:pt x="305" y="337"/>
                  </a:cubicBezTo>
                  <a:cubicBezTo>
                    <a:pt x="306" y="338"/>
                    <a:pt x="306" y="338"/>
                    <a:pt x="307" y="338"/>
                  </a:cubicBezTo>
                  <a:cubicBezTo>
                    <a:pt x="308" y="339"/>
                    <a:pt x="308" y="339"/>
                    <a:pt x="308" y="339"/>
                  </a:cubicBezTo>
                  <a:cubicBezTo>
                    <a:pt x="308" y="338"/>
                    <a:pt x="308" y="338"/>
                    <a:pt x="308" y="338"/>
                  </a:cubicBezTo>
                  <a:cubicBezTo>
                    <a:pt x="309" y="338"/>
                    <a:pt x="309" y="337"/>
                    <a:pt x="309" y="337"/>
                  </a:cubicBezTo>
                  <a:cubicBezTo>
                    <a:pt x="310" y="337"/>
                    <a:pt x="310" y="337"/>
                    <a:pt x="310" y="338"/>
                  </a:cubicBezTo>
                  <a:cubicBezTo>
                    <a:pt x="311" y="338"/>
                    <a:pt x="311" y="338"/>
                    <a:pt x="311" y="338"/>
                  </a:cubicBezTo>
                  <a:cubicBezTo>
                    <a:pt x="311" y="339"/>
                    <a:pt x="310" y="339"/>
                    <a:pt x="310" y="339"/>
                  </a:cubicBezTo>
                  <a:cubicBezTo>
                    <a:pt x="309" y="339"/>
                    <a:pt x="309" y="340"/>
                    <a:pt x="309" y="340"/>
                  </a:cubicBezTo>
                  <a:cubicBezTo>
                    <a:pt x="310" y="340"/>
                    <a:pt x="310" y="340"/>
                    <a:pt x="310" y="341"/>
                  </a:cubicBezTo>
                  <a:cubicBezTo>
                    <a:pt x="310" y="341"/>
                    <a:pt x="310" y="341"/>
                    <a:pt x="310" y="342"/>
                  </a:cubicBezTo>
                  <a:cubicBezTo>
                    <a:pt x="310" y="342"/>
                    <a:pt x="310" y="343"/>
                    <a:pt x="309" y="343"/>
                  </a:cubicBezTo>
                  <a:cubicBezTo>
                    <a:pt x="309" y="344"/>
                    <a:pt x="308" y="344"/>
                    <a:pt x="308" y="345"/>
                  </a:cubicBezTo>
                  <a:cubicBezTo>
                    <a:pt x="307" y="345"/>
                    <a:pt x="307" y="345"/>
                    <a:pt x="307" y="345"/>
                  </a:cubicBezTo>
                  <a:cubicBezTo>
                    <a:pt x="306" y="345"/>
                    <a:pt x="305" y="345"/>
                    <a:pt x="305" y="344"/>
                  </a:cubicBezTo>
                  <a:cubicBezTo>
                    <a:pt x="305" y="344"/>
                    <a:pt x="305" y="343"/>
                    <a:pt x="305" y="342"/>
                  </a:cubicBezTo>
                  <a:cubicBezTo>
                    <a:pt x="306" y="342"/>
                    <a:pt x="306" y="342"/>
                    <a:pt x="306" y="342"/>
                  </a:cubicBezTo>
                  <a:cubicBezTo>
                    <a:pt x="306" y="342"/>
                    <a:pt x="306" y="341"/>
                    <a:pt x="305" y="341"/>
                  </a:cubicBezTo>
                  <a:cubicBezTo>
                    <a:pt x="305" y="341"/>
                    <a:pt x="305" y="340"/>
                    <a:pt x="304" y="340"/>
                  </a:cubicBezTo>
                  <a:cubicBezTo>
                    <a:pt x="303" y="340"/>
                    <a:pt x="302" y="341"/>
                    <a:pt x="302" y="341"/>
                  </a:cubicBezTo>
                  <a:cubicBezTo>
                    <a:pt x="302" y="342"/>
                    <a:pt x="301" y="342"/>
                    <a:pt x="301" y="342"/>
                  </a:cubicBezTo>
                  <a:cubicBezTo>
                    <a:pt x="301" y="343"/>
                    <a:pt x="301" y="343"/>
                    <a:pt x="301" y="343"/>
                  </a:cubicBezTo>
                  <a:cubicBezTo>
                    <a:pt x="300" y="343"/>
                    <a:pt x="300" y="343"/>
                    <a:pt x="300" y="343"/>
                  </a:cubicBezTo>
                  <a:cubicBezTo>
                    <a:pt x="299" y="344"/>
                    <a:pt x="299" y="345"/>
                    <a:pt x="298" y="345"/>
                  </a:cubicBezTo>
                  <a:cubicBezTo>
                    <a:pt x="298" y="344"/>
                    <a:pt x="299" y="344"/>
                    <a:pt x="299" y="343"/>
                  </a:cubicBezTo>
                  <a:cubicBezTo>
                    <a:pt x="300" y="342"/>
                    <a:pt x="300" y="341"/>
                    <a:pt x="299" y="340"/>
                  </a:cubicBezTo>
                  <a:cubicBezTo>
                    <a:pt x="299" y="340"/>
                    <a:pt x="299" y="340"/>
                    <a:pt x="299" y="340"/>
                  </a:cubicBezTo>
                  <a:cubicBezTo>
                    <a:pt x="299" y="340"/>
                    <a:pt x="299" y="340"/>
                    <a:pt x="299" y="340"/>
                  </a:cubicBezTo>
                  <a:cubicBezTo>
                    <a:pt x="297" y="339"/>
                    <a:pt x="295" y="339"/>
                    <a:pt x="294" y="338"/>
                  </a:cubicBezTo>
                  <a:cubicBezTo>
                    <a:pt x="294" y="338"/>
                    <a:pt x="294" y="337"/>
                    <a:pt x="294" y="337"/>
                  </a:cubicBezTo>
                  <a:cubicBezTo>
                    <a:pt x="293" y="337"/>
                    <a:pt x="293" y="337"/>
                    <a:pt x="292" y="337"/>
                  </a:cubicBezTo>
                  <a:cubicBezTo>
                    <a:pt x="292" y="337"/>
                    <a:pt x="292" y="337"/>
                    <a:pt x="291" y="337"/>
                  </a:cubicBezTo>
                  <a:cubicBezTo>
                    <a:pt x="291" y="338"/>
                    <a:pt x="291" y="338"/>
                    <a:pt x="290" y="339"/>
                  </a:cubicBezTo>
                  <a:cubicBezTo>
                    <a:pt x="291" y="338"/>
                    <a:pt x="291" y="338"/>
                    <a:pt x="292" y="338"/>
                  </a:cubicBezTo>
                  <a:cubicBezTo>
                    <a:pt x="292" y="339"/>
                    <a:pt x="290" y="339"/>
                    <a:pt x="290" y="340"/>
                  </a:cubicBezTo>
                  <a:cubicBezTo>
                    <a:pt x="290" y="341"/>
                    <a:pt x="290" y="341"/>
                    <a:pt x="290" y="342"/>
                  </a:cubicBezTo>
                  <a:cubicBezTo>
                    <a:pt x="290" y="342"/>
                    <a:pt x="289" y="342"/>
                    <a:pt x="289" y="343"/>
                  </a:cubicBezTo>
                  <a:cubicBezTo>
                    <a:pt x="288" y="343"/>
                    <a:pt x="288" y="343"/>
                    <a:pt x="287" y="344"/>
                  </a:cubicBezTo>
                  <a:cubicBezTo>
                    <a:pt x="287" y="344"/>
                    <a:pt x="287" y="345"/>
                    <a:pt x="286" y="345"/>
                  </a:cubicBezTo>
                  <a:cubicBezTo>
                    <a:pt x="286" y="345"/>
                    <a:pt x="286" y="345"/>
                    <a:pt x="285" y="345"/>
                  </a:cubicBezTo>
                  <a:cubicBezTo>
                    <a:pt x="285" y="345"/>
                    <a:pt x="285" y="346"/>
                    <a:pt x="285" y="346"/>
                  </a:cubicBezTo>
                  <a:cubicBezTo>
                    <a:pt x="285" y="347"/>
                    <a:pt x="286" y="347"/>
                    <a:pt x="286" y="347"/>
                  </a:cubicBezTo>
                  <a:cubicBezTo>
                    <a:pt x="287" y="348"/>
                    <a:pt x="288" y="347"/>
                    <a:pt x="288" y="347"/>
                  </a:cubicBezTo>
                  <a:cubicBezTo>
                    <a:pt x="289" y="346"/>
                    <a:pt x="290" y="346"/>
                    <a:pt x="290" y="347"/>
                  </a:cubicBezTo>
                  <a:cubicBezTo>
                    <a:pt x="291" y="347"/>
                    <a:pt x="290" y="347"/>
                    <a:pt x="290" y="348"/>
                  </a:cubicBezTo>
                  <a:cubicBezTo>
                    <a:pt x="289" y="348"/>
                    <a:pt x="289" y="348"/>
                    <a:pt x="289" y="349"/>
                  </a:cubicBezTo>
                  <a:cubicBezTo>
                    <a:pt x="289" y="349"/>
                    <a:pt x="289" y="350"/>
                    <a:pt x="289" y="350"/>
                  </a:cubicBezTo>
                  <a:cubicBezTo>
                    <a:pt x="292" y="353"/>
                    <a:pt x="296" y="354"/>
                    <a:pt x="297" y="357"/>
                  </a:cubicBezTo>
                  <a:cubicBezTo>
                    <a:pt x="298" y="358"/>
                    <a:pt x="298" y="359"/>
                    <a:pt x="298" y="359"/>
                  </a:cubicBezTo>
                  <a:cubicBezTo>
                    <a:pt x="299" y="359"/>
                    <a:pt x="299" y="359"/>
                    <a:pt x="299" y="359"/>
                  </a:cubicBezTo>
                  <a:cubicBezTo>
                    <a:pt x="300" y="359"/>
                    <a:pt x="300" y="360"/>
                    <a:pt x="301" y="360"/>
                  </a:cubicBezTo>
                  <a:cubicBezTo>
                    <a:pt x="301" y="360"/>
                    <a:pt x="301" y="361"/>
                    <a:pt x="301" y="361"/>
                  </a:cubicBezTo>
                  <a:cubicBezTo>
                    <a:pt x="301" y="361"/>
                    <a:pt x="301" y="361"/>
                    <a:pt x="300" y="361"/>
                  </a:cubicBezTo>
                  <a:cubicBezTo>
                    <a:pt x="300" y="361"/>
                    <a:pt x="300" y="362"/>
                    <a:pt x="300" y="362"/>
                  </a:cubicBezTo>
                  <a:cubicBezTo>
                    <a:pt x="301" y="362"/>
                    <a:pt x="301" y="363"/>
                    <a:pt x="301" y="363"/>
                  </a:cubicBezTo>
                  <a:cubicBezTo>
                    <a:pt x="301" y="364"/>
                    <a:pt x="301" y="364"/>
                    <a:pt x="301" y="364"/>
                  </a:cubicBezTo>
                  <a:cubicBezTo>
                    <a:pt x="302" y="364"/>
                    <a:pt x="302" y="365"/>
                    <a:pt x="302" y="365"/>
                  </a:cubicBezTo>
                  <a:cubicBezTo>
                    <a:pt x="308" y="367"/>
                    <a:pt x="315" y="365"/>
                    <a:pt x="319" y="360"/>
                  </a:cubicBezTo>
                  <a:cubicBezTo>
                    <a:pt x="319" y="361"/>
                    <a:pt x="320" y="361"/>
                    <a:pt x="321" y="361"/>
                  </a:cubicBezTo>
                  <a:cubicBezTo>
                    <a:pt x="322" y="360"/>
                    <a:pt x="322" y="359"/>
                    <a:pt x="322" y="359"/>
                  </a:cubicBezTo>
                  <a:cubicBezTo>
                    <a:pt x="323" y="357"/>
                    <a:pt x="323" y="356"/>
                    <a:pt x="322" y="355"/>
                  </a:cubicBezTo>
                  <a:cubicBezTo>
                    <a:pt x="321" y="354"/>
                    <a:pt x="320" y="354"/>
                    <a:pt x="320" y="354"/>
                  </a:cubicBezTo>
                  <a:cubicBezTo>
                    <a:pt x="320" y="352"/>
                    <a:pt x="322" y="351"/>
                    <a:pt x="322" y="350"/>
                  </a:cubicBezTo>
                  <a:cubicBezTo>
                    <a:pt x="323" y="349"/>
                    <a:pt x="323" y="348"/>
                    <a:pt x="323" y="347"/>
                  </a:cubicBezTo>
                  <a:cubicBezTo>
                    <a:pt x="324" y="347"/>
                    <a:pt x="324" y="346"/>
                    <a:pt x="324" y="345"/>
                  </a:cubicBezTo>
                  <a:cubicBezTo>
                    <a:pt x="324" y="345"/>
                    <a:pt x="324" y="344"/>
                    <a:pt x="325" y="344"/>
                  </a:cubicBezTo>
                  <a:cubicBezTo>
                    <a:pt x="325" y="344"/>
                    <a:pt x="326" y="344"/>
                    <a:pt x="326" y="343"/>
                  </a:cubicBezTo>
                  <a:cubicBezTo>
                    <a:pt x="326" y="343"/>
                    <a:pt x="327" y="343"/>
                    <a:pt x="327" y="342"/>
                  </a:cubicBezTo>
                  <a:cubicBezTo>
                    <a:pt x="327" y="342"/>
                    <a:pt x="327" y="342"/>
                    <a:pt x="327" y="342"/>
                  </a:cubicBezTo>
                  <a:cubicBezTo>
                    <a:pt x="327" y="342"/>
                    <a:pt x="328" y="343"/>
                    <a:pt x="328" y="342"/>
                  </a:cubicBezTo>
                  <a:cubicBezTo>
                    <a:pt x="329" y="342"/>
                    <a:pt x="329" y="342"/>
                    <a:pt x="330" y="342"/>
                  </a:cubicBezTo>
                  <a:cubicBezTo>
                    <a:pt x="329" y="344"/>
                    <a:pt x="327" y="345"/>
                    <a:pt x="326" y="346"/>
                  </a:cubicBezTo>
                  <a:cubicBezTo>
                    <a:pt x="325" y="348"/>
                    <a:pt x="325" y="349"/>
                    <a:pt x="324" y="350"/>
                  </a:cubicBezTo>
                  <a:cubicBezTo>
                    <a:pt x="324" y="351"/>
                    <a:pt x="323" y="352"/>
                    <a:pt x="323" y="353"/>
                  </a:cubicBezTo>
                  <a:cubicBezTo>
                    <a:pt x="324" y="354"/>
                    <a:pt x="325" y="354"/>
                    <a:pt x="326" y="355"/>
                  </a:cubicBezTo>
                  <a:cubicBezTo>
                    <a:pt x="327" y="357"/>
                    <a:pt x="325" y="359"/>
                    <a:pt x="326" y="361"/>
                  </a:cubicBezTo>
                  <a:cubicBezTo>
                    <a:pt x="326" y="361"/>
                    <a:pt x="327" y="361"/>
                    <a:pt x="327" y="362"/>
                  </a:cubicBezTo>
                  <a:cubicBezTo>
                    <a:pt x="327" y="362"/>
                    <a:pt x="327" y="362"/>
                    <a:pt x="327" y="363"/>
                  </a:cubicBezTo>
                  <a:cubicBezTo>
                    <a:pt x="329" y="366"/>
                    <a:pt x="330" y="369"/>
                    <a:pt x="332" y="372"/>
                  </a:cubicBezTo>
                  <a:cubicBezTo>
                    <a:pt x="332" y="372"/>
                    <a:pt x="332" y="373"/>
                    <a:pt x="332" y="374"/>
                  </a:cubicBezTo>
                  <a:cubicBezTo>
                    <a:pt x="332" y="374"/>
                    <a:pt x="331" y="374"/>
                    <a:pt x="331" y="374"/>
                  </a:cubicBezTo>
                  <a:cubicBezTo>
                    <a:pt x="331" y="374"/>
                    <a:pt x="331" y="375"/>
                    <a:pt x="331" y="375"/>
                  </a:cubicBezTo>
                  <a:cubicBezTo>
                    <a:pt x="330" y="375"/>
                    <a:pt x="330" y="375"/>
                    <a:pt x="329" y="376"/>
                  </a:cubicBezTo>
                  <a:cubicBezTo>
                    <a:pt x="329" y="376"/>
                    <a:pt x="329" y="377"/>
                    <a:pt x="329" y="377"/>
                  </a:cubicBezTo>
                  <a:cubicBezTo>
                    <a:pt x="329" y="378"/>
                    <a:pt x="329" y="379"/>
                    <a:pt x="329" y="379"/>
                  </a:cubicBezTo>
                  <a:cubicBezTo>
                    <a:pt x="329" y="380"/>
                    <a:pt x="329" y="380"/>
                    <a:pt x="328" y="380"/>
                  </a:cubicBezTo>
                  <a:cubicBezTo>
                    <a:pt x="328" y="381"/>
                    <a:pt x="328" y="381"/>
                    <a:pt x="328" y="381"/>
                  </a:cubicBezTo>
                  <a:cubicBezTo>
                    <a:pt x="329" y="381"/>
                    <a:pt x="329" y="381"/>
                    <a:pt x="329" y="382"/>
                  </a:cubicBezTo>
                  <a:cubicBezTo>
                    <a:pt x="329" y="382"/>
                    <a:pt x="329" y="383"/>
                    <a:pt x="329" y="383"/>
                  </a:cubicBezTo>
                  <a:cubicBezTo>
                    <a:pt x="329" y="384"/>
                    <a:pt x="330" y="383"/>
                    <a:pt x="330" y="383"/>
                  </a:cubicBezTo>
                  <a:cubicBezTo>
                    <a:pt x="330" y="383"/>
                    <a:pt x="331" y="383"/>
                    <a:pt x="331" y="383"/>
                  </a:cubicBezTo>
                  <a:cubicBezTo>
                    <a:pt x="331" y="383"/>
                    <a:pt x="332" y="383"/>
                    <a:pt x="332" y="383"/>
                  </a:cubicBezTo>
                  <a:cubicBezTo>
                    <a:pt x="333" y="383"/>
                    <a:pt x="333" y="383"/>
                    <a:pt x="334" y="383"/>
                  </a:cubicBezTo>
                  <a:cubicBezTo>
                    <a:pt x="334" y="384"/>
                    <a:pt x="333" y="384"/>
                    <a:pt x="333" y="385"/>
                  </a:cubicBezTo>
                  <a:cubicBezTo>
                    <a:pt x="332" y="385"/>
                    <a:pt x="332" y="385"/>
                    <a:pt x="332" y="385"/>
                  </a:cubicBezTo>
                  <a:cubicBezTo>
                    <a:pt x="332" y="385"/>
                    <a:pt x="332" y="385"/>
                    <a:pt x="331" y="385"/>
                  </a:cubicBezTo>
                  <a:cubicBezTo>
                    <a:pt x="331" y="385"/>
                    <a:pt x="331" y="385"/>
                    <a:pt x="331" y="386"/>
                  </a:cubicBezTo>
                  <a:cubicBezTo>
                    <a:pt x="331" y="386"/>
                    <a:pt x="331" y="387"/>
                    <a:pt x="331" y="388"/>
                  </a:cubicBezTo>
                  <a:cubicBezTo>
                    <a:pt x="331" y="388"/>
                    <a:pt x="331" y="389"/>
                    <a:pt x="331" y="389"/>
                  </a:cubicBezTo>
                  <a:cubicBezTo>
                    <a:pt x="331" y="389"/>
                    <a:pt x="331" y="389"/>
                    <a:pt x="331" y="390"/>
                  </a:cubicBezTo>
                  <a:cubicBezTo>
                    <a:pt x="331" y="390"/>
                    <a:pt x="332" y="390"/>
                    <a:pt x="332" y="390"/>
                  </a:cubicBezTo>
                  <a:cubicBezTo>
                    <a:pt x="332" y="390"/>
                    <a:pt x="332" y="390"/>
                    <a:pt x="332" y="390"/>
                  </a:cubicBezTo>
                  <a:cubicBezTo>
                    <a:pt x="332" y="390"/>
                    <a:pt x="332" y="390"/>
                    <a:pt x="333" y="390"/>
                  </a:cubicBezTo>
                  <a:cubicBezTo>
                    <a:pt x="333" y="389"/>
                    <a:pt x="333" y="389"/>
                    <a:pt x="334" y="389"/>
                  </a:cubicBezTo>
                  <a:cubicBezTo>
                    <a:pt x="334" y="389"/>
                    <a:pt x="334" y="389"/>
                    <a:pt x="334" y="390"/>
                  </a:cubicBezTo>
                  <a:cubicBezTo>
                    <a:pt x="334" y="390"/>
                    <a:pt x="334" y="390"/>
                    <a:pt x="334" y="390"/>
                  </a:cubicBezTo>
                  <a:cubicBezTo>
                    <a:pt x="333" y="390"/>
                    <a:pt x="333" y="390"/>
                    <a:pt x="333" y="390"/>
                  </a:cubicBezTo>
                  <a:cubicBezTo>
                    <a:pt x="333" y="391"/>
                    <a:pt x="333" y="391"/>
                    <a:pt x="333" y="391"/>
                  </a:cubicBezTo>
                  <a:cubicBezTo>
                    <a:pt x="333" y="391"/>
                    <a:pt x="332" y="391"/>
                    <a:pt x="332" y="392"/>
                  </a:cubicBezTo>
                  <a:cubicBezTo>
                    <a:pt x="332" y="392"/>
                    <a:pt x="332" y="392"/>
                    <a:pt x="332" y="392"/>
                  </a:cubicBezTo>
                  <a:cubicBezTo>
                    <a:pt x="332" y="392"/>
                    <a:pt x="332" y="392"/>
                    <a:pt x="331" y="392"/>
                  </a:cubicBezTo>
                  <a:cubicBezTo>
                    <a:pt x="331" y="392"/>
                    <a:pt x="330" y="392"/>
                    <a:pt x="330" y="393"/>
                  </a:cubicBezTo>
                  <a:cubicBezTo>
                    <a:pt x="331" y="393"/>
                    <a:pt x="331" y="393"/>
                    <a:pt x="331" y="393"/>
                  </a:cubicBezTo>
                  <a:cubicBezTo>
                    <a:pt x="331" y="394"/>
                    <a:pt x="331" y="394"/>
                    <a:pt x="330" y="394"/>
                  </a:cubicBezTo>
                  <a:cubicBezTo>
                    <a:pt x="330" y="394"/>
                    <a:pt x="330" y="394"/>
                    <a:pt x="329" y="394"/>
                  </a:cubicBezTo>
                  <a:cubicBezTo>
                    <a:pt x="329" y="394"/>
                    <a:pt x="329" y="394"/>
                    <a:pt x="329" y="394"/>
                  </a:cubicBezTo>
                  <a:cubicBezTo>
                    <a:pt x="328" y="394"/>
                    <a:pt x="328" y="394"/>
                    <a:pt x="327" y="394"/>
                  </a:cubicBezTo>
                  <a:cubicBezTo>
                    <a:pt x="327" y="394"/>
                    <a:pt x="327" y="394"/>
                    <a:pt x="327" y="394"/>
                  </a:cubicBezTo>
                  <a:cubicBezTo>
                    <a:pt x="327" y="394"/>
                    <a:pt x="327" y="395"/>
                    <a:pt x="328" y="395"/>
                  </a:cubicBezTo>
                  <a:cubicBezTo>
                    <a:pt x="329" y="395"/>
                    <a:pt x="330" y="395"/>
                    <a:pt x="330" y="395"/>
                  </a:cubicBezTo>
                  <a:cubicBezTo>
                    <a:pt x="331" y="395"/>
                    <a:pt x="331" y="395"/>
                    <a:pt x="331" y="395"/>
                  </a:cubicBezTo>
                  <a:cubicBezTo>
                    <a:pt x="331" y="395"/>
                    <a:pt x="331" y="396"/>
                    <a:pt x="331" y="396"/>
                  </a:cubicBezTo>
                  <a:cubicBezTo>
                    <a:pt x="331" y="396"/>
                    <a:pt x="331" y="396"/>
                    <a:pt x="332" y="397"/>
                  </a:cubicBezTo>
                  <a:cubicBezTo>
                    <a:pt x="332" y="397"/>
                    <a:pt x="332" y="396"/>
                    <a:pt x="333" y="396"/>
                  </a:cubicBezTo>
                  <a:cubicBezTo>
                    <a:pt x="334" y="395"/>
                    <a:pt x="336" y="395"/>
                    <a:pt x="336" y="394"/>
                  </a:cubicBezTo>
                  <a:cubicBezTo>
                    <a:pt x="337" y="393"/>
                    <a:pt x="337" y="393"/>
                    <a:pt x="337" y="392"/>
                  </a:cubicBezTo>
                  <a:cubicBezTo>
                    <a:pt x="338" y="392"/>
                    <a:pt x="338" y="391"/>
                    <a:pt x="339" y="390"/>
                  </a:cubicBezTo>
                  <a:cubicBezTo>
                    <a:pt x="339" y="390"/>
                    <a:pt x="339" y="390"/>
                    <a:pt x="339" y="390"/>
                  </a:cubicBezTo>
                  <a:cubicBezTo>
                    <a:pt x="340" y="390"/>
                    <a:pt x="340" y="390"/>
                    <a:pt x="340" y="390"/>
                  </a:cubicBezTo>
                  <a:cubicBezTo>
                    <a:pt x="340" y="391"/>
                    <a:pt x="341" y="390"/>
                    <a:pt x="341" y="390"/>
                  </a:cubicBezTo>
                  <a:cubicBezTo>
                    <a:pt x="342" y="389"/>
                    <a:pt x="342" y="389"/>
                    <a:pt x="343" y="389"/>
                  </a:cubicBezTo>
                  <a:cubicBezTo>
                    <a:pt x="343" y="389"/>
                    <a:pt x="343" y="389"/>
                    <a:pt x="343" y="389"/>
                  </a:cubicBezTo>
                  <a:cubicBezTo>
                    <a:pt x="343" y="389"/>
                    <a:pt x="344" y="389"/>
                    <a:pt x="344" y="389"/>
                  </a:cubicBezTo>
                  <a:cubicBezTo>
                    <a:pt x="346" y="387"/>
                    <a:pt x="348" y="386"/>
                    <a:pt x="350" y="384"/>
                  </a:cubicBezTo>
                  <a:cubicBezTo>
                    <a:pt x="350" y="385"/>
                    <a:pt x="350" y="385"/>
                    <a:pt x="351" y="386"/>
                  </a:cubicBezTo>
                  <a:cubicBezTo>
                    <a:pt x="350" y="386"/>
                    <a:pt x="350" y="386"/>
                    <a:pt x="350" y="387"/>
                  </a:cubicBezTo>
                  <a:cubicBezTo>
                    <a:pt x="350" y="387"/>
                    <a:pt x="350" y="387"/>
                    <a:pt x="351" y="387"/>
                  </a:cubicBezTo>
                  <a:cubicBezTo>
                    <a:pt x="351" y="387"/>
                    <a:pt x="351" y="388"/>
                    <a:pt x="351" y="388"/>
                  </a:cubicBezTo>
                  <a:cubicBezTo>
                    <a:pt x="352" y="388"/>
                    <a:pt x="352" y="388"/>
                    <a:pt x="352" y="388"/>
                  </a:cubicBezTo>
                  <a:cubicBezTo>
                    <a:pt x="352" y="388"/>
                    <a:pt x="353" y="389"/>
                    <a:pt x="353" y="389"/>
                  </a:cubicBezTo>
                  <a:cubicBezTo>
                    <a:pt x="353" y="389"/>
                    <a:pt x="354" y="389"/>
                    <a:pt x="354" y="389"/>
                  </a:cubicBezTo>
                  <a:cubicBezTo>
                    <a:pt x="354" y="388"/>
                    <a:pt x="354" y="388"/>
                    <a:pt x="355" y="388"/>
                  </a:cubicBezTo>
                  <a:cubicBezTo>
                    <a:pt x="355" y="389"/>
                    <a:pt x="355" y="389"/>
                    <a:pt x="355" y="389"/>
                  </a:cubicBezTo>
                  <a:cubicBezTo>
                    <a:pt x="355" y="389"/>
                    <a:pt x="355" y="390"/>
                    <a:pt x="355" y="390"/>
                  </a:cubicBezTo>
                  <a:cubicBezTo>
                    <a:pt x="355" y="391"/>
                    <a:pt x="356" y="391"/>
                    <a:pt x="356" y="391"/>
                  </a:cubicBezTo>
                  <a:cubicBezTo>
                    <a:pt x="356" y="391"/>
                    <a:pt x="356" y="390"/>
                    <a:pt x="356" y="390"/>
                  </a:cubicBezTo>
                  <a:cubicBezTo>
                    <a:pt x="357" y="389"/>
                    <a:pt x="357" y="389"/>
                    <a:pt x="357" y="388"/>
                  </a:cubicBezTo>
                  <a:cubicBezTo>
                    <a:pt x="358" y="388"/>
                    <a:pt x="357" y="388"/>
                    <a:pt x="357" y="388"/>
                  </a:cubicBezTo>
                  <a:cubicBezTo>
                    <a:pt x="357" y="387"/>
                    <a:pt x="358" y="387"/>
                    <a:pt x="359" y="387"/>
                  </a:cubicBezTo>
                  <a:cubicBezTo>
                    <a:pt x="359" y="387"/>
                    <a:pt x="360" y="388"/>
                    <a:pt x="359" y="388"/>
                  </a:cubicBezTo>
                  <a:cubicBezTo>
                    <a:pt x="359" y="388"/>
                    <a:pt x="359" y="389"/>
                    <a:pt x="359" y="389"/>
                  </a:cubicBezTo>
                  <a:cubicBezTo>
                    <a:pt x="359" y="390"/>
                    <a:pt x="360" y="390"/>
                    <a:pt x="360" y="390"/>
                  </a:cubicBezTo>
                  <a:cubicBezTo>
                    <a:pt x="361" y="390"/>
                    <a:pt x="361" y="390"/>
                    <a:pt x="362" y="391"/>
                  </a:cubicBezTo>
                  <a:cubicBezTo>
                    <a:pt x="363" y="391"/>
                    <a:pt x="363" y="394"/>
                    <a:pt x="364" y="395"/>
                  </a:cubicBezTo>
                  <a:cubicBezTo>
                    <a:pt x="365" y="396"/>
                    <a:pt x="365" y="397"/>
                    <a:pt x="366" y="398"/>
                  </a:cubicBezTo>
                  <a:cubicBezTo>
                    <a:pt x="366" y="399"/>
                    <a:pt x="366" y="399"/>
                    <a:pt x="366" y="399"/>
                  </a:cubicBezTo>
                  <a:cubicBezTo>
                    <a:pt x="367" y="400"/>
                    <a:pt x="368" y="400"/>
                    <a:pt x="368" y="400"/>
                  </a:cubicBezTo>
                  <a:cubicBezTo>
                    <a:pt x="369" y="400"/>
                    <a:pt x="370" y="400"/>
                    <a:pt x="370" y="399"/>
                  </a:cubicBezTo>
                  <a:cubicBezTo>
                    <a:pt x="371" y="399"/>
                    <a:pt x="371" y="399"/>
                    <a:pt x="371" y="399"/>
                  </a:cubicBezTo>
                  <a:cubicBezTo>
                    <a:pt x="371" y="399"/>
                    <a:pt x="371" y="398"/>
                    <a:pt x="371" y="398"/>
                  </a:cubicBezTo>
                  <a:cubicBezTo>
                    <a:pt x="370" y="397"/>
                    <a:pt x="370" y="396"/>
                    <a:pt x="370" y="396"/>
                  </a:cubicBezTo>
                  <a:cubicBezTo>
                    <a:pt x="369" y="395"/>
                    <a:pt x="368" y="394"/>
                    <a:pt x="369" y="393"/>
                  </a:cubicBezTo>
                  <a:cubicBezTo>
                    <a:pt x="369" y="393"/>
                    <a:pt x="369" y="392"/>
                    <a:pt x="370" y="392"/>
                  </a:cubicBezTo>
                  <a:cubicBezTo>
                    <a:pt x="370" y="391"/>
                    <a:pt x="370" y="390"/>
                    <a:pt x="370" y="389"/>
                  </a:cubicBezTo>
                  <a:cubicBezTo>
                    <a:pt x="370" y="389"/>
                    <a:pt x="371" y="389"/>
                    <a:pt x="371" y="389"/>
                  </a:cubicBezTo>
                  <a:cubicBezTo>
                    <a:pt x="372" y="388"/>
                    <a:pt x="373" y="387"/>
                    <a:pt x="374" y="385"/>
                  </a:cubicBezTo>
                  <a:cubicBezTo>
                    <a:pt x="374" y="385"/>
                    <a:pt x="374" y="385"/>
                    <a:pt x="374" y="384"/>
                  </a:cubicBezTo>
                  <a:cubicBezTo>
                    <a:pt x="375" y="384"/>
                    <a:pt x="375" y="384"/>
                    <a:pt x="375" y="384"/>
                  </a:cubicBezTo>
                  <a:cubicBezTo>
                    <a:pt x="376" y="384"/>
                    <a:pt x="376" y="384"/>
                    <a:pt x="376" y="385"/>
                  </a:cubicBezTo>
                  <a:cubicBezTo>
                    <a:pt x="377" y="385"/>
                    <a:pt x="377" y="385"/>
                    <a:pt x="378" y="385"/>
                  </a:cubicBezTo>
                  <a:cubicBezTo>
                    <a:pt x="378" y="385"/>
                    <a:pt x="379" y="386"/>
                    <a:pt x="379" y="386"/>
                  </a:cubicBezTo>
                  <a:cubicBezTo>
                    <a:pt x="379" y="387"/>
                    <a:pt x="380" y="387"/>
                    <a:pt x="381" y="387"/>
                  </a:cubicBezTo>
                  <a:cubicBezTo>
                    <a:pt x="381" y="387"/>
                    <a:pt x="381" y="388"/>
                    <a:pt x="380" y="388"/>
                  </a:cubicBezTo>
                  <a:cubicBezTo>
                    <a:pt x="380" y="388"/>
                    <a:pt x="380" y="388"/>
                    <a:pt x="380" y="388"/>
                  </a:cubicBezTo>
                  <a:cubicBezTo>
                    <a:pt x="380" y="389"/>
                    <a:pt x="380" y="389"/>
                    <a:pt x="380" y="389"/>
                  </a:cubicBezTo>
                  <a:cubicBezTo>
                    <a:pt x="380" y="389"/>
                    <a:pt x="380" y="389"/>
                    <a:pt x="380" y="388"/>
                  </a:cubicBezTo>
                  <a:cubicBezTo>
                    <a:pt x="379" y="388"/>
                    <a:pt x="379" y="387"/>
                    <a:pt x="378" y="386"/>
                  </a:cubicBezTo>
                  <a:cubicBezTo>
                    <a:pt x="378" y="386"/>
                    <a:pt x="377" y="385"/>
                    <a:pt x="376" y="385"/>
                  </a:cubicBezTo>
                  <a:cubicBezTo>
                    <a:pt x="376" y="385"/>
                    <a:pt x="375" y="385"/>
                    <a:pt x="374" y="386"/>
                  </a:cubicBezTo>
                  <a:cubicBezTo>
                    <a:pt x="374" y="386"/>
                    <a:pt x="374" y="387"/>
                    <a:pt x="374" y="388"/>
                  </a:cubicBezTo>
                  <a:cubicBezTo>
                    <a:pt x="374" y="388"/>
                    <a:pt x="373" y="389"/>
                    <a:pt x="373" y="389"/>
                  </a:cubicBezTo>
                  <a:cubicBezTo>
                    <a:pt x="373" y="390"/>
                    <a:pt x="373" y="390"/>
                    <a:pt x="373" y="391"/>
                  </a:cubicBezTo>
                  <a:cubicBezTo>
                    <a:pt x="373" y="391"/>
                    <a:pt x="374" y="391"/>
                    <a:pt x="374" y="391"/>
                  </a:cubicBezTo>
                  <a:cubicBezTo>
                    <a:pt x="374" y="391"/>
                    <a:pt x="374" y="391"/>
                    <a:pt x="374" y="391"/>
                  </a:cubicBezTo>
                  <a:cubicBezTo>
                    <a:pt x="375" y="392"/>
                    <a:pt x="376" y="392"/>
                    <a:pt x="376" y="393"/>
                  </a:cubicBezTo>
                  <a:cubicBezTo>
                    <a:pt x="376" y="393"/>
                    <a:pt x="375" y="394"/>
                    <a:pt x="375" y="394"/>
                  </a:cubicBezTo>
                  <a:cubicBezTo>
                    <a:pt x="376" y="394"/>
                    <a:pt x="376" y="394"/>
                    <a:pt x="376" y="394"/>
                  </a:cubicBezTo>
                  <a:cubicBezTo>
                    <a:pt x="376" y="394"/>
                    <a:pt x="376" y="395"/>
                    <a:pt x="377" y="395"/>
                  </a:cubicBezTo>
                  <a:cubicBezTo>
                    <a:pt x="377" y="395"/>
                    <a:pt x="377" y="395"/>
                    <a:pt x="377" y="395"/>
                  </a:cubicBezTo>
                  <a:cubicBezTo>
                    <a:pt x="379" y="395"/>
                    <a:pt x="381" y="394"/>
                    <a:pt x="382" y="394"/>
                  </a:cubicBezTo>
                  <a:cubicBezTo>
                    <a:pt x="384" y="392"/>
                    <a:pt x="386" y="391"/>
                    <a:pt x="388" y="390"/>
                  </a:cubicBezTo>
                  <a:cubicBezTo>
                    <a:pt x="389" y="390"/>
                    <a:pt x="389" y="390"/>
                    <a:pt x="390" y="390"/>
                  </a:cubicBezTo>
                  <a:cubicBezTo>
                    <a:pt x="390" y="389"/>
                    <a:pt x="391" y="389"/>
                    <a:pt x="392" y="389"/>
                  </a:cubicBezTo>
                  <a:cubicBezTo>
                    <a:pt x="392" y="389"/>
                    <a:pt x="392" y="389"/>
                    <a:pt x="392" y="389"/>
                  </a:cubicBezTo>
                  <a:cubicBezTo>
                    <a:pt x="392" y="388"/>
                    <a:pt x="393" y="388"/>
                    <a:pt x="393" y="388"/>
                  </a:cubicBezTo>
                  <a:cubicBezTo>
                    <a:pt x="393" y="389"/>
                    <a:pt x="393" y="390"/>
                    <a:pt x="393" y="391"/>
                  </a:cubicBezTo>
                  <a:cubicBezTo>
                    <a:pt x="392" y="391"/>
                    <a:pt x="392" y="391"/>
                    <a:pt x="392" y="391"/>
                  </a:cubicBezTo>
                  <a:cubicBezTo>
                    <a:pt x="392" y="391"/>
                    <a:pt x="392" y="392"/>
                    <a:pt x="392" y="392"/>
                  </a:cubicBezTo>
                  <a:cubicBezTo>
                    <a:pt x="392" y="392"/>
                    <a:pt x="393" y="392"/>
                    <a:pt x="393" y="393"/>
                  </a:cubicBezTo>
                  <a:cubicBezTo>
                    <a:pt x="392" y="393"/>
                    <a:pt x="391" y="393"/>
                    <a:pt x="391" y="394"/>
                  </a:cubicBezTo>
                  <a:cubicBezTo>
                    <a:pt x="390" y="395"/>
                    <a:pt x="390" y="396"/>
                    <a:pt x="389" y="396"/>
                  </a:cubicBezTo>
                  <a:cubicBezTo>
                    <a:pt x="388" y="397"/>
                    <a:pt x="387" y="398"/>
                    <a:pt x="386" y="400"/>
                  </a:cubicBezTo>
                  <a:cubicBezTo>
                    <a:pt x="386" y="401"/>
                    <a:pt x="387" y="403"/>
                    <a:pt x="386" y="404"/>
                  </a:cubicBezTo>
                  <a:cubicBezTo>
                    <a:pt x="386" y="404"/>
                    <a:pt x="386" y="404"/>
                    <a:pt x="387" y="404"/>
                  </a:cubicBezTo>
                  <a:cubicBezTo>
                    <a:pt x="387" y="404"/>
                    <a:pt x="387" y="404"/>
                    <a:pt x="388" y="405"/>
                  </a:cubicBezTo>
                  <a:cubicBezTo>
                    <a:pt x="388" y="404"/>
                    <a:pt x="389" y="404"/>
                    <a:pt x="390" y="405"/>
                  </a:cubicBezTo>
                  <a:cubicBezTo>
                    <a:pt x="388" y="405"/>
                    <a:pt x="387" y="406"/>
                    <a:pt x="386" y="407"/>
                  </a:cubicBezTo>
                  <a:cubicBezTo>
                    <a:pt x="385" y="407"/>
                    <a:pt x="385" y="408"/>
                    <a:pt x="385" y="408"/>
                  </a:cubicBezTo>
                  <a:cubicBezTo>
                    <a:pt x="385" y="409"/>
                    <a:pt x="386" y="410"/>
                    <a:pt x="385" y="411"/>
                  </a:cubicBezTo>
                  <a:cubicBezTo>
                    <a:pt x="385" y="411"/>
                    <a:pt x="385" y="411"/>
                    <a:pt x="385" y="411"/>
                  </a:cubicBezTo>
                  <a:cubicBezTo>
                    <a:pt x="384" y="412"/>
                    <a:pt x="385" y="413"/>
                    <a:pt x="385" y="414"/>
                  </a:cubicBezTo>
                  <a:cubicBezTo>
                    <a:pt x="385" y="415"/>
                    <a:pt x="384" y="415"/>
                    <a:pt x="384" y="416"/>
                  </a:cubicBezTo>
                  <a:cubicBezTo>
                    <a:pt x="383" y="417"/>
                    <a:pt x="383" y="418"/>
                    <a:pt x="384" y="419"/>
                  </a:cubicBezTo>
                  <a:cubicBezTo>
                    <a:pt x="384" y="419"/>
                    <a:pt x="385" y="420"/>
                    <a:pt x="385" y="419"/>
                  </a:cubicBezTo>
                  <a:cubicBezTo>
                    <a:pt x="385" y="419"/>
                    <a:pt x="385" y="419"/>
                    <a:pt x="385" y="418"/>
                  </a:cubicBezTo>
                  <a:cubicBezTo>
                    <a:pt x="385" y="418"/>
                    <a:pt x="386" y="418"/>
                    <a:pt x="386" y="418"/>
                  </a:cubicBezTo>
                  <a:cubicBezTo>
                    <a:pt x="386" y="418"/>
                    <a:pt x="386" y="418"/>
                    <a:pt x="386" y="418"/>
                  </a:cubicBezTo>
                  <a:cubicBezTo>
                    <a:pt x="386" y="419"/>
                    <a:pt x="386" y="420"/>
                    <a:pt x="386" y="421"/>
                  </a:cubicBezTo>
                  <a:cubicBezTo>
                    <a:pt x="386" y="422"/>
                    <a:pt x="386" y="422"/>
                    <a:pt x="385" y="422"/>
                  </a:cubicBezTo>
                  <a:cubicBezTo>
                    <a:pt x="385" y="422"/>
                    <a:pt x="385" y="422"/>
                    <a:pt x="385" y="422"/>
                  </a:cubicBezTo>
                  <a:cubicBezTo>
                    <a:pt x="384" y="422"/>
                    <a:pt x="383" y="422"/>
                    <a:pt x="383" y="421"/>
                  </a:cubicBezTo>
                  <a:cubicBezTo>
                    <a:pt x="382" y="422"/>
                    <a:pt x="381" y="423"/>
                    <a:pt x="380" y="425"/>
                  </a:cubicBezTo>
                  <a:cubicBezTo>
                    <a:pt x="380" y="425"/>
                    <a:pt x="380" y="426"/>
                    <a:pt x="379" y="426"/>
                  </a:cubicBezTo>
                  <a:cubicBezTo>
                    <a:pt x="379" y="427"/>
                    <a:pt x="378" y="427"/>
                    <a:pt x="378" y="427"/>
                  </a:cubicBezTo>
                  <a:cubicBezTo>
                    <a:pt x="378" y="427"/>
                    <a:pt x="378" y="427"/>
                    <a:pt x="377" y="427"/>
                  </a:cubicBezTo>
                  <a:cubicBezTo>
                    <a:pt x="377" y="427"/>
                    <a:pt x="377" y="427"/>
                    <a:pt x="377" y="427"/>
                  </a:cubicBezTo>
                  <a:cubicBezTo>
                    <a:pt x="377" y="428"/>
                    <a:pt x="376" y="428"/>
                    <a:pt x="376" y="428"/>
                  </a:cubicBezTo>
                  <a:cubicBezTo>
                    <a:pt x="375" y="429"/>
                    <a:pt x="374" y="430"/>
                    <a:pt x="374" y="431"/>
                  </a:cubicBezTo>
                  <a:cubicBezTo>
                    <a:pt x="373" y="432"/>
                    <a:pt x="372" y="433"/>
                    <a:pt x="372" y="433"/>
                  </a:cubicBezTo>
                  <a:cubicBezTo>
                    <a:pt x="371" y="434"/>
                    <a:pt x="371" y="436"/>
                    <a:pt x="372" y="437"/>
                  </a:cubicBezTo>
                  <a:cubicBezTo>
                    <a:pt x="372" y="437"/>
                    <a:pt x="372" y="438"/>
                    <a:pt x="371" y="439"/>
                  </a:cubicBezTo>
                  <a:cubicBezTo>
                    <a:pt x="371" y="439"/>
                    <a:pt x="370" y="439"/>
                    <a:pt x="370" y="439"/>
                  </a:cubicBezTo>
                  <a:cubicBezTo>
                    <a:pt x="369" y="439"/>
                    <a:pt x="369" y="439"/>
                    <a:pt x="368" y="439"/>
                  </a:cubicBezTo>
                  <a:cubicBezTo>
                    <a:pt x="368" y="439"/>
                    <a:pt x="367" y="438"/>
                    <a:pt x="367" y="439"/>
                  </a:cubicBezTo>
                  <a:cubicBezTo>
                    <a:pt x="367" y="439"/>
                    <a:pt x="367" y="439"/>
                    <a:pt x="366" y="439"/>
                  </a:cubicBezTo>
                  <a:cubicBezTo>
                    <a:pt x="365" y="440"/>
                    <a:pt x="364" y="442"/>
                    <a:pt x="362" y="443"/>
                  </a:cubicBezTo>
                  <a:cubicBezTo>
                    <a:pt x="361" y="443"/>
                    <a:pt x="360" y="443"/>
                    <a:pt x="359" y="444"/>
                  </a:cubicBezTo>
                  <a:cubicBezTo>
                    <a:pt x="358" y="444"/>
                    <a:pt x="356" y="445"/>
                    <a:pt x="355" y="446"/>
                  </a:cubicBezTo>
                  <a:cubicBezTo>
                    <a:pt x="353" y="448"/>
                    <a:pt x="351" y="449"/>
                    <a:pt x="350" y="451"/>
                  </a:cubicBezTo>
                  <a:cubicBezTo>
                    <a:pt x="351" y="451"/>
                    <a:pt x="351" y="451"/>
                    <a:pt x="352" y="451"/>
                  </a:cubicBezTo>
                  <a:cubicBezTo>
                    <a:pt x="352" y="452"/>
                    <a:pt x="352" y="452"/>
                    <a:pt x="351" y="452"/>
                  </a:cubicBezTo>
                  <a:cubicBezTo>
                    <a:pt x="351" y="452"/>
                    <a:pt x="351" y="452"/>
                    <a:pt x="351" y="452"/>
                  </a:cubicBezTo>
                  <a:cubicBezTo>
                    <a:pt x="350" y="452"/>
                    <a:pt x="349" y="452"/>
                    <a:pt x="349" y="453"/>
                  </a:cubicBezTo>
                  <a:cubicBezTo>
                    <a:pt x="348" y="454"/>
                    <a:pt x="348" y="454"/>
                    <a:pt x="348" y="455"/>
                  </a:cubicBezTo>
                  <a:cubicBezTo>
                    <a:pt x="349" y="455"/>
                    <a:pt x="348" y="456"/>
                    <a:pt x="348" y="456"/>
                  </a:cubicBezTo>
                  <a:cubicBezTo>
                    <a:pt x="348" y="456"/>
                    <a:pt x="347" y="457"/>
                    <a:pt x="347" y="457"/>
                  </a:cubicBezTo>
                  <a:cubicBezTo>
                    <a:pt x="347" y="457"/>
                    <a:pt x="347" y="457"/>
                    <a:pt x="347" y="457"/>
                  </a:cubicBezTo>
                  <a:cubicBezTo>
                    <a:pt x="348" y="459"/>
                    <a:pt x="349" y="460"/>
                    <a:pt x="350" y="461"/>
                  </a:cubicBezTo>
                  <a:cubicBezTo>
                    <a:pt x="351" y="461"/>
                    <a:pt x="351" y="461"/>
                    <a:pt x="351" y="462"/>
                  </a:cubicBezTo>
                  <a:cubicBezTo>
                    <a:pt x="351" y="462"/>
                    <a:pt x="350" y="462"/>
                    <a:pt x="350" y="462"/>
                  </a:cubicBezTo>
                  <a:cubicBezTo>
                    <a:pt x="349" y="462"/>
                    <a:pt x="349" y="462"/>
                    <a:pt x="348" y="462"/>
                  </a:cubicBezTo>
                  <a:cubicBezTo>
                    <a:pt x="349" y="462"/>
                    <a:pt x="348" y="461"/>
                    <a:pt x="348" y="461"/>
                  </a:cubicBezTo>
                  <a:cubicBezTo>
                    <a:pt x="347" y="460"/>
                    <a:pt x="347" y="461"/>
                    <a:pt x="346" y="461"/>
                  </a:cubicBezTo>
                  <a:cubicBezTo>
                    <a:pt x="346" y="461"/>
                    <a:pt x="345" y="460"/>
                    <a:pt x="344" y="460"/>
                  </a:cubicBezTo>
                  <a:cubicBezTo>
                    <a:pt x="344" y="460"/>
                    <a:pt x="344" y="461"/>
                    <a:pt x="344" y="461"/>
                  </a:cubicBezTo>
                  <a:cubicBezTo>
                    <a:pt x="344" y="461"/>
                    <a:pt x="345" y="461"/>
                    <a:pt x="345" y="462"/>
                  </a:cubicBezTo>
                  <a:cubicBezTo>
                    <a:pt x="345" y="462"/>
                    <a:pt x="345" y="463"/>
                    <a:pt x="345" y="464"/>
                  </a:cubicBezTo>
                  <a:cubicBezTo>
                    <a:pt x="344" y="464"/>
                    <a:pt x="343" y="463"/>
                    <a:pt x="343" y="462"/>
                  </a:cubicBezTo>
                  <a:cubicBezTo>
                    <a:pt x="342" y="461"/>
                    <a:pt x="342" y="460"/>
                    <a:pt x="341" y="459"/>
                  </a:cubicBezTo>
                  <a:cubicBezTo>
                    <a:pt x="341" y="459"/>
                    <a:pt x="341" y="459"/>
                    <a:pt x="340" y="458"/>
                  </a:cubicBezTo>
                  <a:cubicBezTo>
                    <a:pt x="340" y="458"/>
                    <a:pt x="338" y="459"/>
                    <a:pt x="338" y="458"/>
                  </a:cubicBezTo>
                  <a:cubicBezTo>
                    <a:pt x="337" y="459"/>
                    <a:pt x="336" y="458"/>
                    <a:pt x="335" y="459"/>
                  </a:cubicBezTo>
                  <a:cubicBezTo>
                    <a:pt x="334" y="459"/>
                    <a:pt x="334" y="459"/>
                    <a:pt x="333" y="459"/>
                  </a:cubicBezTo>
                  <a:cubicBezTo>
                    <a:pt x="329" y="462"/>
                    <a:pt x="324" y="465"/>
                    <a:pt x="321" y="470"/>
                  </a:cubicBezTo>
                  <a:cubicBezTo>
                    <a:pt x="322" y="470"/>
                    <a:pt x="322" y="470"/>
                    <a:pt x="322" y="471"/>
                  </a:cubicBezTo>
                  <a:cubicBezTo>
                    <a:pt x="322" y="471"/>
                    <a:pt x="321" y="472"/>
                    <a:pt x="321" y="472"/>
                  </a:cubicBezTo>
                  <a:cubicBezTo>
                    <a:pt x="320" y="472"/>
                    <a:pt x="320" y="472"/>
                    <a:pt x="319" y="473"/>
                  </a:cubicBezTo>
                  <a:cubicBezTo>
                    <a:pt x="319" y="473"/>
                    <a:pt x="318" y="474"/>
                    <a:pt x="318" y="474"/>
                  </a:cubicBezTo>
                  <a:cubicBezTo>
                    <a:pt x="318" y="475"/>
                    <a:pt x="318" y="475"/>
                    <a:pt x="317" y="475"/>
                  </a:cubicBezTo>
                  <a:cubicBezTo>
                    <a:pt x="317" y="476"/>
                    <a:pt x="317" y="476"/>
                    <a:pt x="317" y="476"/>
                  </a:cubicBezTo>
                  <a:cubicBezTo>
                    <a:pt x="316" y="476"/>
                    <a:pt x="315" y="476"/>
                    <a:pt x="314" y="476"/>
                  </a:cubicBezTo>
                  <a:cubicBezTo>
                    <a:pt x="314" y="476"/>
                    <a:pt x="314" y="476"/>
                    <a:pt x="313" y="476"/>
                  </a:cubicBezTo>
                  <a:cubicBezTo>
                    <a:pt x="313" y="477"/>
                    <a:pt x="312" y="478"/>
                    <a:pt x="312" y="478"/>
                  </a:cubicBezTo>
                  <a:cubicBezTo>
                    <a:pt x="312" y="479"/>
                    <a:pt x="312" y="480"/>
                    <a:pt x="312" y="481"/>
                  </a:cubicBezTo>
                  <a:cubicBezTo>
                    <a:pt x="312" y="482"/>
                    <a:pt x="311" y="482"/>
                    <a:pt x="311" y="483"/>
                  </a:cubicBezTo>
                  <a:cubicBezTo>
                    <a:pt x="311" y="483"/>
                    <a:pt x="311" y="484"/>
                    <a:pt x="311" y="485"/>
                  </a:cubicBezTo>
                  <a:cubicBezTo>
                    <a:pt x="312" y="484"/>
                    <a:pt x="313" y="483"/>
                    <a:pt x="314" y="482"/>
                  </a:cubicBezTo>
                  <a:cubicBezTo>
                    <a:pt x="314" y="482"/>
                    <a:pt x="314" y="482"/>
                    <a:pt x="315" y="482"/>
                  </a:cubicBezTo>
                  <a:cubicBezTo>
                    <a:pt x="315" y="481"/>
                    <a:pt x="314" y="480"/>
                    <a:pt x="313" y="480"/>
                  </a:cubicBezTo>
                  <a:cubicBezTo>
                    <a:pt x="313" y="479"/>
                    <a:pt x="314" y="478"/>
                    <a:pt x="315" y="478"/>
                  </a:cubicBezTo>
                  <a:cubicBezTo>
                    <a:pt x="315" y="478"/>
                    <a:pt x="316" y="479"/>
                    <a:pt x="316" y="479"/>
                  </a:cubicBezTo>
                  <a:cubicBezTo>
                    <a:pt x="316" y="480"/>
                    <a:pt x="316" y="480"/>
                    <a:pt x="316" y="481"/>
                  </a:cubicBezTo>
                  <a:cubicBezTo>
                    <a:pt x="317" y="481"/>
                    <a:pt x="318" y="482"/>
                    <a:pt x="318" y="481"/>
                  </a:cubicBezTo>
                  <a:cubicBezTo>
                    <a:pt x="319" y="481"/>
                    <a:pt x="320" y="481"/>
                    <a:pt x="320" y="480"/>
                  </a:cubicBezTo>
                  <a:cubicBezTo>
                    <a:pt x="321" y="480"/>
                    <a:pt x="321" y="480"/>
                    <a:pt x="321" y="479"/>
                  </a:cubicBezTo>
                  <a:cubicBezTo>
                    <a:pt x="321" y="478"/>
                    <a:pt x="320" y="478"/>
                    <a:pt x="321" y="477"/>
                  </a:cubicBezTo>
                  <a:cubicBezTo>
                    <a:pt x="321" y="477"/>
                    <a:pt x="320" y="476"/>
                    <a:pt x="320" y="475"/>
                  </a:cubicBezTo>
                  <a:cubicBezTo>
                    <a:pt x="320" y="475"/>
                    <a:pt x="320" y="475"/>
                    <a:pt x="320" y="475"/>
                  </a:cubicBezTo>
                  <a:cubicBezTo>
                    <a:pt x="319" y="475"/>
                    <a:pt x="320" y="474"/>
                    <a:pt x="320" y="474"/>
                  </a:cubicBezTo>
                  <a:cubicBezTo>
                    <a:pt x="321" y="474"/>
                    <a:pt x="322" y="475"/>
                    <a:pt x="322" y="476"/>
                  </a:cubicBezTo>
                  <a:cubicBezTo>
                    <a:pt x="322" y="476"/>
                    <a:pt x="322" y="476"/>
                    <a:pt x="322" y="476"/>
                  </a:cubicBezTo>
                  <a:cubicBezTo>
                    <a:pt x="322" y="477"/>
                    <a:pt x="322" y="477"/>
                    <a:pt x="323" y="477"/>
                  </a:cubicBezTo>
                  <a:cubicBezTo>
                    <a:pt x="322" y="477"/>
                    <a:pt x="322" y="477"/>
                    <a:pt x="322" y="478"/>
                  </a:cubicBezTo>
                  <a:cubicBezTo>
                    <a:pt x="322" y="478"/>
                    <a:pt x="322" y="478"/>
                    <a:pt x="322" y="478"/>
                  </a:cubicBezTo>
                  <a:cubicBezTo>
                    <a:pt x="322" y="478"/>
                    <a:pt x="322" y="478"/>
                    <a:pt x="323" y="479"/>
                  </a:cubicBezTo>
                  <a:cubicBezTo>
                    <a:pt x="323" y="479"/>
                    <a:pt x="323" y="479"/>
                    <a:pt x="323" y="479"/>
                  </a:cubicBezTo>
                  <a:cubicBezTo>
                    <a:pt x="323" y="479"/>
                    <a:pt x="323" y="479"/>
                    <a:pt x="323" y="479"/>
                  </a:cubicBezTo>
                  <a:cubicBezTo>
                    <a:pt x="324" y="479"/>
                    <a:pt x="325" y="479"/>
                    <a:pt x="325" y="479"/>
                  </a:cubicBezTo>
                  <a:cubicBezTo>
                    <a:pt x="325" y="478"/>
                    <a:pt x="326" y="477"/>
                    <a:pt x="327" y="477"/>
                  </a:cubicBezTo>
                  <a:cubicBezTo>
                    <a:pt x="327" y="477"/>
                    <a:pt x="327" y="476"/>
                    <a:pt x="327" y="477"/>
                  </a:cubicBezTo>
                  <a:cubicBezTo>
                    <a:pt x="327" y="477"/>
                    <a:pt x="327" y="477"/>
                    <a:pt x="327" y="477"/>
                  </a:cubicBezTo>
                  <a:cubicBezTo>
                    <a:pt x="327" y="478"/>
                    <a:pt x="327" y="478"/>
                    <a:pt x="328" y="479"/>
                  </a:cubicBezTo>
                  <a:cubicBezTo>
                    <a:pt x="328" y="479"/>
                    <a:pt x="329" y="478"/>
                    <a:pt x="329" y="478"/>
                  </a:cubicBezTo>
                  <a:cubicBezTo>
                    <a:pt x="329" y="477"/>
                    <a:pt x="329" y="476"/>
                    <a:pt x="329" y="476"/>
                  </a:cubicBezTo>
                  <a:cubicBezTo>
                    <a:pt x="328" y="476"/>
                    <a:pt x="328" y="475"/>
                    <a:pt x="329" y="475"/>
                  </a:cubicBezTo>
                  <a:cubicBezTo>
                    <a:pt x="329" y="475"/>
                    <a:pt x="329" y="475"/>
                    <a:pt x="329" y="475"/>
                  </a:cubicBezTo>
                  <a:cubicBezTo>
                    <a:pt x="329" y="475"/>
                    <a:pt x="330" y="475"/>
                    <a:pt x="330" y="475"/>
                  </a:cubicBezTo>
                  <a:cubicBezTo>
                    <a:pt x="330" y="475"/>
                    <a:pt x="330" y="475"/>
                    <a:pt x="330" y="475"/>
                  </a:cubicBezTo>
                  <a:cubicBezTo>
                    <a:pt x="331" y="474"/>
                    <a:pt x="331" y="474"/>
                    <a:pt x="331" y="473"/>
                  </a:cubicBezTo>
                  <a:cubicBezTo>
                    <a:pt x="332" y="472"/>
                    <a:pt x="332" y="471"/>
                    <a:pt x="332" y="470"/>
                  </a:cubicBezTo>
                  <a:cubicBezTo>
                    <a:pt x="333" y="469"/>
                    <a:pt x="333" y="469"/>
                    <a:pt x="333" y="468"/>
                  </a:cubicBezTo>
                  <a:cubicBezTo>
                    <a:pt x="333" y="468"/>
                    <a:pt x="334" y="467"/>
                    <a:pt x="334" y="466"/>
                  </a:cubicBezTo>
                  <a:cubicBezTo>
                    <a:pt x="335" y="466"/>
                    <a:pt x="335" y="466"/>
                    <a:pt x="336" y="466"/>
                  </a:cubicBezTo>
                  <a:cubicBezTo>
                    <a:pt x="336" y="466"/>
                    <a:pt x="336" y="466"/>
                    <a:pt x="337" y="466"/>
                  </a:cubicBezTo>
                  <a:cubicBezTo>
                    <a:pt x="338" y="467"/>
                    <a:pt x="338" y="468"/>
                    <a:pt x="339" y="468"/>
                  </a:cubicBezTo>
                  <a:cubicBezTo>
                    <a:pt x="339" y="469"/>
                    <a:pt x="338" y="469"/>
                    <a:pt x="338" y="468"/>
                  </a:cubicBezTo>
                  <a:cubicBezTo>
                    <a:pt x="338" y="468"/>
                    <a:pt x="337" y="468"/>
                    <a:pt x="337" y="468"/>
                  </a:cubicBezTo>
                  <a:cubicBezTo>
                    <a:pt x="337" y="468"/>
                    <a:pt x="337" y="468"/>
                    <a:pt x="336" y="468"/>
                  </a:cubicBezTo>
                  <a:cubicBezTo>
                    <a:pt x="336" y="468"/>
                    <a:pt x="336" y="469"/>
                    <a:pt x="336" y="469"/>
                  </a:cubicBezTo>
                  <a:cubicBezTo>
                    <a:pt x="335" y="470"/>
                    <a:pt x="335" y="471"/>
                    <a:pt x="335" y="472"/>
                  </a:cubicBezTo>
                  <a:cubicBezTo>
                    <a:pt x="338" y="472"/>
                    <a:pt x="340" y="472"/>
                    <a:pt x="342" y="470"/>
                  </a:cubicBezTo>
                  <a:cubicBezTo>
                    <a:pt x="342" y="469"/>
                    <a:pt x="343" y="468"/>
                    <a:pt x="344" y="469"/>
                  </a:cubicBezTo>
                  <a:cubicBezTo>
                    <a:pt x="344" y="469"/>
                    <a:pt x="344" y="470"/>
                    <a:pt x="345" y="470"/>
                  </a:cubicBezTo>
                  <a:cubicBezTo>
                    <a:pt x="345" y="470"/>
                    <a:pt x="346" y="470"/>
                    <a:pt x="346" y="469"/>
                  </a:cubicBezTo>
                  <a:cubicBezTo>
                    <a:pt x="346" y="469"/>
                    <a:pt x="345" y="469"/>
                    <a:pt x="345" y="469"/>
                  </a:cubicBezTo>
                  <a:cubicBezTo>
                    <a:pt x="345" y="468"/>
                    <a:pt x="345" y="468"/>
                    <a:pt x="345" y="468"/>
                  </a:cubicBezTo>
                  <a:cubicBezTo>
                    <a:pt x="345" y="468"/>
                    <a:pt x="345" y="468"/>
                    <a:pt x="345" y="468"/>
                  </a:cubicBezTo>
                  <a:cubicBezTo>
                    <a:pt x="345" y="467"/>
                    <a:pt x="346" y="467"/>
                    <a:pt x="347" y="468"/>
                  </a:cubicBezTo>
                  <a:cubicBezTo>
                    <a:pt x="347" y="468"/>
                    <a:pt x="347" y="468"/>
                    <a:pt x="347" y="469"/>
                  </a:cubicBezTo>
                  <a:cubicBezTo>
                    <a:pt x="347" y="469"/>
                    <a:pt x="347" y="469"/>
                    <a:pt x="348" y="469"/>
                  </a:cubicBezTo>
                  <a:cubicBezTo>
                    <a:pt x="348" y="469"/>
                    <a:pt x="348" y="469"/>
                    <a:pt x="348" y="469"/>
                  </a:cubicBezTo>
                  <a:cubicBezTo>
                    <a:pt x="348" y="468"/>
                    <a:pt x="348" y="468"/>
                    <a:pt x="349" y="467"/>
                  </a:cubicBezTo>
                  <a:cubicBezTo>
                    <a:pt x="349" y="467"/>
                    <a:pt x="349" y="466"/>
                    <a:pt x="350" y="466"/>
                  </a:cubicBezTo>
                  <a:cubicBezTo>
                    <a:pt x="350" y="466"/>
                    <a:pt x="350" y="466"/>
                    <a:pt x="350" y="466"/>
                  </a:cubicBezTo>
                  <a:cubicBezTo>
                    <a:pt x="350" y="466"/>
                    <a:pt x="351" y="466"/>
                    <a:pt x="351" y="466"/>
                  </a:cubicBezTo>
                  <a:cubicBezTo>
                    <a:pt x="351" y="465"/>
                    <a:pt x="352" y="465"/>
                    <a:pt x="352" y="465"/>
                  </a:cubicBezTo>
                  <a:cubicBezTo>
                    <a:pt x="352" y="465"/>
                    <a:pt x="353" y="465"/>
                    <a:pt x="353" y="465"/>
                  </a:cubicBezTo>
                  <a:cubicBezTo>
                    <a:pt x="354" y="464"/>
                    <a:pt x="354" y="463"/>
                    <a:pt x="355" y="462"/>
                  </a:cubicBezTo>
                  <a:cubicBezTo>
                    <a:pt x="356" y="462"/>
                    <a:pt x="357" y="462"/>
                    <a:pt x="357" y="461"/>
                  </a:cubicBezTo>
                  <a:cubicBezTo>
                    <a:pt x="358" y="461"/>
                    <a:pt x="358" y="461"/>
                    <a:pt x="359" y="462"/>
                  </a:cubicBezTo>
                  <a:cubicBezTo>
                    <a:pt x="359" y="462"/>
                    <a:pt x="359" y="462"/>
                    <a:pt x="359" y="462"/>
                  </a:cubicBezTo>
                  <a:cubicBezTo>
                    <a:pt x="359" y="462"/>
                    <a:pt x="359" y="462"/>
                    <a:pt x="359" y="462"/>
                  </a:cubicBezTo>
                  <a:cubicBezTo>
                    <a:pt x="358" y="463"/>
                    <a:pt x="358" y="465"/>
                    <a:pt x="359" y="466"/>
                  </a:cubicBezTo>
                  <a:cubicBezTo>
                    <a:pt x="359" y="466"/>
                    <a:pt x="359" y="466"/>
                    <a:pt x="359" y="466"/>
                  </a:cubicBezTo>
                  <a:cubicBezTo>
                    <a:pt x="359" y="466"/>
                    <a:pt x="359" y="467"/>
                    <a:pt x="358" y="467"/>
                  </a:cubicBezTo>
                  <a:cubicBezTo>
                    <a:pt x="358" y="467"/>
                    <a:pt x="358" y="467"/>
                    <a:pt x="358" y="467"/>
                  </a:cubicBezTo>
                  <a:cubicBezTo>
                    <a:pt x="359" y="467"/>
                    <a:pt x="360" y="466"/>
                    <a:pt x="360" y="465"/>
                  </a:cubicBezTo>
                  <a:cubicBezTo>
                    <a:pt x="360" y="464"/>
                    <a:pt x="360" y="462"/>
                    <a:pt x="361" y="462"/>
                  </a:cubicBezTo>
                  <a:cubicBezTo>
                    <a:pt x="361" y="462"/>
                    <a:pt x="362" y="462"/>
                    <a:pt x="362" y="462"/>
                  </a:cubicBezTo>
                  <a:cubicBezTo>
                    <a:pt x="362" y="461"/>
                    <a:pt x="362" y="461"/>
                    <a:pt x="363" y="461"/>
                  </a:cubicBezTo>
                  <a:cubicBezTo>
                    <a:pt x="364" y="460"/>
                    <a:pt x="366" y="459"/>
                    <a:pt x="367" y="459"/>
                  </a:cubicBezTo>
                  <a:cubicBezTo>
                    <a:pt x="367" y="459"/>
                    <a:pt x="368" y="459"/>
                    <a:pt x="368" y="459"/>
                  </a:cubicBezTo>
                  <a:cubicBezTo>
                    <a:pt x="368" y="459"/>
                    <a:pt x="369" y="458"/>
                    <a:pt x="369" y="458"/>
                  </a:cubicBezTo>
                  <a:cubicBezTo>
                    <a:pt x="369" y="458"/>
                    <a:pt x="370" y="458"/>
                    <a:pt x="371" y="458"/>
                  </a:cubicBezTo>
                  <a:cubicBezTo>
                    <a:pt x="371" y="457"/>
                    <a:pt x="372" y="456"/>
                    <a:pt x="372" y="455"/>
                  </a:cubicBezTo>
                  <a:cubicBezTo>
                    <a:pt x="372" y="454"/>
                    <a:pt x="372" y="454"/>
                    <a:pt x="373" y="453"/>
                  </a:cubicBezTo>
                  <a:cubicBezTo>
                    <a:pt x="373" y="453"/>
                    <a:pt x="374" y="453"/>
                    <a:pt x="374" y="453"/>
                  </a:cubicBezTo>
                  <a:cubicBezTo>
                    <a:pt x="373" y="454"/>
                    <a:pt x="373" y="455"/>
                    <a:pt x="373" y="457"/>
                  </a:cubicBezTo>
                  <a:cubicBezTo>
                    <a:pt x="373" y="457"/>
                    <a:pt x="373" y="457"/>
                    <a:pt x="373" y="457"/>
                  </a:cubicBezTo>
                  <a:cubicBezTo>
                    <a:pt x="373" y="458"/>
                    <a:pt x="374" y="457"/>
                    <a:pt x="374" y="457"/>
                  </a:cubicBezTo>
                  <a:cubicBezTo>
                    <a:pt x="374" y="456"/>
                    <a:pt x="374" y="456"/>
                    <a:pt x="374" y="455"/>
                  </a:cubicBezTo>
                  <a:cubicBezTo>
                    <a:pt x="375" y="455"/>
                    <a:pt x="375" y="454"/>
                    <a:pt x="376" y="453"/>
                  </a:cubicBezTo>
                  <a:cubicBezTo>
                    <a:pt x="376" y="453"/>
                    <a:pt x="376" y="451"/>
                    <a:pt x="377" y="451"/>
                  </a:cubicBezTo>
                  <a:cubicBezTo>
                    <a:pt x="377" y="451"/>
                    <a:pt x="377" y="450"/>
                    <a:pt x="377" y="450"/>
                  </a:cubicBezTo>
                  <a:cubicBezTo>
                    <a:pt x="376" y="450"/>
                    <a:pt x="376" y="450"/>
                    <a:pt x="376" y="450"/>
                  </a:cubicBezTo>
                  <a:cubicBezTo>
                    <a:pt x="376" y="450"/>
                    <a:pt x="376" y="450"/>
                    <a:pt x="375" y="450"/>
                  </a:cubicBezTo>
                  <a:cubicBezTo>
                    <a:pt x="375" y="451"/>
                    <a:pt x="374" y="450"/>
                    <a:pt x="374" y="450"/>
                  </a:cubicBezTo>
                  <a:cubicBezTo>
                    <a:pt x="373" y="450"/>
                    <a:pt x="373" y="451"/>
                    <a:pt x="373" y="451"/>
                  </a:cubicBezTo>
                  <a:cubicBezTo>
                    <a:pt x="373" y="451"/>
                    <a:pt x="372" y="452"/>
                    <a:pt x="372" y="451"/>
                  </a:cubicBezTo>
                  <a:cubicBezTo>
                    <a:pt x="372" y="451"/>
                    <a:pt x="372" y="451"/>
                    <a:pt x="372" y="451"/>
                  </a:cubicBezTo>
                  <a:cubicBezTo>
                    <a:pt x="373" y="450"/>
                    <a:pt x="374" y="449"/>
                    <a:pt x="375" y="448"/>
                  </a:cubicBezTo>
                  <a:cubicBezTo>
                    <a:pt x="375" y="448"/>
                    <a:pt x="376" y="447"/>
                    <a:pt x="376" y="447"/>
                  </a:cubicBezTo>
                  <a:cubicBezTo>
                    <a:pt x="377" y="447"/>
                    <a:pt x="377" y="447"/>
                    <a:pt x="378" y="446"/>
                  </a:cubicBezTo>
                  <a:cubicBezTo>
                    <a:pt x="378" y="446"/>
                    <a:pt x="378" y="446"/>
                    <a:pt x="379" y="446"/>
                  </a:cubicBezTo>
                  <a:cubicBezTo>
                    <a:pt x="380" y="444"/>
                    <a:pt x="381" y="443"/>
                    <a:pt x="383" y="442"/>
                  </a:cubicBezTo>
                  <a:cubicBezTo>
                    <a:pt x="384" y="443"/>
                    <a:pt x="385" y="444"/>
                    <a:pt x="386" y="443"/>
                  </a:cubicBezTo>
                  <a:cubicBezTo>
                    <a:pt x="386" y="443"/>
                    <a:pt x="387" y="442"/>
                    <a:pt x="387" y="442"/>
                  </a:cubicBezTo>
                  <a:cubicBezTo>
                    <a:pt x="386" y="442"/>
                    <a:pt x="386" y="442"/>
                    <a:pt x="385" y="442"/>
                  </a:cubicBezTo>
                  <a:cubicBezTo>
                    <a:pt x="386" y="441"/>
                    <a:pt x="386" y="440"/>
                    <a:pt x="387" y="440"/>
                  </a:cubicBezTo>
                  <a:cubicBezTo>
                    <a:pt x="387" y="439"/>
                    <a:pt x="387" y="439"/>
                    <a:pt x="387" y="439"/>
                  </a:cubicBezTo>
                  <a:cubicBezTo>
                    <a:pt x="387" y="439"/>
                    <a:pt x="387" y="438"/>
                    <a:pt x="387" y="438"/>
                  </a:cubicBezTo>
                  <a:cubicBezTo>
                    <a:pt x="388" y="437"/>
                    <a:pt x="388" y="438"/>
                    <a:pt x="389" y="438"/>
                  </a:cubicBezTo>
                  <a:cubicBezTo>
                    <a:pt x="389" y="438"/>
                    <a:pt x="389" y="439"/>
                    <a:pt x="389" y="439"/>
                  </a:cubicBezTo>
                  <a:cubicBezTo>
                    <a:pt x="390" y="439"/>
                    <a:pt x="391" y="439"/>
                    <a:pt x="392" y="438"/>
                  </a:cubicBezTo>
                  <a:cubicBezTo>
                    <a:pt x="392" y="437"/>
                    <a:pt x="393" y="436"/>
                    <a:pt x="394" y="436"/>
                  </a:cubicBezTo>
                  <a:cubicBezTo>
                    <a:pt x="395" y="436"/>
                    <a:pt x="395" y="436"/>
                    <a:pt x="395" y="436"/>
                  </a:cubicBezTo>
                  <a:cubicBezTo>
                    <a:pt x="395" y="436"/>
                    <a:pt x="396" y="436"/>
                    <a:pt x="396" y="435"/>
                  </a:cubicBezTo>
                  <a:cubicBezTo>
                    <a:pt x="396" y="435"/>
                    <a:pt x="396" y="434"/>
                    <a:pt x="396" y="434"/>
                  </a:cubicBezTo>
                  <a:cubicBezTo>
                    <a:pt x="396" y="434"/>
                    <a:pt x="397" y="433"/>
                    <a:pt x="397" y="434"/>
                  </a:cubicBezTo>
                  <a:cubicBezTo>
                    <a:pt x="397" y="434"/>
                    <a:pt x="397" y="435"/>
                    <a:pt x="398" y="435"/>
                  </a:cubicBezTo>
                  <a:cubicBezTo>
                    <a:pt x="398" y="435"/>
                    <a:pt x="399" y="434"/>
                    <a:pt x="399" y="434"/>
                  </a:cubicBezTo>
                  <a:cubicBezTo>
                    <a:pt x="399" y="433"/>
                    <a:pt x="399" y="433"/>
                    <a:pt x="399" y="433"/>
                  </a:cubicBezTo>
                  <a:cubicBezTo>
                    <a:pt x="400" y="432"/>
                    <a:pt x="400" y="431"/>
                    <a:pt x="401" y="431"/>
                  </a:cubicBezTo>
                  <a:cubicBezTo>
                    <a:pt x="401" y="431"/>
                    <a:pt x="401" y="430"/>
                    <a:pt x="401" y="430"/>
                  </a:cubicBezTo>
                  <a:cubicBezTo>
                    <a:pt x="402" y="430"/>
                    <a:pt x="402" y="430"/>
                    <a:pt x="401" y="429"/>
                  </a:cubicBezTo>
                  <a:cubicBezTo>
                    <a:pt x="401" y="429"/>
                    <a:pt x="401" y="429"/>
                    <a:pt x="401" y="429"/>
                  </a:cubicBezTo>
                  <a:cubicBezTo>
                    <a:pt x="401" y="429"/>
                    <a:pt x="401" y="429"/>
                    <a:pt x="401" y="428"/>
                  </a:cubicBezTo>
                  <a:cubicBezTo>
                    <a:pt x="401" y="428"/>
                    <a:pt x="402" y="428"/>
                    <a:pt x="402" y="427"/>
                  </a:cubicBezTo>
                  <a:cubicBezTo>
                    <a:pt x="402" y="427"/>
                    <a:pt x="401" y="427"/>
                    <a:pt x="401" y="426"/>
                  </a:cubicBezTo>
                  <a:cubicBezTo>
                    <a:pt x="401" y="426"/>
                    <a:pt x="400" y="427"/>
                    <a:pt x="400" y="427"/>
                  </a:cubicBezTo>
                  <a:cubicBezTo>
                    <a:pt x="400" y="427"/>
                    <a:pt x="399" y="427"/>
                    <a:pt x="399" y="427"/>
                  </a:cubicBezTo>
                  <a:cubicBezTo>
                    <a:pt x="399" y="427"/>
                    <a:pt x="399" y="426"/>
                    <a:pt x="399" y="426"/>
                  </a:cubicBezTo>
                  <a:cubicBezTo>
                    <a:pt x="400" y="425"/>
                    <a:pt x="401" y="425"/>
                    <a:pt x="402" y="424"/>
                  </a:cubicBezTo>
                  <a:cubicBezTo>
                    <a:pt x="402" y="424"/>
                    <a:pt x="403" y="424"/>
                    <a:pt x="403" y="424"/>
                  </a:cubicBezTo>
                  <a:cubicBezTo>
                    <a:pt x="403" y="424"/>
                    <a:pt x="403" y="423"/>
                    <a:pt x="404" y="423"/>
                  </a:cubicBezTo>
                  <a:cubicBezTo>
                    <a:pt x="404" y="423"/>
                    <a:pt x="404" y="423"/>
                    <a:pt x="404" y="423"/>
                  </a:cubicBezTo>
                  <a:cubicBezTo>
                    <a:pt x="405" y="423"/>
                    <a:pt x="405" y="424"/>
                    <a:pt x="405" y="424"/>
                  </a:cubicBezTo>
                  <a:cubicBezTo>
                    <a:pt x="405" y="424"/>
                    <a:pt x="405" y="423"/>
                    <a:pt x="405" y="423"/>
                  </a:cubicBezTo>
                  <a:cubicBezTo>
                    <a:pt x="405" y="422"/>
                    <a:pt x="406" y="421"/>
                    <a:pt x="407" y="421"/>
                  </a:cubicBezTo>
                  <a:cubicBezTo>
                    <a:pt x="408" y="421"/>
                    <a:pt x="408" y="421"/>
                    <a:pt x="409" y="421"/>
                  </a:cubicBezTo>
                  <a:cubicBezTo>
                    <a:pt x="409" y="421"/>
                    <a:pt x="409" y="420"/>
                    <a:pt x="410" y="419"/>
                  </a:cubicBezTo>
                  <a:cubicBezTo>
                    <a:pt x="410" y="419"/>
                    <a:pt x="410" y="419"/>
                    <a:pt x="411" y="419"/>
                  </a:cubicBezTo>
                  <a:cubicBezTo>
                    <a:pt x="411" y="419"/>
                    <a:pt x="411" y="418"/>
                    <a:pt x="411" y="418"/>
                  </a:cubicBezTo>
                  <a:cubicBezTo>
                    <a:pt x="411" y="418"/>
                    <a:pt x="411" y="418"/>
                    <a:pt x="410" y="418"/>
                  </a:cubicBezTo>
                  <a:cubicBezTo>
                    <a:pt x="410" y="418"/>
                    <a:pt x="410" y="417"/>
                    <a:pt x="410" y="417"/>
                  </a:cubicBezTo>
                  <a:cubicBezTo>
                    <a:pt x="410" y="417"/>
                    <a:pt x="410" y="416"/>
                    <a:pt x="411" y="415"/>
                  </a:cubicBezTo>
                  <a:cubicBezTo>
                    <a:pt x="411" y="415"/>
                    <a:pt x="412" y="415"/>
                    <a:pt x="412" y="416"/>
                  </a:cubicBezTo>
                  <a:cubicBezTo>
                    <a:pt x="412" y="416"/>
                    <a:pt x="412" y="416"/>
                    <a:pt x="412" y="416"/>
                  </a:cubicBezTo>
                  <a:cubicBezTo>
                    <a:pt x="412" y="417"/>
                    <a:pt x="413" y="417"/>
                    <a:pt x="413" y="417"/>
                  </a:cubicBezTo>
                  <a:cubicBezTo>
                    <a:pt x="413" y="417"/>
                    <a:pt x="414" y="417"/>
                    <a:pt x="414" y="417"/>
                  </a:cubicBezTo>
                  <a:cubicBezTo>
                    <a:pt x="414" y="417"/>
                    <a:pt x="414" y="417"/>
                    <a:pt x="414" y="417"/>
                  </a:cubicBezTo>
                  <a:cubicBezTo>
                    <a:pt x="415" y="416"/>
                    <a:pt x="415" y="415"/>
                    <a:pt x="416" y="414"/>
                  </a:cubicBezTo>
                  <a:cubicBezTo>
                    <a:pt x="416" y="414"/>
                    <a:pt x="417" y="414"/>
                    <a:pt x="417" y="414"/>
                  </a:cubicBezTo>
                  <a:cubicBezTo>
                    <a:pt x="417" y="413"/>
                    <a:pt x="418" y="413"/>
                    <a:pt x="418" y="412"/>
                  </a:cubicBezTo>
                  <a:cubicBezTo>
                    <a:pt x="418" y="412"/>
                    <a:pt x="417" y="412"/>
                    <a:pt x="417" y="412"/>
                  </a:cubicBezTo>
                  <a:cubicBezTo>
                    <a:pt x="417" y="412"/>
                    <a:pt x="418" y="411"/>
                    <a:pt x="418" y="411"/>
                  </a:cubicBezTo>
                  <a:cubicBezTo>
                    <a:pt x="418" y="411"/>
                    <a:pt x="418" y="411"/>
                    <a:pt x="418" y="410"/>
                  </a:cubicBezTo>
                  <a:cubicBezTo>
                    <a:pt x="418" y="410"/>
                    <a:pt x="418" y="410"/>
                    <a:pt x="418" y="410"/>
                  </a:cubicBezTo>
                  <a:cubicBezTo>
                    <a:pt x="417" y="410"/>
                    <a:pt x="417" y="410"/>
                    <a:pt x="417" y="410"/>
                  </a:cubicBezTo>
                  <a:cubicBezTo>
                    <a:pt x="418" y="409"/>
                    <a:pt x="418" y="408"/>
                    <a:pt x="418" y="407"/>
                  </a:cubicBezTo>
                  <a:cubicBezTo>
                    <a:pt x="418" y="407"/>
                    <a:pt x="418" y="406"/>
                    <a:pt x="418" y="406"/>
                  </a:cubicBezTo>
                  <a:cubicBezTo>
                    <a:pt x="418" y="406"/>
                    <a:pt x="418" y="406"/>
                    <a:pt x="418" y="406"/>
                  </a:cubicBezTo>
                  <a:cubicBezTo>
                    <a:pt x="419" y="406"/>
                    <a:pt x="419" y="406"/>
                    <a:pt x="419" y="406"/>
                  </a:cubicBezTo>
                  <a:cubicBezTo>
                    <a:pt x="419" y="407"/>
                    <a:pt x="419" y="407"/>
                    <a:pt x="419" y="407"/>
                  </a:cubicBezTo>
                  <a:cubicBezTo>
                    <a:pt x="419" y="408"/>
                    <a:pt x="420" y="408"/>
                    <a:pt x="420" y="408"/>
                  </a:cubicBezTo>
                  <a:cubicBezTo>
                    <a:pt x="420" y="408"/>
                    <a:pt x="419" y="409"/>
                    <a:pt x="419" y="410"/>
                  </a:cubicBezTo>
                  <a:cubicBezTo>
                    <a:pt x="419" y="409"/>
                    <a:pt x="420" y="409"/>
                    <a:pt x="420" y="410"/>
                  </a:cubicBezTo>
                  <a:cubicBezTo>
                    <a:pt x="420" y="410"/>
                    <a:pt x="421" y="410"/>
                    <a:pt x="421" y="410"/>
                  </a:cubicBezTo>
                  <a:cubicBezTo>
                    <a:pt x="421" y="410"/>
                    <a:pt x="422" y="410"/>
                    <a:pt x="422" y="410"/>
                  </a:cubicBezTo>
                  <a:cubicBezTo>
                    <a:pt x="422" y="409"/>
                    <a:pt x="422" y="409"/>
                    <a:pt x="423" y="409"/>
                  </a:cubicBezTo>
                  <a:cubicBezTo>
                    <a:pt x="423" y="409"/>
                    <a:pt x="424" y="409"/>
                    <a:pt x="424" y="409"/>
                  </a:cubicBezTo>
                  <a:cubicBezTo>
                    <a:pt x="424" y="409"/>
                    <a:pt x="424" y="409"/>
                    <a:pt x="424" y="409"/>
                  </a:cubicBezTo>
                  <a:cubicBezTo>
                    <a:pt x="425" y="408"/>
                    <a:pt x="426" y="408"/>
                    <a:pt x="426" y="407"/>
                  </a:cubicBezTo>
                  <a:cubicBezTo>
                    <a:pt x="426" y="408"/>
                    <a:pt x="427" y="408"/>
                    <a:pt x="427" y="408"/>
                  </a:cubicBezTo>
                  <a:cubicBezTo>
                    <a:pt x="427" y="408"/>
                    <a:pt x="428" y="407"/>
                    <a:pt x="428" y="407"/>
                  </a:cubicBezTo>
                  <a:cubicBezTo>
                    <a:pt x="428" y="407"/>
                    <a:pt x="428" y="407"/>
                    <a:pt x="428" y="406"/>
                  </a:cubicBezTo>
                  <a:cubicBezTo>
                    <a:pt x="428" y="406"/>
                    <a:pt x="428" y="406"/>
                    <a:pt x="428" y="406"/>
                  </a:cubicBezTo>
                  <a:cubicBezTo>
                    <a:pt x="428" y="406"/>
                    <a:pt x="429" y="405"/>
                    <a:pt x="429" y="405"/>
                  </a:cubicBezTo>
                  <a:cubicBezTo>
                    <a:pt x="429" y="404"/>
                    <a:pt x="429" y="404"/>
                    <a:pt x="429" y="404"/>
                  </a:cubicBezTo>
                  <a:cubicBezTo>
                    <a:pt x="429" y="404"/>
                    <a:pt x="430" y="403"/>
                    <a:pt x="430" y="403"/>
                  </a:cubicBezTo>
                  <a:cubicBezTo>
                    <a:pt x="429" y="403"/>
                    <a:pt x="427" y="403"/>
                    <a:pt x="426" y="404"/>
                  </a:cubicBezTo>
                  <a:cubicBezTo>
                    <a:pt x="426" y="403"/>
                    <a:pt x="427" y="403"/>
                    <a:pt x="428" y="403"/>
                  </a:cubicBezTo>
                  <a:cubicBezTo>
                    <a:pt x="429" y="402"/>
                    <a:pt x="429" y="402"/>
                    <a:pt x="430" y="402"/>
                  </a:cubicBezTo>
                  <a:cubicBezTo>
                    <a:pt x="430" y="402"/>
                    <a:pt x="430" y="401"/>
                    <a:pt x="431" y="401"/>
                  </a:cubicBezTo>
                  <a:cubicBezTo>
                    <a:pt x="431" y="401"/>
                    <a:pt x="431" y="401"/>
                    <a:pt x="431" y="401"/>
                  </a:cubicBezTo>
                  <a:cubicBezTo>
                    <a:pt x="431" y="400"/>
                    <a:pt x="431" y="400"/>
                    <a:pt x="431" y="400"/>
                  </a:cubicBezTo>
                  <a:cubicBezTo>
                    <a:pt x="430" y="400"/>
                    <a:pt x="430" y="399"/>
                    <a:pt x="431" y="399"/>
                  </a:cubicBezTo>
                  <a:cubicBezTo>
                    <a:pt x="431" y="398"/>
                    <a:pt x="432" y="398"/>
                    <a:pt x="432" y="397"/>
                  </a:cubicBezTo>
                  <a:cubicBezTo>
                    <a:pt x="433" y="397"/>
                    <a:pt x="433" y="396"/>
                    <a:pt x="433" y="395"/>
                  </a:cubicBezTo>
                  <a:cubicBezTo>
                    <a:pt x="433" y="395"/>
                    <a:pt x="434" y="395"/>
                    <a:pt x="435" y="395"/>
                  </a:cubicBezTo>
                  <a:cubicBezTo>
                    <a:pt x="436" y="395"/>
                    <a:pt x="437" y="394"/>
                    <a:pt x="438" y="393"/>
                  </a:cubicBezTo>
                  <a:cubicBezTo>
                    <a:pt x="439" y="392"/>
                    <a:pt x="439" y="391"/>
                    <a:pt x="440" y="390"/>
                  </a:cubicBezTo>
                  <a:cubicBezTo>
                    <a:pt x="440" y="389"/>
                    <a:pt x="440" y="387"/>
                    <a:pt x="439" y="386"/>
                  </a:cubicBezTo>
                  <a:cubicBezTo>
                    <a:pt x="439" y="386"/>
                    <a:pt x="439" y="386"/>
                    <a:pt x="439" y="386"/>
                  </a:cubicBezTo>
                  <a:cubicBezTo>
                    <a:pt x="439" y="386"/>
                    <a:pt x="438" y="386"/>
                    <a:pt x="438" y="386"/>
                  </a:cubicBezTo>
                  <a:cubicBezTo>
                    <a:pt x="438" y="386"/>
                    <a:pt x="437" y="386"/>
                    <a:pt x="436" y="385"/>
                  </a:cubicBezTo>
                  <a:cubicBezTo>
                    <a:pt x="436" y="385"/>
                    <a:pt x="436" y="385"/>
                    <a:pt x="436" y="384"/>
                  </a:cubicBezTo>
                  <a:cubicBezTo>
                    <a:pt x="436" y="384"/>
                    <a:pt x="435" y="384"/>
                    <a:pt x="435" y="384"/>
                  </a:cubicBezTo>
                  <a:cubicBezTo>
                    <a:pt x="435" y="384"/>
                    <a:pt x="434" y="384"/>
                    <a:pt x="434" y="384"/>
                  </a:cubicBezTo>
                  <a:cubicBezTo>
                    <a:pt x="434" y="384"/>
                    <a:pt x="434" y="384"/>
                    <a:pt x="433" y="384"/>
                  </a:cubicBezTo>
                  <a:cubicBezTo>
                    <a:pt x="433" y="384"/>
                    <a:pt x="433" y="384"/>
                    <a:pt x="433" y="384"/>
                  </a:cubicBezTo>
                  <a:cubicBezTo>
                    <a:pt x="432" y="384"/>
                    <a:pt x="432" y="383"/>
                    <a:pt x="431" y="384"/>
                  </a:cubicBezTo>
                  <a:cubicBezTo>
                    <a:pt x="430" y="384"/>
                    <a:pt x="430" y="385"/>
                    <a:pt x="430" y="385"/>
                  </a:cubicBezTo>
                  <a:cubicBezTo>
                    <a:pt x="429" y="385"/>
                    <a:pt x="429" y="385"/>
                    <a:pt x="429" y="385"/>
                  </a:cubicBezTo>
                  <a:cubicBezTo>
                    <a:pt x="429" y="385"/>
                    <a:pt x="429" y="384"/>
                    <a:pt x="429" y="384"/>
                  </a:cubicBezTo>
                  <a:cubicBezTo>
                    <a:pt x="429" y="384"/>
                    <a:pt x="429" y="384"/>
                    <a:pt x="429" y="384"/>
                  </a:cubicBezTo>
                  <a:cubicBezTo>
                    <a:pt x="429" y="383"/>
                    <a:pt x="429" y="383"/>
                    <a:pt x="429" y="383"/>
                  </a:cubicBezTo>
                  <a:cubicBezTo>
                    <a:pt x="429" y="383"/>
                    <a:pt x="429" y="382"/>
                    <a:pt x="429" y="382"/>
                  </a:cubicBezTo>
                  <a:cubicBezTo>
                    <a:pt x="429" y="382"/>
                    <a:pt x="428" y="382"/>
                    <a:pt x="428" y="382"/>
                  </a:cubicBezTo>
                  <a:cubicBezTo>
                    <a:pt x="428" y="382"/>
                    <a:pt x="428" y="382"/>
                    <a:pt x="429" y="382"/>
                  </a:cubicBezTo>
                  <a:cubicBezTo>
                    <a:pt x="429" y="381"/>
                    <a:pt x="429" y="381"/>
                    <a:pt x="429" y="380"/>
                  </a:cubicBezTo>
                  <a:cubicBezTo>
                    <a:pt x="430" y="380"/>
                    <a:pt x="430" y="379"/>
                    <a:pt x="430" y="378"/>
                  </a:cubicBezTo>
                  <a:cubicBezTo>
                    <a:pt x="430" y="377"/>
                    <a:pt x="431" y="377"/>
                    <a:pt x="432" y="377"/>
                  </a:cubicBezTo>
                  <a:cubicBezTo>
                    <a:pt x="432" y="377"/>
                    <a:pt x="432" y="377"/>
                    <a:pt x="432" y="377"/>
                  </a:cubicBezTo>
                  <a:cubicBezTo>
                    <a:pt x="432" y="376"/>
                    <a:pt x="432" y="376"/>
                    <a:pt x="432" y="376"/>
                  </a:cubicBezTo>
                  <a:cubicBezTo>
                    <a:pt x="431" y="376"/>
                    <a:pt x="431" y="376"/>
                    <a:pt x="431" y="376"/>
                  </a:cubicBezTo>
                  <a:cubicBezTo>
                    <a:pt x="432" y="376"/>
                    <a:pt x="432" y="376"/>
                    <a:pt x="432" y="375"/>
                  </a:cubicBezTo>
                  <a:cubicBezTo>
                    <a:pt x="433" y="375"/>
                    <a:pt x="434" y="375"/>
                    <a:pt x="434" y="375"/>
                  </a:cubicBezTo>
                  <a:cubicBezTo>
                    <a:pt x="435" y="374"/>
                    <a:pt x="435" y="374"/>
                    <a:pt x="435" y="374"/>
                  </a:cubicBezTo>
                  <a:cubicBezTo>
                    <a:pt x="435" y="373"/>
                    <a:pt x="435" y="373"/>
                    <a:pt x="435" y="373"/>
                  </a:cubicBezTo>
                  <a:cubicBezTo>
                    <a:pt x="435" y="373"/>
                    <a:pt x="435" y="373"/>
                    <a:pt x="435" y="373"/>
                  </a:cubicBezTo>
                  <a:cubicBezTo>
                    <a:pt x="435" y="373"/>
                    <a:pt x="435" y="372"/>
                    <a:pt x="435" y="372"/>
                  </a:cubicBezTo>
                  <a:cubicBezTo>
                    <a:pt x="435" y="372"/>
                    <a:pt x="435" y="372"/>
                    <a:pt x="435" y="372"/>
                  </a:cubicBezTo>
                  <a:cubicBezTo>
                    <a:pt x="436" y="372"/>
                    <a:pt x="436" y="372"/>
                    <a:pt x="436" y="372"/>
                  </a:cubicBezTo>
                  <a:cubicBezTo>
                    <a:pt x="437" y="372"/>
                    <a:pt x="437" y="372"/>
                    <a:pt x="437" y="372"/>
                  </a:cubicBezTo>
                  <a:cubicBezTo>
                    <a:pt x="437" y="371"/>
                    <a:pt x="437" y="371"/>
                    <a:pt x="437" y="370"/>
                  </a:cubicBezTo>
                  <a:cubicBezTo>
                    <a:pt x="437" y="370"/>
                    <a:pt x="436" y="370"/>
                    <a:pt x="436" y="370"/>
                  </a:cubicBezTo>
                  <a:cubicBezTo>
                    <a:pt x="436" y="370"/>
                    <a:pt x="436" y="370"/>
                    <a:pt x="436" y="369"/>
                  </a:cubicBezTo>
                  <a:cubicBezTo>
                    <a:pt x="436" y="369"/>
                    <a:pt x="436" y="369"/>
                    <a:pt x="436" y="369"/>
                  </a:cubicBezTo>
                  <a:cubicBezTo>
                    <a:pt x="436" y="369"/>
                    <a:pt x="436" y="369"/>
                    <a:pt x="436" y="369"/>
                  </a:cubicBezTo>
                  <a:cubicBezTo>
                    <a:pt x="436" y="369"/>
                    <a:pt x="436" y="369"/>
                    <a:pt x="437" y="369"/>
                  </a:cubicBezTo>
                  <a:cubicBezTo>
                    <a:pt x="437" y="369"/>
                    <a:pt x="437" y="369"/>
                    <a:pt x="437" y="369"/>
                  </a:cubicBezTo>
                  <a:cubicBezTo>
                    <a:pt x="437" y="370"/>
                    <a:pt x="438" y="370"/>
                    <a:pt x="438" y="369"/>
                  </a:cubicBezTo>
                  <a:cubicBezTo>
                    <a:pt x="438" y="369"/>
                    <a:pt x="438" y="369"/>
                    <a:pt x="438" y="369"/>
                  </a:cubicBezTo>
                  <a:cubicBezTo>
                    <a:pt x="438" y="368"/>
                    <a:pt x="439" y="367"/>
                    <a:pt x="439" y="367"/>
                  </a:cubicBezTo>
                  <a:cubicBezTo>
                    <a:pt x="438" y="366"/>
                    <a:pt x="438" y="366"/>
                    <a:pt x="438" y="366"/>
                  </a:cubicBezTo>
                  <a:cubicBezTo>
                    <a:pt x="438" y="366"/>
                    <a:pt x="439" y="365"/>
                    <a:pt x="439" y="365"/>
                  </a:cubicBezTo>
                  <a:cubicBezTo>
                    <a:pt x="439" y="365"/>
                    <a:pt x="439" y="366"/>
                    <a:pt x="439" y="366"/>
                  </a:cubicBezTo>
                  <a:cubicBezTo>
                    <a:pt x="440" y="366"/>
                    <a:pt x="440" y="366"/>
                    <a:pt x="440" y="367"/>
                  </a:cubicBezTo>
                  <a:cubicBezTo>
                    <a:pt x="440" y="367"/>
                    <a:pt x="439" y="368"/>
                    <a:pt x="439" y="368"/>
                  </a:cubicBezTo>
                  <a:cubicBezTo>
                    <a:pt x="439" y="369"/>
                    <a:pt x="439" y="369"/>
                    <a:pt x="439" y="369"/>
                  </a:cubicBezTo>
                  <a:cubicBezTo>
                    <a:pt x="439" y="369"/>
                    <a:pt x="439" y="370"/>
                    <a:pt x="439" y="370"/>
                  </a:cubicBezTo>
                  <a:cubicBezTo>
                    <a:pt x="439" y="370"/>
                    <a:pt x="440" y="370"/>
                    <a:pt x="440" y="370"/>
                  </a:cubicBezTo>
                  <a:cubicBezTo>
                    <a:pt x="441" y="370"/>
                    <a:pt x="441" y="370"/>
                    <a:pt x="441" y="369"/>
                  </a:cubicBezTo>
                  <a:cubicBezTo>
                    <a:pt x="442" y="369"/>
                    <a:pt x="442" y="369"/>
                    <a:pt x="442" y="369"/>
                  </a:cubicBezTo>
                  <a:cubicBezTo>
                    <a:pt x="443" y="369"/>
                    <a:pt x="443" y="368"/>
                    <a:pt x="443" y="368"/>
                  </a:cubicBezTo>
                  <a:cubicBezTo>
                    <a:pt x="443" y="367"/>
                    <a:pt x="445" y="365"/>
                    <a:pt x="444" y="364"/>
                  </a:cubicBezTo>
                  <a:cubicBezTo>
                    <a:pt x="444" y="364"/>
                    <a:pt x="444" y="364"/>
                    <a:pt x="444" y="364"/>
                  </a:cubicBezTo>
                  <a:cubicBezTo>
                    <a:pt x="443" y="364"/>
                    <a:pt x="443" y="364"/>
                    <a:pt x="442" y="364"/>
                  </a:cubicBezTo>
                  <a:cubicBezTo>
                    <a:pt x="442" y="364"/>
                    <a:pt x="442" y="364"/>
                    <a:pt x="442" y="364"/>
                  </a:cubicBezTo>
                  <a:cubicBezTo>
                    <a:pt x="442" y="364"/>
                    <a:pt x="441" y="364"/>
                    <a:pt x="442" y="364"/>
                  </a:cubicBezTo>
                  <a:cubicBezTo>
                    <a:pt x="443" y="363"/>
                    <a:pt x="445" y="364"/>
                    <a:pt x="446" y="363"/>
                  </a:cubicBezTo>
                  <a:cubicBezTo>
                    <a:pt x="447" y="363"/>
                    <a:pt x="447" y="363"/>
                    <a:pt x="448" y="363"/>
                  </a:cubicBezTo>
                  <a:cubicBezTo>
                    <a:pt x="448" y="363"/>
                    <a:pt x="448" y="362"/>
                    <a:pt x="448" y="362"/>
                  </a:cubicBezTo>
                  <a:cubicBezTo>
                    <a:pt x="449" y="361"/>
                    <a:pt x="449" y="361"/>
                    <a:pt x="449" y="360"/>
                  </a:cubicBezTo>
                  <a:cubicBezTo>
                    <a:pt x="449" y="360"/>
                    <a:pt x="449" y="359"/>
                    <a:pt x="449" y="359"/>
                  </a:cubicBezTo>
                  <a:cubicBezTo>
                    <a:pt x="449" y="358"/>
                    <a:pt x="449" y="358"/>
                    <a:pt x="449" y="357"/>
                  </a:cubicBezTo>
                  <a:cubicBezTo>
                    <a:pt x="448" y="357"/>
                    <a:pt x="448" y="356"/>
                    <a:pt x="447" y="355"/>
                  </a:cubicBezTo>
                  <a:cubicBezTo>
                    <a:pt x="447" y="355"/>
                    <a:pt x="446" y="355"/>
                    <a:pt x="446" y="354"/>
                  </a:cubicBezTo>
                  <a:cubicBezTo>
                    <a:pt x="445" y="354"/>
                    <a:pt x="445" y="354"/>
                    <a:pt x="445" y="354"/>
                  </a:cubicBezTo>
                  <a:cubicBezTo>
                    <a:pt x="445" y="353"/>
                    <a:pt x="446" y="353"/>
                    <a:pt x="446" y="353"/>
                  </a:cubicBezTo>
                  <a:cubicBezTo>
                    <a:pt x="446" y="353"/>
                    <a:pt x="447" y="354"/>
                    <a:pt x="447" y="354"/>
                  </a:cubicBezTo>
                  <a:cubicBezTo>
                    <a:pt x="447" y="354"/>
                    <a:pt x="447" y="354"/>
                    <a:pt x="448" y="355"/>
                  </a:cubicBezTo>
                  <a:cubicBezTo>
                    <a:pt x="448" y="355"/>
                    <a:pt x="448" y="354"/>
                    <a:pt x="449" y="354"/>
                  </a:cubicBezTo>
                  <a:cubicBezTo>
                    <a:pt x="449" y="354"/>
                    <a:pt x="449" y="354"/>
                    <a:pt x="449" y="354"/>
                  </a:cubicBezTo>
                  <a:cubicBezTo>
                    <a:pt x="450" y="355"/>
                    <a:pt x="450" y="354"/>
                    <a:pt x="451" y="354"/>
                  </a:cubicBezTo>
                  <a:cubicBezTo>
                    <a:pt x="451" y="354"/>
                    <a:pt x="452" y="353"/>
                    <a:pt x="452" y="352"/>
                  </a:cubicBezTo>
                  <a:cubicBezTo>
                    <a:pt x="452" y="352"/>
                    <a:pt x="452" y="352"/>
                    <a:pt x="453" y="352"/>
                  </a:cubicBezTo>
                  <a:cubicBezTo>
                    <a:pt x="453" y="351"/>
                    <a:pt x="453" y="351"/>
                    <a:pt x="454" y="351"/>
                  </a:cubicBezTo>
                  <a:cubicBezTo>
                    <a:pt x="454" y="350"/>
                    <a:pt x="454" y="350"/>
                    <a:pt x="454" y="349"/>
                  </a:cubicBezTo>
                  <a:cubicBezTo>
                    <a:pt x="454" y="349"/>
                    <a:pt x="453" y="349"/>
                    <a:pt x="453" y="349"/>
                  </a:cubicBezTo>
                  <a:cubicBezTo>
                    <a:pt x="453" y="349"/>
                    <a:pt x="453" y="348"/>
                    <a:pt x="453" y="348"/>
                  </a:cubicBezTo>
                  <a:cubicBezTo>
                    <a:pt x="453" y="348"/>
                    <a:pt x="453" y="347"/>
                    <a:pt x="454" y="347"/>
                  </a:cubicBezTo>
                  <a:cubicBezTo>
                    <a:pt x="455" y="346"/>
                    <a:pt x="456" y="344"/>
                    <a:pt x="457" y="342"/>
                  </a:cubicBezTo>
                  <a:cubicBezTo>
                    <a:pt x="458" y="342"/>
                    <a:pt x="458" y="341"/>
                    <a:pt x="459" y="341"/>
                  </a:cubicBezTo>
                  <a:cubicBezTo>
                    <a:pt x="459" y="341"/>
                    <a:pt x="460" y="342"/>
                    <a:pt x="461" y="342"/>
                  </a:cubicBezTo>
                  <a:cubicBezTo>
                    <a:pt x="461" y="341"/>
                    <a:pt x="461" y="341"/>
                    <a:pt x="461" y="340"/>
                  </a:cubicBezTo>
                  <a:cubicBezTo>
                    <a:pt x="461" y="339"/>
                    <a:pt x="460" y="339"/>
                    <a:pt x="460" y="338"/>
                  </a:cubicBezTo>
                  <a:cubicBezTo>
                    <a:pt x="460" y="337"/>
                    <a:pt x="461" y="336"/>
                    <a:pt x="462" y="335"/>
                  </a:cubicBezTo>
                  <a:cubicBezTo>
                    <a:pt x="464" y="334"/>
                    <a:pt x="465" y="334"/>
                    <a:pt x="466" y="333"/>
                  </a:cubicBezTo>
                  <a:cubicBezTo>
                    <a:pt x="467" y="333"/>
                    <a:pt x="468" y="331"/>
                    <a:pt x="469" y="330"/>
                  </a:cubicBezTo>
                  <a:cubicBezTo>
                    <a:pt x="471" y="329"/>
                    <a:pt x="473" y="328"/>
                    <a:pt x="474" y="326"/>
                  </a:cubicBezTo>
                  <a:cubicBezTo>
                    <a:pt x="475" y="325"/>
                    <a:pt x="475" y="324"/>
                    <a:pt x="475" y="322"/>
                  </a:cubicBezTo>
                  <a:cubicBezTo>
                    <a:pt x="475" y="321"/>
                    <a:pt x="475" y="321"/>
                    <a:pt x="476" y="320"/>
                  </a:cubicBezTo>
                  <a:cubicBezTo>
                    <a:pt x="476" y="321"/>
                    <a:pt x="477" y="322"/>
                    <a:pt x="476" y="322"/>
                  </a:cubicBezTo>
                  <a:cubicBezTo>
                    <a:pt x="476" y="323"/>
                    <a:pt x="476" y="324"/>
                    <a:pt x="476" y="325"/>
                  </a:cubicBezTo>
                  <a:cubicBezTo>
                    <a:pt x="476" y="326"/>
                    <a:pt x="476" y="326"/>
                    <a:pt x="476" y="326"/>
                  </a:cubicBezTo>
                  <a:cubicBezTo>
                    <a:pt x="477" y="327"/>
                    <a:pt x="477" y="327"/>
                    <a:pt x="478" y="327"/>
                  </a:cubicBezTo>
                  <a:cubicBezTo>
                    <a:pt x="479" y="327"/>
                    <a:pt x="479" y="327"/>
                    <a:pt x="480" y="327"/>
                  </a:cubicBezTo>
                  <a:cubicBezTo>
                    <a:pt x="481" y="327"/>
                    <a:pt x="482" y="328"/>
                    <a:pt x="483" y="328"/>
                  </a:cubicBezTo>
                  <a:cubicBezTo>
                    <a:pt x="484" y="327"/>
                    <a:pt x="484" y="326"/>
                    <a:pt x="484" y="326"/>
                  </a:cubicBezTo>
                  <a:cubicBezTo>
                    <a:pt x="484" y="324"/>
                    <a:pt x="485" y="323"/>
                    <a:pt x="486" y="322"/>
                  </a:cubicBezTo>
                  <a:cubicBezTo>
                    <a:pt x="487" y="321"/>
                    <a:pt x="488" y="321"/>
                    <a:pt x="489" y="321"/>
                  </a:cubicBezTo>
                  <a:cubicBezTo>
                    <a:pt x="490" y="321"/>
                    <a:pt x="491" y="321"/>
                    <a:pt x="492" y="320"/>
                  </a:cubicBezTo>
                  <a:cubicBezTo>
                    <a:pt x="493" y="320"/>
                    <a:pt x="494" y="320"/>
                    <a:pt x="494" y="320"/>
                  </a:cubicBezTo>
                  <a:cubicBezTo>
                    <a:pt x="492" y="322"/>
                    <a:pt x="488" y="323"/>
                    <a:pt x="486" y="325"/>
                  </a:cubicBezTo>
                  <a:cubicBezTo>
                    <a:pt x="485" y="326"/>
                    <a:pt x="485" y="327"/>
                    <a:pt x="484" y="328"/>
                  </a:cubicBezTo>
                  <a:cubicBezTo>
                    <a:pt x="483" y="329"/>
                    <a:pt x="483" y="329"/>
                    <a:pt x="482" y="330"/>
                  </a:cubicBezTo>
                  <a:cubicBezTo>
                    <a:pt x="483" y="330"/>
                    <a:pt x="484" y="331"/>
                    <a:pt x="485" y="332"/>
                  </a:cubicBezTo>
                  <a:cubicBezTo>
                    <a:pt x="485" y="332"/>
                    <a:pt x="485" y="333"/>
                    <a:pt x="486" y="333"/>
                  </a:cubicBezTo>
                  <a:cubicBezTo>
                    <a:pt x="487" y="333"/>
                    <a:pt x="487" y="333"/>
                    <a:pt x="488" y="334"/>
                  </a:cubicBezTo>
                  <a:cubicBezTo>
                    <a:pt x="489" y="334"/>
                    <a:pt x="491" y="335"/>
                    <a:pt x="492" y="336"/>
                  </a:cubicBezTo>
                  <a:cubicBezTo>
                    <a:pt x="493" y="335"/>
                    <a:pt x="495" y="336"/>
                    <a:pt x="496" y="338"/>
                  </a:cubicBezTo>
                  <a:cubicBezTo>
                    <a:pt x="492" y="337"/>
                    <a:pt x="489" y="335"/>
                    <a:pt x="486" y="335"/>
                  </a:cubicBezTo>
                  <a:cubicBezTo>
                    <a:pt x="485" y="335"/>
                    <a:pt x="483" y="336"/>
                    <a:pt x="482" y="336"/>
                  </a:cubicBezTo>
                  <a:cubicBezTo>
                    <a:pt x="481" y="336"/>
                    <a:pt x="480" y="336"/>
                    <a:pt x="479" y="335"/>
                  </a:cubicBezTo>
                  <a:cubicBezTo>
                    <a:pt x="479" y="334"/>
                    <a:pt x="479" y="334"/>
                    <a:pt x="478" y="333"/>
                  </a:cubicBezTo>
                  <a:cubicBezTo>
                    <a:pt x="478" y="333"/>
                    <a:pt x="477" y="333"/>
                    <a:pt x="477" y="334"/>
                  </a:cubicBezTo>
                  <a:cubicBezTo>
                    <a:pt x="475" y="335"/>
                    <a:pt x="474" y="336"/>
                    <a:pt x="473" y="337"/>
                  </a:cubicBezTo>
                  <a:cubicBezTo>
                    <a:pt x="472" y="337"/>
                    <a:pt x="471" y="338"/>
                    <a:pt x="470" y="339"/>
                  </a:cubicBezTo>
                  <a:cubicBezTo>
                    <a:pt x="469" y="340"/>
                    <a:pt x="467" y="340"/>
                    <a:pt x="466" y="342"/>
                  </a:cubicBezTo>
                  <a:cubicBezTo>
                    <a:pt x="465" y="342"/>
                    <a:pt x="465" y="343"/>
                    <a:pt x="465" y="343"/>
                  </a:cubicBezTo>
                  <a:cubicBezTo>
                    <a:pt x="465" y="343"/>
                    <a:pt x="465" y="344"/>
                    <a:pt x="465" y="344"/>
                  </a:cubicBezTo>
                  <a:cubicBezTo>
                    <a:pt x="466" y="345"/>
                    <a:pt x="466" y="346"/>
                    <a:pt x="467" y="347"/>
                  </a:cubicBezTo>
                  <a:cubicBezTo>
                    <a:pt x="467" y="348"/>
                    <a:pt x="467" y="349"/>
                    <a:pt x="466" y="350"/>
                  </a:cubicBezTo>
                  <a:cubicBezTo>
                    <a:pt x="466" y="350"/>
                    <a:pt x="466" y="350"/>
                    <a:pt x="466" y="351"/>
                  </a:cubicBezTo>
                  <a:cubicBezTo>
                    <a:pt x="465" y="351"/>
                    <a:pt x="465" y="352"/>
                    <a:pt x="465" y="353"/>
                  </a:cubicBezTo>
                  <a:cubicBezTo>
                    <a:pt x="465" y="354"/>
                    <a:pt x="464" y="355"/>
                    <a:pt x="463" y="356"/>
                  </a:cubicBezTo>
                  <a:cubicBezTo>
                    <a:pt x="462" y="358"/>
                    <a:pt x="461" y="359"/>
                    <a:pt x="461" y="361"/>
                  </a:cubicBezTo>
                  <a:cubicBezTo>
                    <a:pt x="461" y="362"/>
                    <a:pt x="460" y="363"/>
                    <a:pt x="460" y="364"/>
                  </a:cubicBezTo>
                  <a:cubicBezTo>
                    <a:pt x="460" y="364"/>
                    <a:pt x="459" y="365"/>
                    <a:pt x="459" y="366"/>
                  </a:cubicBezTo>
                  <a:cubicBezTo>
                    <a:pt x="459" y="366"/>
                    <a:pt x="460" y="367"/>
                    <a:pt x="460" y="368"/>
                  </a:cubicBezTo>
                  <a:cubicBezTo>
                    <a:pt x="461" y="368"/>
                    <a:pt x="462" y="369"/>
                    <a:pt x="462" y="369"/>
                  </a:cubicBezTo>
                  <a:cubicBezTo>
                    <a:pt x="463" y="369"/>
                    <a:pt x="463" y="369"/>
                    <a:pt x="463" y="369"/>
                  </a:cubicBezTo>
                  <a:cubicBezTo>
                    <a:pt x="464" y="369"/>
                    <a:pt x="465" y="369"/>
                    <a:pt x="465" y="369"/>
                  </a:cubicBezTo>
                  <a:cubicBezTo>
                    <a:pt x="466" y="368"/>
                    <a:pt x="467" y="368"/>
                    <a:pt x="468" y="367"/>
                  </a:cubicBezTo>
                  <a:cubicBezTo>
                    <a:pt x="468" y="366"/>
                    <a:pt x="469" y="366"/>
                    <a:pt x="469" y="366"/>
                  </a:cubicBezTo>
                  <a:cubicBezTo>
                    <a:pt x="469" y="366"/>
                    <a:pt x="470" y="366"/>
                    <a:pt x="470" y="366"/>
                  </a:cubicBezTo>
                  <a:cubicBezTo>
                    <a:pt x="469" y="367"/>
                    <a:pt x="469" y="368"/>
                    <a:pt x="468" y="369"/>
                  </a:cubicBezTo>
                  <a:cubicBezTo>
                    <a:pt x="468" y="369"/>
                    <a:pt x="468" y="369"/>
                    <a:pt x="468" y="369"/>
                  </a:cubicBezTo>
                  <a:cubicBezTo>
                    <a:pt x="467" y="369"/>
                    <a:pt x="467" y="369"/>
                    <a:pt x="468" y="370"/>
                  </a:cubicBezTo>
                  <a:cubicBezTo>
                    <a:pt x="468" y="370"/>
                    <a:pt x="468" y="370"/>
                    <a:pt x="468" y="370"/>
                  </a:cubicBezTo>
                  <a:cubicBezTo>
                    <a:pt x="468" y="370"/>
                    <a:pt x="468" y="370"/>
                    <a:pt x="469" y="371"/>
                  </a:cubicBezTo>
                  <a:cubicBezTo>
                    <a:pt x="468" y="371"/>
                    <a:pt x="467" y="371"/>
                    <a:pt x="467" y="371"/>
                  </a:cubicBezTo>
                  <a:cubicBezTo>
                    <a:pt x="467" y="371"/>
                    <a:pt x="466" y="371"/>
                    <a:pt x="466" y="371"/>
                  </a:cubicBezTo>
                  <a:cubicBezTo>
                    <a:pt x="466" y="372"/>
                    <a:pt x="465" y="371"/>
                    <a:pt x="465" y="372"/>
                  </a:cubicBezTo>
                  <a:cubicBezTo>
                    <a:pt x="465" y="372"/>
                    <a:pt x="464" y="372"/>
                    <a:pt x="464" y="372"/>
                  </a:cubicBezTo>
                  <a:cubicBezTo>
                    <a:pt x="464" y="373"/>
                    <a:pt x="465" y="373"/>
                    <a:pt x="465" y="373"/>
                  </a:cubicBezTo>
                  <a:cubicBezTo>
                    <a:pt x="465" y="374"/>
                    <a:pt x="465" y="374"/>
                    <a:pt x="464" y="374"/>
                  </a:cubicBezTo>
                  <a:cubicBezTo>
                    <a:pt x="464" y="374"/>
                    <a:pt x="463" y="374"/>
                    <a:pt x="462" y="374"/>
                  </a:cubicBezTo>
                  <a:cubicBezTo>
                    <a:pt x="462" y="374"/>
                    <a:pt x="461" y="374"/>
                    <a:pt x="461" y="374"/>
                  </a:cubicBezTo>
                  <a:cubicBezTo>
                    <a:pt x="461" y="375"/>
                    <a:pt x="460" y="374"/>
                    <a:pt x="460" y="374"/>
                  </a:cubicBezTo>
                  <a:cubicBezTo>
                    <a:pt x="460" y="374"/>
                    <a:pt x="459" y="375"/>
                    <a:pt x="459" y="375"/>
                  </a:cubicBezTo>
                  <a:cubicBezTo>
                    <a:pt x="459" y="375"/>
                    <a:pt x="459" y="375"/>
                    <a:pt x="459" y="375"/>
                  </a:cubicBezTo>
                  <a:cubicBezTo>
                    <a:pt x="459" y="375"/>
                    <a:pt x="459" y="376"/>
                    <a:pt x="459" y="376"/>
                  </a:cubicBezTo>
                  <a:cubicBezTo>
                    <a:pt x="459" y="376"/>
                    <a:pt x="459" y="376"/>
                    <a:pt x="459" y="376"/>
                  </a:cubicBezTo>
                  <a:cubicBezTo>
                    <a:pt x="459" y="376"/>
                    <a:pt x="459" y="376"/>
                    <a:pt x="459" y="376"/>
                  </a:cubicBezTo>
                  <a:cubicBezTo>
                    <a:pt x="459" y="377"/>
                    <a:pt x="459" y="377"/>
                    <a:pt x="458" y="377"/>
                  </a:cubicBezTo>
                  <a:cubicBezTo>
                    <a:pt x="458" y="377"/>
                    <a:pt x="458" y="377"/>
                    <a:pt x="457" y="377"/>
                  </a:cubicBezTo>
                  <a:cubicBezTo>
                    <a:pt x="457" y="377"/>
                    <a:pt x="457" y="378"/>
                    <a:pt x="457" y="378"/>
                  </a:cubicBezTo>
                  <a:cubicBezTo>
                    <a:pt x="458" y="379"/>
                    <a:pt x="458" y="379"/>
                    <a:pt x="458" y="379"/>
                  </a:cubicBezTo>
                  <a:cubicBezTo>
                    <a:pt x="458" y="380"/>
                    <a:pt x="458" y="380"/>
                    <a:pt x="458" y="380"/>
                  </a:cubicBezTo>
                  <a:cubicBezTo>
                    <a:pt x="458" y="380"/>
                    <a:pt x="459" y="381"/>
                    <a:pt x="460" y="380"/>
                  </a:cubicBezTo>
                  <a:cubicBezTo>
                    <a:pt x="460" y="380"/>
                    <a:pt x="460" y="380"/>
                    <a:pt x="460" y="380"/>
                  </a:cubicBezTo>
                  <a:cubicBezTo>
                    <a:pt x="460" y="381"/>
                    <a:pt x="460" y="381"/>
                    <a:pt x="460" y="381"/>
                  </a:cubicBezTo>
                  <a:cubicBezTo>
                    <a:pt x="460" y="381"/>
                    <a:pt x="461" y="381"/>
                    <a:pt x="461" y="381"/>
                  </a:cubicBezTo>
                  <a:cubicBezTo>
                    <a:pt x="462" y="381"/>
                    <a:pt x="462" y="381"/>
                    <a:pt x="462" y="381"/>
                  </a:cubicBezTo>
                  <a:cubicBezTo>
                    <a:pt x="463" y="381"/>
                    <a:pt x="463" y="380"/>
                    <a:pt x="463" y="380"/>
                  </a:cubicBezTo>
                  <a:cubicBezTo>
                    <a:pt x="463" y="380"/>
                    <a:pt x="463" y="380"/>
                    <a:pt x="463" y="380"/>
                  </a:cubicBezTo>
                  <a:cubicBezTo>
                    <a:pt x="464" y="380"/>
                    <a:pt x="464" y="380"/>
                    <a:pt x="465" y="380"/>
                  </a:cubicBezTo>
                  <a:cubicBezTo>
                    <a:pt x="465" y="379"/>
                    <a:pt x="466" y="380"/>
                    <a:pt x="466" y="380"/>
                  </a:cubicBezTo>
                  <a:cubicBezTo>
                    <a:pt x="466" y="380"/>
                    <a:pt x="467" y="381"/>
                    <a:pt x="467" y="381"/>
                  </a:cubicBezTo>
                  <a:cubicBezTo>
                    <a:pt x="467" y="381"/>
                    <a:pt x="468" y="381"/>
                    <a:pt x="468" y="381"/>
                  </a:cubicBezTo>
                  <a:cubicBezTo>
                    <a:pt x="469" y="380"/>
                    <a:pt x="469" y="380"/>
                    <a:pt x="469" y="379"/>
                  </a:cubicBezTo>
                  <a:cubicBezTo>
                    <a:pt x="469" y="379"/>
                    <a:pt x="469" y="379"/>
                    <a:pt x="469" y="379"/>
                  </a:cubicBezTo>
                  <a:cubicBezTo>
                    <a:pt x="469" y="379"/>
                    <a:pt x="469" y="379"/>
                    <a:pt x="469" y="379"/>
                  </a:cubicBezTo>
                  <a:cubicBezTo>
                    <a:pt x="468" y="379"/>
                    <a:pt x="468" y="378"/>
                    <a:pt x="467" y="378"/>
                  </a:cubicBezTo>
                  <a:cubicBezTo>
                    <a:pt x="467" y="378"/>
                    <a:pt x="467" y="378"/>
                    <a:pt x="466" y="378"/>
                  </a:cubicBezTo>
                  <a:cubicBezTo>
                    <a:pt x="466" y="378"/>
                    <a:pt x="466" y="378"/>
                    <a:pt x="466" y="378"/>
                  </a:cubicBezTo>
                  <a:cubicBezTo>
                    <a:pt x="468" y="378"/>
                    <a:pt x="469" y="378"/>
                    <a:pt x="470" y="379"/>
                  </a:cubicBezTo>
                  <a:cubicBezTo>
                    <a:pt x="470" y="379"/>
                    <a:pt x="470" y="379"/>
                    <a:pt x="470" y="379"/>
                  </a:cubicBezTo>
                  <a:cubicBezTo>
                    <a:pt x="470" y="379"/>
                    <a:pt x="470" y="380"/>
                    <a:pt x="470" y="380"/>
                  </a:cubicBezTo>
                  <a:cubicBezTo>
                    <a:pt x="470" y="380"/>
                    <a:pt x="470" y="380"/>
                    <a:pt x="470" y="380"/>
                  </a:cubicBezTo>
                  <a:cubicBezTo>
                    <a:pt x="471" y="380"/>
                    <a:pt x="471" y="380"/>
                    <a:pt x="471" y="380"/>
                  </a:cubicBezTo>
                  <a:cubicBezTo>
                    <a:pt x="471" y="379"/>
                    <a:pt x="472" y="379"/>
                    <a:pt x="471" y="379"/>
                  </a:cubicBezTo>
                  <a:cubicBezTo>
                    <a:pt x="471" y="378"/>
                    <a:pt x="471" y="378"/>
                    <a:pt x="471" y="378"/>
                  </a:cubicBezTo>
                  <a:cubicBezTo>
                    <a:pt x="471" y="378"/>
                    <a:pt x="471" y="378"/>
                    <a:pt x="471" y="377"/>
                  </a:cubicBezTo>
                  <a:cubicBezTo>
                    <a:pt x="472" y="377"/>
                    <a:pt x="472" y="377"/>
                    <a:pt x="472" y="377"/>
                  </a:cubicBezTo>
                  <a:cubicBezTo>
                    <a:pt x="473" y="377"/>
                    <a:pt x="473" y="376"/>
                    <a:pt x="473" y="376"/>
                  </a:cubicBezTo>
                  <a:cubicBezTo>
                    <a:pt x="473" y="375"/>
                    <a:pt x="473" y="375"/>
                    <a:pt x="474" y="375"/>
                  </a:cubicBezTo>
                  <a:cubicBezTo>
                    <a:pt x="474" y="375"/>
                    <a:pt x="474" y="375"/>
                    <a:pt x="475" y="374"/>
                  </a:cubicBezTo>
                  <a:cubicBezTo>
                    <a:pt x="475" y="374"/>
                    <a:pt x="475" y="374"/>
                    <a:pt x="475" y="373"/>
                  </a:cubicBezTo>
                  <a:cubicBezTo>
                    <a:pt x="475" y="373"/>
                    <a:pt x="475" y="372"/>
                    <a:pt x="475" y="372"/>
                  </a:cubicBezTo>
                  <a:cubicBezTo>
                    <a:pt x="476" y="371"/>
                    <a:pt x="476" y="371"/>
                    <a:pt x="477" y="371"/>
                  </a:cubicBezTo>
                  <a:cubicBezTo>
                    <a:pt x="477" y="372"/>
                    <a:pt x="476" y="372"/>
                    <a:pt x="476" y="372"/>
                  </a:cubicBezTo>
                  <a:cubicBezTo>
                    <a:pt x="476" y="373"/>
                    <a:pt x="477" y="373"/>
                    <a:pt x="477" y="373"/>
                  </a:cubicBezTo>
                  <a:cubicBezTo>
                    <a:pt x="477" y="373"/>
                    <a:pt x="477" y="372"/>
                    <a:pt x="477" y="372"/>
                  </a:cubicBezTo>
                  <a:cubicBezTo>
                    <a:pt x="477" y="372"/>
                    <a:pt x="478" y="371"/>
                    <a:pt x="478" y="371"/>
                  </a:cubicBezTo>
                  <a:cubicBezTo>
                    <a:pt x="479" y="370"/>
                    <a:pt x="479" y="369"/>
                    <a:pt x="479" y="369"/>
                  </a:cubicBezTo>
                  <a:cubicBezTo>
                    <a:pt x="479" y="368"/>
                    <a:pt x="480" y="368"/>
                    <a:pt x="480" y="368"/>
                  </a:cubicBezTo>
                  <a:cubicBezTo>
                    <a:pt x="480" y="370"/>
                    <a:pt x="479" y="371"/>
                    <a:pt x="478" y="373"/>
                  </a:cubicBezTo>
                  <a:cubicBezTo>
                    <a:pt x="478" y="373"/>
                    <a:pt x="478" y="374"/>
                    <a:pt x="478" y="374"/>
                  </a:cubicBezTo>
                  <a:cubicBezTo>
                    <a:pt x="478" y="375"/>
                    <a:pt x="479" y="375"/>
                    <a:pt x="479" y="375"/>
                  </a:cubicBezTo>
                  <a:cubicBezTo>
                    <a:pt x="479" y="375"/>
                    <a:pt x="479" y="374"/>
                    <a:pt x="479" y="373"/>
                  </a:cubicBezTo>
                  <a:cubicBezTo>
                    <a:pt x="479" y="373"/>
                    <a:pt x="479" y="373"/>
                    <a:pt x="480" y="373"/>
                  </a:cubicBezTo>
                  <a:cubicBezTo>
                    <a:pt x="480" y="372"/>
                    <a:pt x="480" y="372"/>
                    <a:pt x="481" y="372"/>
                  </a:cubicBezTo>
                  <a:cubicBezTo>
                    <a:pt x="481" y="372"/>
                    <a:pt x="481" y="372"/>
                    <a:pt x="481" y="371"/>
                  </a:cubicBezTo>
                  <a:cubicBezTo>
                    <a:pt x="481" y="371"/>
                    <a:pt x="481" y="371"/>
                    <a:pt x="481" y="371"/>
                  </a:cubicBezTo>
                  <a:cubicBezTo>
                    <a:pt x="481" y="370"/>
                    <a:pt x="482" y="370"/>
                    <a:pt x="482" y="370"/>
                  </a:cubicBezTo>
                  <a:cubicBezTo>
                    <a:pt x="482" y="369"/>
                    <a:pt x="483" y="369"/>
                    <a:pt x="483" y="369"/>
                  </a:cubicBezTo>
                  <a:cubicBezTo>
                    <a:pt x="483" y="369"/>
                    <a:pt x="484" y="369"/>
                    <a:pt x="484" y="369"/>
                  </a:cubicBezTo>
                  <a:cubicBezTo>
                    <a:pt x="484" y="368"/>
                    <a:pt x="484" y="368"/>
                    <a:pt x="483" y="368"/>
                  </a:cubicBezTo>
                  <a:cubicBezTo>
                    <a:pt x="484" y="368"/>
                    <a:pt x="484" y="367"/>
                    <a:pt x="483" y="367"/>
                  </a:cubicBezTo>
                  <a:cubicBezTo>
                    <a:pt x="483" y="367"/>
                    <a:pt x="483" y="367"/>
                    <a:pt x="483" y="366"/>
                  </a:cubicBezTo>
                  <a:cubicBezTo>
                    <a:pt x="482" y="366"/>
                    <a:pt x="483" y="365"/>
                    <a:pt x="483" y="365"/>
                  </a:cubicBezTo>
                  <a:cubicBezTo>
                    <a:pt x="484" y="365"/>
                    <a:pt x="484" y="366"/>
                    <a:pt x="484" y="366"/>
                  </a:cubicBezTo>
                  <a:cubicBezTo>
                    <a:pt x="484" y="367"/>
                    <a:pt x="485" y="367"/>
                    <a:pt x="485" y="367"/>
                  </a:cubicBezTo>
                  <a:cubicBezTo>
                    <a:pt x="485" y="367"/>
                    <a:pt x="485" y="367"/>
                    <a:pt x="485" y="367"/>
                  </a:cubicBezTo>
                  <a:cubicBezTo>
                    <a:pt x="485" y="368"/>
                    <a:pt x="486" y="368"/>
                    <a:pt x="486" y="367"/>
                  </a:cubicBezTo>
                  <a:cubicBezTo>
                    <a:pt x="487" y="367"/>
                    <a:pt x="486" y="366"/>
                    <a:pt x="486" y="366"/>
                  </a:cubicBezTo>
                  <a:cubicBezTo>
                    <a:pt x="486" y="366"/>
                    <a:pt x="486" y="365"/>
                    <a:pt x="486" y="365"/>
                  </a:cubicBezTo>
                  <a:cubicBezTo>
                    <a:pt x="486" y="365"/>
                    <a:pt x="486" y="365"/>
                    <a:pt x="486" y="365"/>
                  </a:cubicBezTo>
                  <a:cubicBezTo>
                    <a:pt x="486" y="364"/>
                    <a:pt x="486" y="364"/>
                    <a:pt x="486" y="363"/>
                  </a:cubicBezTo>
                  <a:cubicBezTo>
                    <a:pt x="486" y="363"/>
                    <a:pt x="486" y="362"/>
                    <a:pt x="486" y="362"/>
                  </a:cubicBezTo>
                  <a:cubicBezTo>
                    <a:pt x="487" y="361"/>
                    <a:pt x="487" y="362"/>
                    <a:pt x="487" y="362"/>
                  </a:cubicBezTo>
                  <a:cubicBezTo>
                    <a:pt x="487" y="363"/>
                    <a:pt x="487" y="363"/>
                    <a:pt x="487" y="364"/>
                  </a:cubicBezTo>
                  <a:cubicBezTo>
                    <a:pt x="487" y="364"/>
                    <a:pt x="487" y="365"/>
                    <a:pt x="487" y="365"/>
                  </a:cubicBezTo>
                  <a:cubicBezTo>
                    <a:pt x="488" y="366"/>
                    <a:pt x="488" y="366"/>
                    <a:pt x="489" y="366"/>
                  </a:cubicBezTo>
                  <a:cubicBezTo>
                    <a:pt x="489" y="365"/>
                    <a:pt x="488" y="365"/>
                    <a:pt x="488" y="364"/>
                  </a:cubicBezTo>
                  <a:cubicBezTo>
                    <a:pt x="488" y="364"/>
                    <a:pt x="488" y="363"/>
                    <a:pt x="488" y="363"/>
                  </a:cubicBezTo>
                  <a:cubicBezTo>
                    <a:pt x="488" y="363"/>
                    <a:pt x="488" y="363"/>
                    <a:pt x="488" y="362"/>
                  </a:cubicBezTo>
                  <a:cubicBezTo>
                    <a:pt x="488" y="362"/>
                    <a:pt x="489" y="362"/>
                    <a:pt x="489" y="362"/>
                  </a:cubicBezTo>
                  <a:cubicBezTo>
                    <a:pt x="489" y="362"/>
                    <a:pt x="489" y="362"/>
                    <a:pt x="489" y="362"/>
                  </a:cubicBezTo>
                  <a:cubicBezTo>
                    <a:pt x="490" y="362"/>
                    <a:pt x="490" y="362"/>
                    <a:pt x="490" y="361"/>
                  </a:cubicBezTo>
                  <a:cubicBezTo>
                    <a:pt x="490" y="361"/>
                    <a:pt x="490" y="361"/>
                    <a:pt x="490" y="360"/>
                  </a:cubicBezTo>
                  <a:cubicBezTo>
                    <a:pt x="490" y="360"/>
                    <a:pt x="490" y="359"/>
                    <a:pt x="490" y="359"/>
                  </a:cubicBezTo>
                  <a:cubicBezTo>
                    <a:pt x="490" y="358"/>
                    <a:pt x="490" y="358"/>
                    <a:pt x="490" y="358"/>
                  </a:cubicBezTo>
                  <a:cubicBezTo>
                    <a:pt x="490" y="358"/>
                    <a:pt x="491" y="358"/>
                    <a:pt x="491" y="358"/>
                  </a:cubicBezTo>
                  <a:cubicBezTo>
                    <a:pt x="491" y="358"/>
                    <a:pt x="491" y="358"/>
                    <a:pt x="491" y="358"/>
                  </a:cubicBezTo>
                  <a:cubicBezTo>
                    <a:pt x="491" y="359"/>
                    <a:pt x="491" y="360"/>
                    <a:pt x="491" y="361"/>
                  </a:cubicBezTo>
                  <a:cubicBezTo>
                    <a:pt x="491" y="361"/>
                    <a:pt x="491" y="362"/>
                    <a:pt x="492" y="362"/>
                  </a:cubicBezTo>
                  <a:cubicBezTo>
                    <a:pt x="492" y="363"/>
                    <a:pt x="492" y="363"/>
                    <a:pt x="493" y="363"/>
                  </a:cubicBezTo>
                  <a:cubicBezTo>
                    <a:pt x="493" y="362"/>
                    <a:pt x="493" y="361"/>
                    <a:pt x="493" y="360"/>
                  </a:cubicBezTo>
                  <a:cubicBezTo>
                    <a:pt x="493" y="360"/>
                    <a:pt x="493" y="360"/>
                    <a:pt x="493" y="359"/>
                  </a:cubicBezTo>
                  <a:cubicBezTo>
                    <a:pt x="494" y="359"/>
                    <a:pt x="494" y="359"/>
                    <a:pt x="494" y="359"/>
                  </a:cubicBezTo>
                  <a:cubicBezTo>
                    <a:pt x="494" y="360"/>
                    <a:pt x="494" y="360"/>
                    <a:pt x="494" y="361"/>
                  </a:cubicBezTo>
                  <a:cubicBezTo>
                    <a:pt x="494" y="362"/>
                    <a:pt x="496" y="362"/>
                    <a:pt x="497" y="361"/>
                  </a:cubicBezTo>
                  <a:cubicBezTo>
                    <a:pt x="497" y="362"/>
                    <a:pt x="497" y="362"/>
                    <a:pt x="497" y="362"/>
                  </a:cubicBezTo>
                  <a:cubicBezTo>
                    <a:pt x="498" y="362"/>
                    <a:pt x="498" y="362"/>
                    <a:pt x="499" y="362"/>
                  </a:cubicBezTo>
                  <a:cubicBezTo>
                    <a:pt x="499" y="362"/>
                    <a:pt x="499" y="361"/>
                    <a:pt x="499" y="361"/>
                  </a:cubicBezTo>
                  <a:cubicBezTo>
                    <a:pt x="500" y="361"/>
                    <a:pt x="500" y="362"/>
                    <a:pt x="500" y="362"/>
                  </a:cubicBezTo>
                  <a:cubicBezTo>
                    <a:pt x="500" y="363"/>
                    <a:pt x="501" y="362"/>
                    <a:pt x="501" y="362"/>
                  </a:cubicBezTo>
                  <a:cubicBezTo>
                    <a:pt x="501" y="361"/>
                    <a:pt x="501" y="361"/>
                    <a:pt x="501" y="360"/>
                  </a:cubicBezTo>
                  <a:cubicBezTo>
                    <a:pt x="501" y="360"/>
                    <a:pt x="501" y="359"/>
                    <a:pt x="502" y="359"/>
                  </a:cubicBezTo>
                  <a:cubicBezTo>
                    <a:pt x="502" y="360"/>
                    <a:pt x="502" y="360"/>
                    <a:pt x="502" y="361"/>
                  </a:cubicBezTo>
                  <a:cubicBezTo>
                    <a:pt x="502" y="361"/>
                    <a:pt x="502" y="361"/>
                    <a:pt x="502" y="361"/>
                  </a:cubicBezTo>
                  <a:cubicBezTo>
                    <a:pt x="503" y="362"/>
                    <a:pt x="504" y="362"/>
                    <a:pt x="504" y="361"/>
                  </a:cubicBezTo>
                  <a:cubicBezTo>
                    <a:pt x="504" y="360"/>
                    <a:pt x="504" y="360"/>
                    <a:pt x="504" y="359"/>
                  </a:cubicBezTo>
                  <a:cubicBezTo>
                    <a:pt x="503" y="359"/>
                    <a:pt x="503" y="358"/>
                    <a:pt x="503" y="357"/>
                  </a:cubicBezTo>
                  <a:cubicBezTo>
                    <a:pt x="504" y="357"/>
                    <a:pt x="504" y="356"/>
                    <a:pt x="504" y="356"/>
                  </a:cubicBezTo>
                  <a:cubicBezTo>
                    <a:pt x="505" y="357"/>
                    <a:pt x="505" y="357"/>
                    <a:pt x="505" y="358"/>
                  </a:cubicBezTo>
                  <a:cubicBezTo>
                    <a:pt x="505" y="358"/>
                    <a:pt x="506" y="358"/>
                    <a:pt x="506" y="358"/>
                  </a:cubicBezTo>
                  <a:cubicBezTo>
                    <a:pt x="506" y="358"/>
                    <a:pt x="505" y="359"/>
                    <a:pt x="505" y="359"/>
                  </a:cubicBezTo>
                  <a:cubicBezTo>
                    <a:pt x="506" y="359"/>
                    <a:pt x="507" y="359"/>
                    <a:pt x="507" y="360"/>
                  </a:cubicBezTo>
                  <a:cubicBezTo>
                    <a:pt x="507" y="360"/>
                    <a:pt x="507" y="360"/>
                    <a:pt x="507" y="360"/>
                  </a:cubicBezTo>
                  <a:cubicBezTo>
                    <a:pt x="507" y="360"/>
                    <a:pt x="508" y="359"/>
                    <a:pt x="508" y="359"/>
                  </a:cubicBezTo>
                  <a:cubicBezTo>
                    <a:pt x="508" y="359"/>
                    <a:pt x="508" y="358"/>
                    <a:pt x="508" y="358"/>
                  </a:cubicBezTo>
                  <a:cubicBezTo>
                    <a:pt x="509" y="358"/>
                    <a:pt x="509" y="358"/>
                    <a:pt x="510" y="358"/>
                  </a:cubicBezTo>
                  <a:cubicBezTo>
                    <a:pt x="510" y="357"/>
                    <a:pt x="510" y="357"/>
                    <a:pt x="509" y="357"/>
                  </a:cubicBezTo>
                  <a:cubicBezTo>
                    <a:pt x="509" y="357"/>
                    <a:pt x="509" y="357"/>
                    <a:pt x="509" y="357"/>
                  </a:cubicBezTo>
                  <a:cubicBezTo>
                    <a:pt x="509" y="357"/>
                    <a:pt x="508" y="357"/>
                    <a:pt x="508" y="357"/>
                  </a:cubicBezTo>
                  <a:cubicBezTo>
                    <a:pt x="508" y="357"/>
                    <a:pt x="508" y="358"/>
                    <a:pt x="507" y="358"/>
                  </a:cubicBezTo>
                  <a:cubicBezTo>
                    <a:pt x="507" y="358"/>
                    <a:pt x="507" y="357"/>
                    <a:pt x="507" y="357"/>
                  </a:cubicBezTo>
                  <a:cubicBezTo>
                    <a:pt x="507" y="357"/>
                    <a:pt x="507" y="356"/>
                    <a:pt x="507" y="356"/>
                  </a:cubicBezTo>
                  <a:cubicBezTo>
                    <a:pt x="507" y="356"/>
                    <a:pt x="507" y="356"/>
                    <a:pt x="507" y="355"/>
                  </a:cubicBezTo>
                  <a:cubicBezTo>
                    <a:pt x="507" y="355"/>
                    <a:pt x="508" y="355"/>
                    <a:pt x="508" y="355"/>
                  </a:cubicBezTo>
                  <a:cubicBezTo>
                    <a:pt x="508" y="355"/>
                    <a:pt x="507" y="355"/>
                    <a:pt x="507" y="355"/>
                  </a:cubicBezTo>
                  <a:cubicBezTo>
                    <a:pt x="507" y="355"/>
                    <a:pt x="507" y="355"/>
                    <a:pt x="507" y="355"/>
                  </a:cubicBezTo>
                  <a:cubicBezTo>
                    <a:pt x="506" y="355"/>
                    <a:pt x="506" y="354"/>
                    <a:pt x="506" y="354"/>
                  </a:cubicBezTo>
                  <a:cubicBezTo>
                    <a:pt x="505" y="354"/>
                    <a:pt x="505" y="354"/>
                    <a:pt x="505" y="354"/>
                  </a:cubicBezTo>
                  <a:cubicBezTo>
                    <a:pt x="505" y="355"/>
                    <a:pt x="504" y="355"/>
                    <a:pt x="504" y="355"/>
                  </a:cubicBezTo>
                  <a:cubicBezTo>
                    <a:pt x="504" y="355"/>
                    <a:pt x="504" y="354"/>
                    <a:pt x="504" y="354"/>
                  </a:cubicBezTo>
                  <a:cubicBezTo>
                    <a:pt x="505" y="354"/>
                    <a:pt x="505" y="353"/>
                    <a:pt x="504" y="353"/>
                  </a:cubicBezTo>
                  <a:cubicBezTo>
                    <a:pt x="504" y="353"/>
                    <a:pt x="504" y="353"/>
                    <a:pt x="504" y="353"/>
                  </a:cubicBezTo>
                  <a:cubicBezTo>
                    <a:pt x="504" y="353"/>
                    <a:pt x="504" y="353"/>
                    <a:pt x="504" y="353"/>
                  </a:cubicBezTo>
                  <a:cubicBezTo>
                    <a:pt x="504" y="353"/>
                    <a:pt x="505" y="353"/>
                    <a:pt x="506" y="353"/>
                  </a:cubicBezTo>
                  <a:cubicBezTo>
                    <a:pt x="506" y="353"/>
                    <a:pt x="507" y="352"/>
                    <a:pt x="507" y="352"/>
                  </a:cubicBezTo>
                  <a:cubicBezTo>
                    <a:pt x="508" y="351"/>
                    <a:pt x="508" y="351"/>
                    <a:pt x="508" y="351"/>
                  </a:cubicBezTo>
                  <a:cubicBezTo>
                    <a:pt x="508" y="350"/>
                    <a:pt x="509" y="350"/>
                    <a:pt x="509" y="350"/>
                  </a:cubicBezTo>
                  <a:cubicBezTo>
                    <a:pt x="509" y="349"/>
                    <a:pt x="510" y="349"/>
                    <a:pt x="509" y="349"/>
                  </a:cubicBezTo>
                  <a:cubicBezTo>
                    <a:pt x="509" y="348"/>
                    <a:pt x="509" y="348"/>
                    <a:pt x="509" y="348"/>
                  </a:cubicBezTo>
                  <a:cubicBezTo>
                    <a:pt x="509" y="348"/>
                    <a:pt x="509" y="348"/>
                    <a:pt x="509" y="347"/>
                  </a:cubicBezTo>
                  <a:cubicBezTo>
                    <a:pt x="509" y="347"/>
                    <a:pt x="509" y="346"/>
                    <a:pt x="509" y="346"/>
                  </a:cubicBezTo>
                  <a:cubicBezTo>
                    <a:pt x="508" y="346"/>
                    <a:pt x="508" y="346"/>
                    <a:pt x="508" y="346"/>
                  </a:cubicBezTo>
                  <a:cubicBezTo>
                    <a:pt x="508" y="346"/>
                    <a:pt x="508" y="346"/>
                    <a:pt x="508" y="345"/>
                  </a:cubicBezTo>
                  <a:cubicBezTo>
                    <a:pt x="508" y="345"/>
                    <a:pt x="508" y="345"/>
                    <a:pt x="507" y="345"/>
                  </a:cubicBezTo>
                  <a:cubicBezTo>
                    <a:pt x="507" y="345"/>
                    <a:pt x="507" y="345"/>
                    <a:pt x="507" y="346"/>
                  </a:cubicBezTo>
                  <a:cubicBezTo>
                    <a:pt x="507" y="346"/>
                    <a:pt x="507" y="346"/>
                    <a:pt x="506" y="347"/>
                  </a:cubicBezTo>
                  <a:cubicBezTo>
                    <a:pt x="506" y="347"/>
                    <a:pt x="506" y="348"/>
                    <a:pt x="505" y="348"/>
                  </a:cubicBezTo>
                  <a:cubicBezTo>
                    <a:pt x="504" y="348"/>
                    <a:pt x="504" y="347"/>
                    <a:pt x="503" y="347"/>
                  </a:cubicBezTo>
                  <a:cubicBezTo>
                    <a:pt x="503" y="347"/>
                    <a:pt x="503" y="346"/>
                    <a:pt x="502" y="347"/>
                  </a:cubicBezTo>
                  <a:cubicBezTo>
                    <a:pt x="501" y="347"/>
                    <a:pt x="501" y="347"/>
                    <a:pt x="501" y="348"/>
                  </a:cubicBezTo>
                  <a:cubicBezTo>
                    <a:pt x="500" y="348"/>
                    <a:pt x="500" y="349"/>
                    <a:pt x="499" y="349"/>
                  </a:cubicBezTo>
                  <a:cubicBezTo>
                    <a:pt x="499" y="348"/>
                    <a:pt x="499" y="348"/>
                    <a:pt x="500" y="347"/>
                  </a:cubicBezTo>
                  <a:cubicBezTo>
                    <a:pt x="501" y="347"/>
                    <a:pt x="501" y="346"/>
                    <a:pt x="502" y="346"/>
                  </a:cubicBezTo>
                  <a:cubicBezTo>
                    <a:pt x="502" y="345"/>
                    <a:pt x="503" y="345"/>
                    <a:pt x="503" y="345"/>
                  </a:cubicBezTo>
                  <a:cubicBezTo>
                    <a:pt x="503" y="346"/>
                    <a:pt x="503" y="346"/>
                    <a:pt x="504" y="346"/>
                  </a:cubicBezTo>
                  <a:cubicBezTo>
                    <a:pt x="504" y="346"/>
                    <a:pt x="504" y="346"/>
                    <a:pt x="504" y="346"/>
                  </a:cubicBezTo>
                  <a:cubicBezTo>
                    <a:pt x="504" y="346"/>
                    <a:pt x="505" y="346"/>
                    <a:pt x="505" y="345"/>
                  </a:cubicBezTo>
                  <a:cubicBezTo>
                    <a:pt x="505" y="345"/>
                    <a:pt x="505" y="345"/>
                    <a:pt x="505" y="345"/>
                  </a:cubicBezTo>
                  <a:cubicBezTo>
                    <a:pt x="506" y="345"/>
                    <a:pt x="506" y="344"/>
                    <a:pt x="506" y="344"/>
                  </a:cubicBezTo>
                  <a:cubicBezTo>
                    <a:pt x="506" y="344"/>
                    <a:pt x="506" y="344"/>
                    <a:pt x="506" y="343"/>
                  </a:cubicBezTo>
                  <a:cubicBezTo>
                    <a:pt x="506" y="343"/>
                    <a:pt x="506" y="343"/>
                    <a:pt x="505" y="343"/>
                  </a:cubicBezTo>
                  <a:cubicBezTo>
                    <a:pt x="505" y="343"/>
                    <a:pt x="506" y="342"/>
                    <a:pt x="506" y="342"/>
                  </a:cubicBezTo>
                  <a:cubicBezTo>
                    <a:pt x="506" y="342"/>
                    <a:pt x="506" y="342"/>
                    <a:pt x="507" y="343"/>
                  </a:cubicBezTo>
                  <a:cubicBezTo>
                    <a:pt x="507" y="343"/>
                    <a:pt x="507" y="343"/>
                    <a:pt x="507" y="343"/>
                  </a:cubicBezTo>
                  <a:cubicBezTo>
                    <a:pt x="507" y="343"/>
                    <a:pt x="508" y="343"/>
                    <a:pt x="508" y="343"/>
                  </a:cubicBezTo>
                  <a:cubicBezTo>
                    <a:pt x="508" y="343"/>
                    <a:pt x="508" y="343"/>
                    <a:pt x="507" y="342"/>
                  </a:cubicBezTo>
                  <a:cubicBezTo>
                    <a:pt x="507" y="342"/>
                    <a:pt x="507" y="342"/>
                    <a:pt x="507" y="341"/>
                  </a:cubicBezTo>
                  <a:cubicBezTo>
                    <a:pt x="506" y="341"/>
                    <a:pt x="505" y="341"/>
                    <a:pt x="505" y="342"/>
                  </a:cubicBezTo>
                  <a:cubicBezTo>
                    <a:pt x="505" y="342"/>
                    <a:pt x="505" y="343"/>
                    <a:pt x="505" y="343"/>
                  </a:cubicBezTo>
                  <a:cubicBezTo>
                    <a:pt x="505" y="343"/>
                    <a:pt x="504" y="344"/>
                    <a:pt x="504" y="344"/>
                  </a:cubicBezTo>
                  <a:cubicBezTo>
                    <a:pt x="504" y="344"/>
                    <a:pt x="503" y="344"/>
                    <a:pt x="503" y="344"/>
                  </a:cubicBezTo>
                  <a:cubicBezTo>
                    <a:pt x="503" y="343"/>
                    <a:pt x="503" y="343"/>
                    <a:pt x="504" y="343"/>
                  </a:cubicBezTo>
                  <a:cubicBezTo>
                    <a:pt x="504" y="342"/>
                    <a:pt x="504" y="342"/>
                    <a:pt x="504" y="342"/>
                  </a:cubicBezTo>
                  <a:cubicBezTo>
                    <a:pt x="504" y="341"/>
                    <a:pt x="504" y="340"/>
                    <a:pt x="503" y="340"/>
                  </a:cubicBezTo>
                  <a:cubicBezTo>
                    <a:pt x="503" y="340"/>
                    <a:pt x="502" y="341"/>
                    <a:pt x="502" y="341"/>
                  </a:cubicBezTo>
                  <a:cubicBezTo>
                    <a:pt x="502" y="341"/>
                    <a:pt x="501" y="342"/>
                    <a:pt x="501" y="342"/>
                  </a:cubicBezTo>
                  <a:cubicBezTo>
                    <a:pt x="501" y="342"/>
                    <a:pt x="500" y="343"/>
                    <a:pt x="500" y="342"/>
                  </a:cubicBezTo>
                  <a:cubicBezTo>
                    <a:pt x="500" y="342"/>
                    <a:pt x="500" y="342"/>
                    <a:pt x="500" y="342"/>
                  </a:cubicBezTo>
                  <a:cubicBezTo>
                    <a:pt x="500" y="341"/>
                    <a:pt x="500" y="341"/>
                    <a:pt x="500" y="341"/>
                  </a:cubicBezTo>
                  <a:cubicBezTo>
                    <a:pt x="501" y="341"/>
                    <a:pt x="501" y="341"/>
                    <a:pt x="501" y="340"/>
                  </a:cubicBezTo>
                  <a:cubicBezTo>
                    <a:pt x="502" y="340"/>
                    <a:pt x="502" y="340"/>
                    <a:pt x="502" y="339"/>
                  </a:cubicBezTo>
                  <a:cubicBezTo>
                    <a:pt x="502" y="339"/>
                    <a:pt x="502" y="339"/>
                    <a:pt x="502" y="339"/>
                  </a:cubicBezTo>
                  <a:cubicBezTo>
                    <a:pt x="502" y="339"/>
                    <a:pt x="502" y="339"/>
                    <a:pt x="503" y="339"/>
                  </a:cubicBezTo>
                  <a:cubicBezTo>
                    <a:pt x="503" y="338"/>
                    <a:pt x="503" y="338"/>
                    <a:pt x="504" y="338"/>
                  </a:cubicBezTo>
                  <a:cubicBezTo>
                    <a:pt x="504" y="338"/>
                    <a:pt x="504" y="338"/>
                    <a:pt x="505" y="338"/>
                  </a:cubicBezTo>
                  <a:cubicBezTo>
                    <a:pt x="505" y="338"/>
                    <a:pt x="505" y="338"/>
                    <a:pt x="505" y="337"/>
                  </a:cubicBezTo>
                  <a:cubicBezTo>
                    <a:pt x="505" y="337"/>
                    <a:pt x="505" y="336"/>
                    <a:pt x="505" y="335"/>
                  </a:cubicBezTo>
                  <a:cubicBezTo>
                    <a:pt x="506" y="335"/>
                    <a:pt x="506" y="335"/>
                    <a:pt x="506" y="334"/>
                  </a:cubicBezTo>
                  <a:cubicBezTo>
                    <a:pt x="506" y="334"/>
                    <a:pt x="506" y="333"/>
                    <a:pt x="506" y="333"/>
                  </a:cubicBezTo>
                  <a:cubicBezTo>
                    <a:pt x="505" y="333"/>
                    <a:pt x="505" y="333"/>
                    <a:pt x="505" y="333"/>
                  </a:cubicBezTo>
                  <a:cubicBezTo>
                    <a:pt x="504" y="334"/>
                    <a:pt x="504" y="334"/>
                    <a:pt x="504" y="334"/>
                  </a:cubicBezTo>
                  <a:cubicBezTo>
                    <a:pt x="504" y="333"/>
                    <a:pt x="505" y="332"/>
                    <a:pt x="506" y="332"/>
                  </a:cubicBezTo>
                  <a:cubicBezTo>
                    <a:pt x="506" y="332"/>
                    <a:pt x="507" y="332"/>
                    <a:pt x="507" y="332"/>
                  </a:cubicBezTo>
                  <a:cubicBezTo>
                    <a:pt x="507" y="332"/>
                    <a:pt x="507" y="333"/>
                    <a:pt x="507" y="333"/>
                  </a:cubicBezTo>
                  <a:cubicBezTo>
                    <a:pt x="508" y="333"/>
                    <a:pt x="508" y="333"/>
                    <a:pt x="508" y="332"/>
                  </a:cubicBezTo>
                  <a:cubicBezTo>
                    <a:pt x="509" y="331"/>
                    <a:pt x="510" y="329"/>
                    <a:pt x="512" y="328"/>
                  </a:cubicBezTo>
                  <a:cubicBezTo>
                    <a:pt x="512" y="327"/>
                    <a:pt x="512" y="327"/>
                    <a:pt x="513" y="327"/>
                  </a:cubicBezTo>
                  <a:cubicBezTo>
                    <a:pt x="513" y="328"/>
                    <a:pt x="513" y="328"/>
                    <a:pt x="513" y="328"/>
                  </a:cubicBezTo>
                  <a:cubicBezTo>
                    <a:pt x="511" y="329"/>
                    <a:pt x="510" y="332"/>
                    <a:pt x="509" y="334"/>
                  </a:cubicBezTo>
                  <a:cubicBezTo>
                    <a:pt x="509" y="335"/>
                    <a:pt x="509" y="336"/>
                    <a:pt x="509" y="336"/>
                  </a:cubicBezTo>
                  <a:cubicBezTo>
                    <a:pt x="508" y="337"/>
                    <a:pt x="508" y="337"/>
                    <a:pt x="508" y="337"/>
                  </a:cubicBezTo>
                  <a:cubicBezTo>
                    <a:pt x="507" y="338"/>
                    <a:pt x="507" y="338"/>
                    <a:pt x="507" y="339"/>
                  </a:cubicBezTo>
                  <a:cubicBezTo>
                    <a:pt x="507" y="339"/>
                    <a:pt x="508" y="340"/>
                    <a:pt x="508" y="339"/>
                  </a:cubicBezTo>
                  <a:cubicBezTo>
                    <a:pt x="509" y="339"/>
                    <a:pt x="510" y="338"/>
                    <a:pt x="511" y="339"/>
                  </a:cubicBezTo>
                  <a:cubicBezTo>
                    <a:pt x="511" y="339"/>
                    <a:pt x="511" y="339"/>
                    <a:pt x="511" y="339"/>
                  </a:cubicBezTo>
                  <a:cubicBezTo>
                    <a:pt x="511" y="339"/>
                    <a:pt x="511" y="338"/>
                    <a:pt x="511" y="338"/>
                  </a:cubicBezTo>
                  <a:cubicBezTo>
                    <a:pt x="511" y="338"/>
                    <a:pt x="511" y="337"/>
                    <a:pt x="512" y="337"/>
                  </a:cubicBezTo>
                  <a:cubicBezTo>
                    <a:pt x="512" y="337"/>
                    <a:pt x="513" y="336"/>
                    <a:pt x="513" y="337"/>
                  </a:cubicBezTo>
                  <a:cubicBezTo>
                    <a:pt x="513" y="337"/>
                    <a:pt x="512" y="338"/>
                    <a:pt x="513" y="338"/>
                  </a:cubicBezTo>
                  <a:cubicBezTo>
                    <a:pt x="513" y="338"/>
                    <a:pt x="513" y="338"/>
                    <a:pt x="514" y="338"/>
                  </a:cubicBezTo>
                  <a:cubicBezTo>
                    <a:pt x="514" y="338"/>
                    <a:pt x="514" y="337"/>
                    <a:pt x="514" y="337"/>
                  </a:cubicBezTo>
                  <a:cubicBezTo>
                    <a:pt x="514" y="336"/>
                    <a:pt x="515" y="335"/>
                    <a:pt x="516" y="335"/>
                  </a:cubicBezTo>
                  <a:cubicBezTo>
                    <a:pt x="516" y="335"/>
                    <a:pt x="516" y="336"/>
                    <a:pt x="516" y="336"/>
                  </a:cubicBezTo>
                  <a:cubicBezTo>
                    <a:pt x="516" y="337"/>
                    <a:pt x="517" y="337"/>
                    <a:pt x="517" y="337"/>
                  </a:cubicBezTo>
                  <a:cubicBezTo>
                    <a:pt x="518" y="336"/>
                    <a:pt x="518" y="336"/>
                    <a:pt x="518" y="336"/>
                  </a:cubicBezTo>
                  <a:cubicBezTo>
                    <a:pt x="519" y="336"/>
                    <a:pt x="519" y="336"/>
                    <a:pt x="519" y="335"/>
                  </a:cubicBezTo>
                  <a:cubicBezTo>
                    <a:pt x="520" y="335"/>
                    <a:pt x="520" y="334"/>
                    <a:pt x="520" y="334"/>
                  </a:cubicBezTo>
                  <a:cubicBezTo>
                    <a:pt x="520" y="333"/>
                    <a:pt x="521" y="332"/>
                    <a:pt x="521" y="333"/>
                  </a:cubicBezTo>
                  <a:cubicBezTo>
                    <a:pt x="522" y="333"/>
                    <a:pt x="522" y="333"/>
                    <a:pt x="522" y="334"/>
                  </a:cubicBezTo>
                  <a:cubicBezTo>
                    <a:pt x="522" y="334"/>
                    <a:pt x="522" y="335"/>
                    <a:pt x="521" y="335"/>
                  </a:cubicBezTo>
                  <a:cubicBezTo>
                    <a:pt x="522" y="335"/>
                    <a:pt x="522" y="336"/>
                    <a:pt x="523" y="335"/>
                  </a:cubicBezTo>
                  <a:cubicBezTo>
                    <a:pt x="523" y="335"/>
                    <a:pt x="524" y="335"/>
                    <a:pt x="524" y="334"/>
                  </a:cubicBezTo>
                  <a:cubicBezTo>
                    <a:pt x="524" y="333"/>
                    <a:pt x="525" y="332"/>
                    <a:pt x="526" y="332"/>
                  </a:cubicBezTo>
                  <a:cubicBezTo>
                    <a:pt x="526" y="331"/>
                    <a:pt x="527" y="331"/>
                    <a:pt x="527" y="331"/>
                  </a:cubicBezTo>
                  <a:cubicBezTo>
                    <a:pt x="528" y="330"/>
                    <a:pt x="528" y="331"/>
                    <a:pt x="529" y="331"/>
                  </a:cubicBezTo>
                  <a:cubicBezTo>
                    <a:pt x="531" y="331"/>
                    <a:pt x="534" y="332"/>
                    <a:pt x="536" y="333"/>
                  </a:cubicBezTo>
                  <a:cubicBezTo>
                    <a:pt x="535" y="333"/>
                    <a:pt x="534" y="333"/>
                    <a:pt x="533" y="332"/>
                  </a:cubicBezTo>
                  <a:cubicBezTo>
                    <a:pt x="531" y="332"/>
                    <a:pt x="529" y="331"/>
                    <a:pt x="528" y="332"/>
                  </a:cubicBezTo>
                  <a:cubicBezTo>
                    <a:pt x="527" y="332"/>
                    <a:pt x="527" y="332"/>
                    <a:pt x="527" y="332"/>
                  </a:cubicBezTo>
                  <a:cubicBezTo>
                    <a:pt x="527" y="332"/>
                    <a:pt x="527" y="332"/>
                    <a:pt x="527" y="333"/>
                  </a:cubicBezTo>
                  <a:cubicBezTo>
                    <a:pt x="527" y="333"/>
                    <a:pt x="526" y="334"/>
                    <a:pt x="526" y="335"/>
                  </a:cubicBezTo>
                  <a:cubicBezTo>
                    <a:pt x="526" y="335"/>
                    <a:pt x="526" y="335"/>
                    <a:pt x="526" y="335"/>
                  </a:cubicBezTo>
                  <a:cubicBezTo>
                    <a:pt x="526" y="336"/>
                    <a:pt x="526" y="336"/>
                    <a:pt x="526" y="336"/>
                  </a:cubicBezTo>
                  <a:cubicBezTo>
                    <a:pt x="525" y="336"/>
                    <a:pt x="525" y="337"/>
                    <a:pt x="526" y="337"/>
                  </a:cubicBezTo>
                  <a:cubicBezTo>
                    <a:pt x="526" y="338"/>
                    <a:pt x="526" y="338"/>
                    <a:pt x="526" y="338"/>
                  </a:cubicBezTo>
                  <a:cubicBezTo>
                    <a:pt x="527" y="338"/>
                    <a:pt x="527" y="338"/>
                    <a:pt x="527" y="338"/>
                  </a:cubicBezTo>
                  <a:cubicBezTo>
                    <a:pt x="527" y="339"/>
                    <a:pt x="528" y="339"/>
                    <a:pt x="528" y="339"/>
                  </a:cubicBezTo>
                  <a:cubicBezTo>
                    <a:pt x="529" y="339"/>
                    <a:pt x="529" y="339"/>
                    <a:pt x="530" y="338"/>
                  </a:cubicBezTo>
                  <a:cubicBezTo>
                    <a:pt x="531" y="338"/>
                    <a:pt x="531" y="337"/>
                    <a:pt x="532" y="337"/>
                  </a:cubicBezTo>
                  <a:cubicBezTo>
                    <a:pt x="531" y="339"/>
                    <a:pt x="529" y="340"/>
                    <a:pt x="528" y="341"/>
                  </a:cubicBezTo>
                  <a:cubicBezTo>
                    <a:pt x="527" y="341"/>
                    <a:pt x="527" y="341"/>
                    <a:pt x="526" y="341"/>
                  </a:cubicBezTo>
                  <a:cubicBezTo>
                    <a:pt x="526" y="341"/>
                    <a:pt x="526" y="342"/>
                    <a:pt x="526" y="342"/>
                  </a:cubicBezTo>
                  <a:cubicBezTo>
                    <a:pt x="527" y="343"/>
                    <a:pt x="528" y="342"/>
                    <a:pt x="529" y="342"/>
                  </a:cubicBezTo>
                  <a:cubicBezTo>
                    <a:pt x="529" y="342"/>
                    <a:pt x="529" y="342"/>
                    <a:pt x="530" y="341"/>
                  </a:cubicBezTo>
                  <a:cubicBezTo>
                    <a:pt x="530" y="341"/>
                    <a:pt x="531" y="341"/>
                    <a:pt x="531" y="341"/>
                  </a:cubicBezTo>
                  <a:cubicBezTo>
                    <a:pt x="532" y="341"/>
                    <a:pt x="533" y="341"/>
                    <a:pt x="534" y="341"/>
                  </a:cubicBezTo>
                  <a:cubicBezTo>
                    <a:pt x="533" y="341"/>
                    <a:pt x="533" y="342"/>
                    <a:pt x="532" y="342"/>
                  </a:cubicBezTo>
                  <a:cubicBezTo>
                    <a:pt x="532" y="343"/>
                    <a:pt x="532" y="343"/>
                    <a:pt x="532" y="343"/>
                  </a:cubicBezTo>
                  <a:cubicBezTo>
                    <a:pt x="531" y="344"/>
                    <a:pt x="532" y="344"/>
                    <a:pt x="532" y="344"/>
                  </a:cubicBezTo>
                  <a:cubicBezTo>
                    <a:pt x="532" y="344"/>
                    <a:pt x="533" y="344"/>
                    <a:pt x="533" y="343"/>
                  </a:cubicBezTo>
                  <a:cubicBezTo>
                    <a:pt x="533" y="343"/>
                    <a:pt x="534" y="343"/>
                    <a:pt x="534" y="343"/>
                  </a:cubicBezTo>
                  <a:cubicBezTo>
                    <a:pt x="534" y="343"/>
                    <a:pt x="534" y="343"/>
                    <a:pt x="534" y="344"/>
                  </a:cubicBezTo>
                  <a:cubicBezTo>
                    <a:pt x="535" y="343"/>
                    <a:pt x="536" y="343"/>
                    <a:pt x="536" y="344"/>
                  </a:cubicBezTo>
                  <a:cubicBezTo>
                    <a:pt x="536" y="344"/>
                    <a:pt x="537" y="344"/>
                    <a:pt x="537" y="344"/>
                  </a:cubicBezTo>
                  <a:cubicBezTo>
                    <a:pt x="537" y="344"/>
                    <a:pt x="538" y="344"/>
                    <a:pt x="538" y="343"/>
                  </a:cubicBezTo>
                  <a:cubicBezTo>
                    <a:pt x="539" y="342"/>
                    <a:pt x="540" y="341"/>
                    <a:pt x="541" y="340"/>
                  </a:cubicBezTo>
                  <a:cubicBezTo>
                    <a:pt x="541" y="340"/>
                    <a:pt x="541" y="340"/>
                    <a:pt x="541" y="340"/>
                  </a:cubicBezTo>
                  <a:cubicBezTo>
                    <a:pt x="542" y="340"/>
                    <a:pt x="542" y="340"/>
                    <a:pt x="542" y="341"/>
                  </a:cubicBezTo>
                  <a:cubicBezTo>
                    <a:pt x="542" y="341"/>
                    <a:pt x="542" y="341"/>
                    <a:pt x="542" y="341"/>
                  </a:cubicBezTo>
                  <a:cubicBezTo>
                    <a:pt x="541" y="341"/>
                    <a:pt x="541" y="342"/>
                    <a:pt x="541" y="342"/>
                  </a:cubicBezTo>
                  <a:cubicBezTo>
                    <a:pt x="539" y="344"/>
                    <a:pt x="538" y="346"/>
                    <a:pt x="537" y="347"/>
                  </a:cubicBezTo>
                  <a:cubicBezTo>
                    <a:pt x="536" y="347"/>
                    <a:pt x="536" y="347"/>
                    <a:pt x="536" y="348"/>
                  </a:cubicBezTo>
                  <a:cubicBezTo>
                    <a:pt x="536" y="348"/>
                    <a:pt x="536" y="348"/>
                    <a:pt x="536" y="348"/>
                  </a:cubicBezTo>
                  <a:cubicBezTo>
                    <a:pt x="536" y="349"/>
                    <a:pt x="537" y="348"/>
                    <a:pt x="537" y="348"/>
                  </a:cubicBezTo>
                  <a:cubicBezTo>
                    <a:pt x="539" y="347"/>
                    <a:pt x="541" y="350"/>
                    <a:pt x="543" y="349"/>
                  </a:cubicBezTo>
                  <a:cubicBezTo>
                    <a:pt x="543" y="350"/>
                    <a:pt x="543" y="350"/>
                    <a:pt x="542" y="350"/>
                  </a:cubicBezTo>
                  <a:cubicBezTo>
                    <a:pt x="542" y="350"/>
                    <a:pt x="541" y="350"/>
                    <a:pt x="541" y="350"/>
                  </a:cubicBezTo>
                  <a:cubicBezTo>
                    <a:pt x="542" y="350"/>
                    <a:pt x="542" y="351"/>
                    <a:pt x="543" y="351"/>
                  </a:cubicBezTo>
                  <a:cubicBezTo>
                    <a:pt x="543" y="351"/>
                    <a:pt x="544" y="352"/>
                    <a:pt x="544" y="352"/>
                  </a:cubicBezTo>
                  <a:cubicBezTo>
                    <a:pt x="545" y="352"/>
                    <a:pt x="545" y="351"/>
                    <a:pt x="545" y="351"/>
                  </a:cubicBezTo>
                  <a:cubicBezTo>
                    <a:pt x="544" y="351"/>
                    <a:pt x="544" y="351"/>
                    <a:pt x="544" y="350"/>
                  </a:cubicBezTo>
                  <a:cubicBezTo>
                    <a:pt x="544" y="350"/>
                    <a:pt x="545" y="350"/>
                    <a:pt x="545" y="350"/>
                  </a:cubicBezTo>
                  <a:cubicBezTo>
                    <a:pt x="545" y="350"/>
                    <a:pt x="546" y="349"/>
                    <a:pt x="546" y="348"/>
                  </a:cubicBezTo>
                  <a:cubicBezTo>
                    <a:pt x="547" y="347"/>
                    <a:pt x="547" y="346"/>
                    <a:pt x="548" y="346"/>
                  </a:cubicBezTo>
                  <a:cubicBezTo>
                    <a:pt x="548" y="345"/>
                    <a:pt x="549" y="345"/>
                    <a:pt x="549" y="344"/>
                  </a:cubicBezTo>
                  <a:cubicBezTo>
                    <a:pt x="550" y="344"/>
                    <a:pt x="550" y="344"/>
                    <a:pt x="550" y="345"/>
                  </a:cubicBezTo>
                  <a:cubicBezTo>
                    <a:pt x="550" y="345"/>
                    <a:pt x="550" y="346"/>
                    <a:pt x="550" y="346"/>
                  </a:cubicBezTo>
                  <a:cubicBezTo>
                    <a:pt x="550" y="347"/>
                    <a:pt x="550" y="348"/>
                    <a:pt x="550" y="349"/>
                  </a:cubicBezTo>
                  <a:cubicBezTo>
                    <a:pt x="550" y="349"/>
                    <a:pt x="549" y="350"/>
                    <a:pt x="549" y="350"/>
                  </a:cubicBezTo>
                  <a:cubicBezTo>
                    <a:pt x="548" y="351"/>
                    <a:pt x="548" y="352"/>
                    <a:pt x="549" y="352"/>
                  </a:cubicBezTo>
                  <a:cubicBezTo>
                    <a:pt x="549" y="353"/>
                    <a:pt x="550" y="353"/>
                    <a:pt x="551" y="353"/>
                  </a:cubicBezTo>
                  <a:cubicBezTo>
                    <a:pt x="551" y="353"/>
                    <a:pt x="551" y="354"/>
                    <a:pt x="551" y="355"/>
                  </a:cubicBezTo>
                  <a:cubicBezTo>
                    <a:pt x="551" y="355"/>
                    <a:pt x="552" y="355"/>
                    <a:pt x="552" y="355"/>
                  </a:cubicBezTo>
                  <a:cubicBezTo>
                    <a:pt x="553" y="355"/>
                    <a:pt x="554" y="356"/>
                    <a:pt x="554" y="356"/>
                  </a:cubicBezTo>
                  <a:cubicBezTo>
                    <a:pt x="555" y="356"/>
                    <a:pt x="556" y="355"/>
                    <a:pt x="557" y="355"/>
                  </a:cubicBezTo>
                  <a:cubicBezTo>
                    <a:pt x="558" y="355"/>
                    <a:pt x="557" y="356"/>
                    <a:pt x="557" y="356"/>
                  </a:cubicBezTo>
                  <a:cubicBezTo>
                    <a:pt x="557" y="357"/>
                    <a:pt x="557" y="357"/>
                    <a:pt x="557" y="357"/>
                  </a:cubicBezTo>
                  <a:cubicBezTo>
                    <a:pt x="558" y="357"/>
                    <a:pt x="558" y="357"/>
                    <a:pt x="559" y="358"/>
                  </a:cubicBezTo>
                  <a:cubicBezTo>
                    <a:pt x="559" y="358"/>
                    <a:pt x="560" y="359"/>
                    <a:pt x="560" y="359"/>
                  </a:cubicBezTo>
                  <a:cubicBezTo>
                    <a:pt x="560" y="360"/>
                    <a:pt x="561" y="361"/>
                    <a:pt x="562" y="361"/>
                  </a:cubicBezTo>
                  <a:cubicBezTo>
                    <a:pt x="562" y="361"/>
                    <a:pt x="563" y="361"/>
                    <a:pt x="563" y="360"/>
                  </a:cubicBezTo>
                  <a:cubicBezTo>
                    <a:pt x="565" y="359"/>
                    <a:pt x="568" y="358"/>
                    <a:pt x="571" y="358"/>
                  </a:cubicBezTo>
                  <a:cubicBezTo>
                    <a:pt x="575" y="358"/>
                    <a:pt x="579" y="358"/>
                    <a:pt x="582" y="359"/>
                  </a:cubicBezTo>
                  <a:cubicBezTo>
                    <a:pt x="583" y="359"/>
                    <a:pt x="584" y="359"/>
                    <a:pt x="584" y="360"/>
                  </a:cubicBezTo>
                  <a:cubicBezTo>
                    <a:pt x="585" y="360"/>
                    <a:pt x="586" y="360"/>
                    <a:pt x="586" y="360"/>
                  </a:cubicBezTo>
                  <a:cubicBezTo>
                    <a:pt x="587" y="360"/>
                    <a:pt x="588" y="361"/>
                    <a:pt x="589" y="361"/>
                  </a:cubicBezTo>
                  <a:cubicBezTo>
                    <a:pt x="590" y="361"/>
                    <a:pt x="592" y="361"/>
                    <a:pt x="593" y="361"/>
                  </a:cubicBezTo>
                  <a:cubicBezTo>
                    <a:pt x="594" y="360"/>
                    <a:pt x="594" y="359"/>
                    <a:pt x="594" y="359"/>
                  </a:cubicBezTo>
                  <a:cubicBezTo>
                    <a:pt x="593" y="359"/>
                    <a:pt x="593" y="358"/>
                    <a:pt x="593" y="358"/>
                  </a:cubicBezTo>
                  <a:cubicBezTo>
                    <a:pt x="592" y="358"/>
                    <a:pt x="592" y="357"/>
                    <a:pt x="592" y="357"/>
                  </a:cubicBezTo>
                  <a:cubicBezTo>
                    <a:pt x="592" y="356"/>
                    <a:pt x="593" y="356"/>
                    <a:pt x="593" y="356"/>
                  </a:cubicBezTo>
                  <a:cubicBezTo>
                    <a:pt x="594" y="356"/>
                    <a:pt x="594" y="356"/>
                    <a:pt x="594" y="356"/>
                  </a:cubicBezTo>
                  <a:cubicBezTo>
                    <a:pt x="594" y="357"/>
                    <a:pt x="594" y="357"/>
                    <a:pt x="595" y="358"/>
                  </a:cubicBezTo>
                  <a:cubicBezTo>
                    <a:pt x="596" y="357"/>
                    <a:pt x="596" y="356"/>
                    <a:pt x="597" y="357"/>
                  </a:cubicBezTo>
                  <a:cubicBezTo>
                    <a:pt x="597" y="358"/>
                    <a:pt x="596" y="358"/>
                    <a:pt x="595" y="358"/>
                  </a:cubicBezTo>
                  <a:cubicBezTo>
                    <a:pt x="595" y="358"/>
                    <a:pt x="595" y="359"/>
                    <a:pt x="595" y="359"/>
                  </a:cubicBezTo>
                  <a:cubicBezTo>
                    <a:pt x="595" y="359"/>
                    <a:pt x="595" y="359"/>
                    <a:pt x="595" y="359"/>
                  </a:cubicBezTo>
                  <a:cubicBezTo>
                    <a:pt x="596" y="359"/>
                    <a:pt x="596" y="360"/>
                    <a:pt x="596" y="360"/>
                  </a:cubicBezTo>
                  <a:cubicBezTo>
                    <a:pt x="596" y="360"/>
                    <a:pt x="596" y="361"/>
                    <a:pt x="596" y="361"/>
                  </a:cubicBezTo>
                  <a:cubicBezTo>
                    <a:pt x="596" y="361"/>
                    <a:pt x="595" y="362"/>
                    <a:pt x="595" y="362"/>
                  </a:cubicBezTo>
                  <a:cubicBezTo>
                    <a:pt x="594" y="362"/>
                    <a:pt x="594" y="362"/>
                    <a:pt x="594" y="362"/>
                  </a:cubicBezTo>
                  <a:cubicBezTo>
                    <a:pt x="593" y="363"/>
                    <a:pt x="594" y="363"/>
                    <a:pt x="594" y="363"/>
                  </a:cubicBezTo>
                  <a:cubicBezTo>
                    <a:pt x="594" y="364"/>
                    <a:pt x="595" y="364"/>
                    <a:pt x="595" y="364"/>
                  </a:cubicBezTo>
                  <a:cubicBezTo>
                    <a:pt x="596" y="364"/>
                    <a:pt x="597" y="365"/>
                    <a:pt x="597" y="365"/>
                  </a:cubicBezTo>
                  <a:cubicBezTo>
                    <a:pt x="598" y="365"/>
                    <a:pt x="598" y="366"/>
                    <a:pt x="599" y="366"/>
                  </a:cubicBezTo>
                  <a:cubicBezTo>
                    <a:pt x="600" y="367"/>
                    <a:pt x="601" y="367"/>
                    <a:pt x="602" y="367"/>
                  </a:cubicBezTo>
                  <a:cubicBezTo>
                    <a:pt x="604" y="368"/>
                    <a:pt x="606" y="368"/>
                    <a:pt x="608" y="368"/>
                  </a:cubicBezTo>
                  <a:cubicBezTo>
                    <a:pt x="608" y="368"/>
                    <a:pt x="609" y="368"/>
                    <a:pt x="609" y="367"/>
                  </a:cubicBezTo>
                  <a:cubicBezTo>
                    <a:pt x="610" y="367"/>
                    <a:pt x="611" y="366"/>
                    <a:pt x="612" y="366"/>
                  </a:cubicBezTo>
                  <a:cubicBezTo>
                    <a:pt x="612" y="366"/>
                    <a:pt x="612" y="366"/>
                    <a:pt x="613" y="365"/>
                  </a:cubicBezTo>
                  <a:cubicBezTo>
                    <a:pt x="613" y="365"/>
                    <a:pt x="613" y="365"/>
                    <a:pt x="613" y="365"/>
                  </a:cubicBezTo>
                  <a:cubicBezTo>
                    <a:pt x="613" y="365"/>
                    <a:pt x="612" y="365"/>
                    <a:pt x="612" y="364"/>
                  </a:cubicBezTo>
                  <a:cubicBezTo>
                    <a:pt x="612" y="364"/>
                    <a:pt x="612" y="363"/>
                    <a:pt x="613" y="363"/>
                  </a:cubicBezTo>
                  <a:cubicBezTo>
                    <a:pt x="613" y="363"/>
                    <a:pt x="613" y="363"/>
                    <a:pt x="614" y="363"/>
                  </a:cubicBezTo>
                  <a:cubicBezTo>
                    <a:pt x="615" y="363"/>
                    <a:pt x="616" y="362"/>
                    <a:pt x="616" y="361"/>
                  </a:cubicBezTo>
                  <a:cubicBezTo>
                    <a:pt x="617" y="361"/>
                    <a:pt x="617" y="360"/>
                    <a:pt x="617" y="360"/>
                  </a:cubicBezTo>
                  <a:cubicBezTo>
                    <a:pt x="618" y="360"/>
                    <a:pt x="619" y="360"/>
                    <a:pt x="619" y="360"/>
                  </a:cubicBezTo>
                  <a:cubicBezTo>
                    <a:pt x="620" y="361"/>
                    <a:pt x="620" y="361"/>
                    <a:pt x="621" y="362"/>
                  </a:cubicBezTo>
                  <a:cubicBezTo>
                    <a:pt x="621" y="362"/>
                    <a:pt x="621" y="363"/>
                    <a:pt x="622" y="363"/>
                  </a:cubicBezTo>
                  <a:cubicBezTo>
                    <a:pt x="622" y="364"/>
                    <a:pt x="622" y="364"/>
                    <a:pt x="623" y="364"/>
                  </a:cubicBezTo>
                  <a:cubicBezTo>
                    <a:pt x="623" y="364"/>
                    <a:pt x="623" y="364"/>
                    <a:pt x="623" y="364"/>
                  </a:cubicBezTo>
                  <a:cubicBezTo>
                    <a:pt x="623" y="365"/>
                    <a:pt x="623" y="365"/>
                    <a:pt x="623" y="365"/>
                  </a:cubicBezTo>
                  <a:cubicBezTo>
                    <a:pt x="622" y="365"/>
                    <a:pt x="622" y="365"/>
                    <a:pt x="621" y="365"/>
                  </a:cubicBezTo>
                  <a:cubicBezTo>
                    <a:pt x="621" y="366"/>
                    <a:pt x="621" y="367"/>
                    <a:pt x="621" y="368"/>
                  </a:cubicBezTo>
                  <a:cubicBezTo>
                    <a:pt x="621" y="369"/>
                    <a:pt x="621" y="369"/>
                    <a:pt x="621" y="369"/>
                  </a:cubicBezTo>
                  <a:cubicBezTo>
                    <a:pt x="621" y="370"/>
                    <a:pt x="621" y="370"/>
                    <a:pt x="621" y="371"/>
                  </a:cubicBezTo>
                  <a:cubicBezTo>
                    <a:pt x="621" y="371"/>
                    <a:pt x="620" y="371"/>
                    <a:pt x="620" y="370"/>
                  </a:cubicBezTo>
                  <a:cubicBezTo>
                    <a:pt x="621" y="370"/>
                    <a:pt x="621" y="370"/>
                    <a:pt x="620" y="369"/>
                  </a:cubicBezTo>
                  <a:cubicBezTo>
                    <a:pt x="620" y="368"/>
                    <a:pt x="620" y="368"/>
                    <a:pt x="620" y="367"/>
                  </a:cubicBezTo>
                  <a:cubicBezTo>
                    <a:pt x="620" y="367"/>
                    <a:pt x="620" y="367"/>
                    <a:pt x="619" y="367"/>
                  </a:cubicBezTo>
                  <a:cubicBezTo>
                    <a:pt x="619" y="366"/>
                    <a:pt x="620" y="366"/>
                    <a:pt x="620" y="365"/>
                  </a:cubicBezTo>
                  <a:cubicBezTo>
                    <a:pt x="620" y="364"/>
                    <a:pt x="620" y="364"/>
                    <a:pt x="620" y="363"/>
                  </a:cubicBezTo>
                  <a:cubicBezTo>
                    <a:pt x="619" y="362"/>
                    <a:pt x="619" y="362"/>
                    <a:pt x="618" y="361"/>
                  </a:cubicBezTo>
                  <a:cubicBezTo>
                    <a:pt x="618" y="362"/>
                    <a:pt x="617" y="362"/>
                    <a:pt x="617" y="363"/>
                  </a:cubicBezTo>
                  <a:cubicBezTo>
                    <a:pt x="616" y="363"/>
                    <a:pt x="616" y="364"/>
                    <a:pt x="616" y="364"/>
                  </a:cubicBezTo>
                  <a:cubicBezTo>
                    <a:pt x="616" y="364"/>
                    <a:pt x="617" y="365"/>
                    <a:pt x="617" y="365"/>
                  </a:cubicBezTo>
                  <a:cubicBezTo>
                    <a:pt x="617" y="365"/>
                    <a:pt x="618" y="366"/>
                    <a:pt x="617" y="367"/>
                  </a:cubicBezTo>
                  <a:cubicBezTo>
                    <a:pt x="617" y="367"/>
                    <a:pt x="617" y="367"/>
                    <a:pt x="617" y="368"/>
                  </a:cubicBezTo>
                  <a:cubicBezTo>
                    <a:pt x="617" y="368"/>
                    <a:pt x="618" y="368"/>
                    <a:pt x="618" y="368"/>
                  </a:cubicBezTo>
                  <a:cubicBezTo>
                    <a:pt x="618" y="369"/>
                    <a:pt x="618" y="369"/>
                    <a:pt x="617" y="369"/>
                  </a:cubicBezTo>
                  <a:cubicBezTo>
                    <a:pt x="617" y="369"/>
                    <a:pt x="617" y="370"/>
                    <a:pt x="617" y="370"/>
                  </a:cubicBezTo>
                  <a:cubicBezTo>
                    <a:pt x="616" y="371"/>
                    <a:pt x="616" y="370"/>
                    <a:pt x="616" y="370"/>
                  </a:cubicBezTo>
                  <a:cubicBezTo>
                    <a:pt x="616" y="371"/>
                    <a:pt x="615" y="371"/>
                    <a:pt x="615" y="371"/>
                  </a:cubicBezTo>
                  <a:cubicBezTo>
                    <a:pt x="615" y="372"/>
                    <a:pt x="614" y="372"/>
                    <a:pt x="614" y="372"/>
                  </a:cubicBezTo>
                  <a:cubicBezTo>
                    <a:pt x="615" y="373"/>
                    <a:pt x="617" y="374"/>
                    <a:pt x="618" y="375"/>
                  </a:cubicBezTo>
                  <a:cubicBezTo>
                    <a:pt x="619" y="375"/>
                    <a:pt x="619" y="375"/>
                    <a:pt x="619" y="376"/>
                  </a:cubicBezTo>
                  <a:cubicBezTo>
                    <a:pt x="620" y="376"/>
                    <a:pt x="620" y="376"/>
                    <a:pt x="620" y="376"/>
                  </a:cubicBezTo>
                  <a:cubicBezTo>
                    <a:pt x="620" y="376"/>
                    <a:pt x="620" y="376"/>
                    <a:pt x="620" y="376"/>
                  </a:cubicBezTo>
                  <a:cubicBezTo>
                    <a:pt x="622" y="376"/>
                    <a:pt x="623" y="375"/>
                    <a:pt x="625" y="374"/>
                  </a:cubicBezTo>
                  <a:cubicBezTo>
                    <a:pt x="625" y="374"/>
                    <a:pt x="626" y="373"/>
                    <a:pt x="626" y="374"/>
                  </a:cubicBezTo>
                  <a:cubicBezTo>
                    <a:pt x="626" y="374"/>
                    <a:pt x="625" y="375"/>
                    <a:pt x="625" y="375"/>
                  </a:cubicBezTo>
                  <a:cubicBezTo>
                    <a:pt x="625" y="375"/>
                    <a:pt x="624" y="375"/>
                    <a:pt x="624" y="375"/>
                  </a:cubicBezTo>
                  <a:cubicBezTo>
                    <a:pt x="623" y="376"/>
                    <a:pt x="622" y="376"/>
                    <a:pt x="622" y="377"/>
                  </a:cubicBezTo>
                  <a:cubicBezTo>
                    <a:pt x="622" y="377"/>
                    <a:pt x="622" y="377"/>
                    <a:pt x="622" y="377"/>
                  </a:cubicBezTo>
                  <a:cubicBezTo>
                    <a:pt x="622" y="377"/>
                    <a:pt x="622" y="377"/>
                    <a:pt x="622" y="377"/>
                  </a:cubicBezTo>
                  <a:cubicBezTo>
                    <a:pt x="624" y="378"/>
                    <a:pt x="626" y="379"/>
                    <a:pt x="627" y="381"/>
                  </a:cubicBezTo>
                  <a:cubicBezTo>
                    <a:pt x="627" y="381"/>
                    <a:pt x="628" y="382"/>
                    <a:pt x="628" y="382"/>
                  </a:cubicBezTo>
                  <a:cubicBezTo>
                    <a:pt x="628" y="382"/>
                    <a:pt x="629" y="382"/>
                    <a:pt x="629" y="381"/>
                  </a:cubicBezTo>
                  <a:cubicBezTo>
                    <a:pt x="630" y="381"/>
                    <a:pt x="630" y="381"/>
                    <a:pt x="631" y="381"/>
                  </a:cubicBezTo>
                  <a:cubicBezTo>
                    <a:pt x="631" y="381"/>
                    <a:pt x="632" y="381"/>
                    <a:pt x="632" y="381"/>
                  </a:cubicBezTo>
                  <a:cubicBezTo>
                    <a:pt x="631" y="381"/>
                    <a:pt x="631" y="382"/>
                    <a:pt x="630" y="382"/>
                  </a:cubicBezTo>
                  <a:cubicBezTo>
                    <a:pt x="630" y="382"/>
                    <a:pt x="630" y="382"/>
                    <a:pt x="630" y="382"/>
                  </a:cubicBezTo>
                  <a:cubicBezTo>
                    <a:pt x="630" y="382"/>
                    <a:pt x="630" y="383"/>
                    <a:pt x="630" y="383"/>
                  </a:cubicBezTo>
                  <a:cubicBezTo>
                    <a:pt x="631" y="384"/>
                    <a:pt x="634" y="384"/>
                    <a:pt x="635" y="385"/>
                  </a:cubicBezTo>
                  <a:cubicBezTo>
                    <a:pt x="636" y="386"/>
                    <a:pt x="636" y="387"/>
                    <a:pt x="637" y="388"/>
                  </a:cubicBezTo>
                  <a:cubicBezTo>
                    <a:pt x="637" y="388"/>
                    <a:pt x="638" y="388"/>
                    <a:pt x="638" y="388"/>
                  </a:cubicBezTo>
                  <a:cubicBezTo>
                    <a:pt x="639" y="389"/>
                    <a:pt x="638" y="390"/>
                    <a:pt x="639" y="391"/>
                  </a:cubicBezTo>
                  <a:cubicBezTo>
                    <a:pt x="639" y="392"/>
                    <a:pt x="639" y="392"/>
                    <a:pt x="640" y="392"/>
                  </a:cubicBezTo>
                  <a:cubicBezTo>
                    <a:pt x="640" y="393"/>
                    <a:pt x="640" y="393"/>
                    <a:pt x="641" y="394"/>
                  </a:cubicBezTo>
                  <a:cubicBezTo>
                    <a:pt x="641" y="394"/>
                    <a:pt x="642" y="394"/>
                    <a:pt x="642" y="394"/>
                  </a:cubicBezTo>
                  <a:cubicBezTo>
                    <a:pt x="643" y="394"/>
                    <a:pt x="643" y="394"/>
                    <a:pt x="643" y="395"/>
                  </a:cubicBezTo>
                  <a:cubicBezTo>
                    <a:pt x="643" y="395"/>
                    <a:pt x="643" y="396"/>
                    <a:pt x="644" y="397"/>
                  </a:cubicBezTo>
                  <a:cubicBezTo>
                    <a:pt x="646" y="398"/>
                    <a:pt x="648" y="400"/>
                    <a:pt x="650" y="401"/>
                  </a:cubicBezTo>
                  <a:cubicBezTo>
                    <a:pt x="651" y="401"/>
                    <a:pt x="651" y="401"/>
                    <a:pt x="651" y="401"/>
                  </a:cubicBezTo>
                  <a:cubicBezTo>
                    <a:pt x="652" y="401"/>
                    <a:pt x="652" y="402"/>
                    <a:pt x="652" y="402"/>
                  </a:cubicBezTo>
                  <a:cubicBezTo>
                    <a:pt x="652" y="402"/>
                    <a:pt x="652" y="402"/>
                    <a:pt x="653" y="402"/>
                  </a:cubicBezTo>
                  <a:cubicBezTo>
                    <a:pt x="653" y="402"/>
                    <a:pt x="653" y="403"/>
                    <a:pt x="653" y="403"/>
                  </a:cubicBezTo>
                  <a:cubicBezTo>
                    <a:pt x="653" y="403"/>
                    <a:pt x="653" y="404"/>
                    <a:pt x="654" y="404"/>
                  </a:cubicBezTo>
                  <a:cubicBezTo>
                    <a:pt x="654" y="404"/>
                    <a:pt x="655" y="405"/>
                    <a:pt x="655" y="405"/>
                  </a:cubicBezTo>
                  <a:cubicBezTo>
                    <a:pt x="656" y="405"/>
                    <a:pt x="656" y="405"/>
                    <a:pt x="656" y="405"/>
                  </a:cubicBezTo>
                  <a:cubicBezTo>
                    <a:pt x="656" y="404"/>
                    <a:pt x="656" y="404"/>
                    <a:pt x="656" y="403"/>
                  </a:cubicBezTo>
                  <a:cubicBezTo>
                    <a:pt x="656" y="403"/>
                    <a:pt x="656" y="402"/>
                    <a:pt x="656" y="402"/>
                  </a:cubicBezTo>
                  <a:cubicBezTo>
                    <a:pt x="657" y="402"/>
                    <a:pt x="657" y="403"/>
                    <a:pt x="658" y="403"/>
                  </a:cubicBezTo>
                  <a:cubicBezTo>
                    <a:pt x="658" y="402"/>
                    <a:pt x="657" y="402"/>
                    <a:pt x="657" y="402"/>
                  </a:cubicBezTo>
                  <a:cubicBezTo>
                    <a:pt x="657" y="402"/>
                    <a:pt x="657" y="402"/>
                    <a:pt x="657" y="401"/>
                  </a:cubicBezTo>
                  <a:cubicBezTo>
                    <a:pt x="657" y="401"/>
                    <a:pt x="657" y="401"/>
                    <a:pt x="657" y="401"/>
                  </a:cubicBezTo>
                  <a:cubicBezTo>
                    <a:pt x="657" y="402"/>
                    <a:pt x="659" y="402"/>
                    <a:pt x="659" y="401"/>
                  </a:cubicBezTo>
                  <a:cubicBezTo>
                    <a:pt x="659" y="401"/>
                    <a:pt x="660" y="402"/>
                    <a:pt x="660" y="402"/>
                  </a:cubicBezTo>
                  <a:cubicBezTo>
                    <a:pt x="660" y="402"/>
                    <a:pt x="661" y="402"/>
                    <a:pt x="661" y="402"/>
                  </a:cubicBezTo>
                  <a:cubicBezTo>
                    <a:pt x="662" y="402"/>
                    <a:pt x="662" y="402"/>
                    <a:pt x="662" y="402"/>
                  </a:cubicBezTo>
                  <a:cubicBezTo>
                    <a:pt x="662" y="401"/>
                    <a:pt x="662" y="401"/>
                    <a:pt x="662" y="401"/>
                  </a:cubicBezTo>
                  <a:cubicBezTo>
                    <a:pt x="662" y="400"/>
                    <a:pt x="662" y="400"/>
                    <a:pt x="662" y="399"/>
                  </a:cubicBezTo>
                  <a:cubicBezTo>
                    <a:pt x="662" y="399"/>
                    <a:pt x="662" y="398"/>
                    <a:pt x="662" y="398"/>
                  </a:cubicBezTo>
                  <a:cubicBezTo>
                    <a:pt x="662" y="398"/>
                    <a:pt x="661" y="398"/>
                    <a:pt x="661" y="397"/>
                  </a:cubicBezTo>
                  <a:cubicBezTo>
                    <a:pt x="661" y="397"/>
                    <a:pt x="661" y="397"/>
                    <a:pt x="661" y="397"/>
                  </a:cubicBezTo>
                  <a:cubicBezTo>
                    <a:pt x="661" y="396"/>
                    <a:pt x="660" y="395"/>
                    <a:pt x="660" y="394"/>
                  </a:cubicBezTo>
                  <a:cubicBezTo>
                    <a:pt x="659" y="395"/>
                    <a:pt x="658" y="395"/>
                    <a:pt x="657" y="395"/>
                  </a:cubicBezTo>
                  <a:cubicBezTo>
                    <a:pt x="657" y="395"/>
                    <a:pt x="657" y="395"/>
                    <a:pt x="657" y="394"/>
                  </a:cubicBezTo>
                  <a:cubicBezTo>
                    <a:pt x="658" y="394"/>
                    <a:pt x="658" y="394"/>
                    <a:pt x="658" y="393"/>
                  </a:cubicBezTo>
                  <a:cubicBezTo>
                    <a:pt x="658" y="393"/>
                    <a:pt x="658" y="392"/>
                    <a:pt x="657" y="392"/>
                  </a:cubicBezTo>
                  <a:cubicBezTo>
                    <a:pt x="657" y="392"/>
                    <a:pt x="657" y="391"/>
                    <a:pt x="656" y="391"/>
                  </a:cubicBezTo>
                  <a:cubicBezTo>
                    <a:pt x="656" y="391"/>
                    <a:pt x="656" y="391"/>
                    <a:pt x="656" y="390"/>
                  </a:cubicBezTo>
                  <a:cubicBezTo>
                    <a:pt x="656" y="390"/>
                    <a:pt x="656" y="390"/>
                    <a:pt x="655" y="390"/>
                  </a:cubicBezTo>
                  <a:cubicBezTo>
                    <a:pt x="654" y="389"/>
                    <a:pt x="652" y="388"/>
                    <a:pt x="650" y="389"/>
                  </a:cubicBezTo>
                  <a:cubicBezTo>
                    <a:pt x="649" y="389"/>
                    <a:pt x="649" y="389"/>
                    <a:pt x="648" y="389"/>
                  </a:cubicBezTo>
                  <a:cubicBezTo>
                    <a:pt x="649" y="389"/>
                    <a:pt x="649" y="388"/>
                    <a:pt x="650" y="387"/>
                  </a:cubicBezTo>
                  <a:cubicBezTo>
                    <a:pt x="650" y="387"/>
                    <a:pt x="651" y="387"/>
                    <a:pt x="651" y="387"/>
                  </a:cubicBezTo>
                  <a:cubicBezTo>
                    <a:pt x="651" y="386"/>
                    <a:pt x="650" y="385"/>
                    <a:pt x="650" y="384"/>
                  </a:cubicBezTo>
                  <a:cubicBezTo>
                    <a:pt x="651" y="384"/>
                    <a:pt x="652" y="385"/>
                    <a:pt x="652" y="386"/>
                  </a:cubicBezTo>
                  <a:cubicBezTo>
                    <a:pt x="653" y="387"/>
                    <a:pt x="654" y="388"/>
                    <a:pt x="655" y="387"/>
                  </a:cubicBezTo>
                  <a:cubicBezTo>
                    <a:pt x="656" y="387"/>
                    <a:pt x="656" y="386"/>
                    <a:pt x="657" y="386"/>
                  </a:cubicBezTo>
                  <a:cubicBezTo>
                    <a:pt x="657" y="387"/>
                    <a:pt x="657" y="387"/>
                    <a:pt x="657" y="388"/>
                  </a:cubicBezTo>
                  <a:cubicBezTo>
                    <a:pt x="657" y="389"/>
                    <a:pt x="658" y="391"/>
                    <a:pt x="660" y="391"/>
                  </a:cubicBezTo>
                  <a:cubicBezTo>
                    <a:pt x="660" y="391"/>
                    <a:pt x="660" y="392"/>
                    <a:pt x="661" y="391"/>
                  </a:cubicBezTo>
                  <a:cubicBezTo>
                    <a:pt x="661" y="391"/>
                    <a:pt x="661" y="391"/>
                    <a:pt x="661" y="391"/>
                  </a:cubicBezTo>
                  <a:cubicBezTo>
                    <a:pt x="662" y="389"/>
                    <a:pt x="660" y="387"/>
                    <a:pt x="661" y="385"/>
                  </a:cubicBezTo>
                  <a:cubicBezTo>
                    <a:pt x="662" y="386"/>
                    <a:pt x="662" y="387"/>
                    <a:pt x="662" y="388"/>
                  </a:cubicBezTo>
                  <a:cubicBezTo>
                    <a:pt x="662" y="390"/>
                    <a:pt x="663" y="392"/>
                    <a:pt x="663" y="393"/>
                  </a:cubicBezTo>
                  <a:cubicBezTo>
                    <a:pt x="664" y="394"/>
                    <a:pt x="665" y="395"/>
                    <a:pt x="665" y="396"/>
                  </a:cubicBezTo>
                  <a:cubicBezTo>
                    <a:pt x="665" y="397"/>
                    <a:pt x="665" y="398"/>
                    <a:pt x="663" y="398"/>
                  </a:cubicBezTo>
                  <a:cubicBezTo>
                    <a:pt x="664" y="399"/>
                    <a:pt x="664" y="399"/>
                    <a:pt x="664" y="399"/>
                  </a:cubicBezTo>
                  <a:cubicBezTo>
                    <a:pt x="664" y="400"/>
                    <a:pt x="664" y="400"/>
                    <a:pt x="665" y="400"/>
                  </a:cubicBezTo>
                  <a:cubicBezTo>
                    <a:pt x="665" y="401"/>
                    <a:pt x="666" y="401"/>
                    <a:pt x="666" y="400"/>
                  </a:cubicBezTo>
                  <a:cubicBezTo>
                    <a:pt x="667" y="400"/>
                    <a:pt x="667" y="401"/>
                    <a:pt x="668" y="401"/>
                  </a:cubicBezTo>
                  <a:cubicBezTo>
                    <a:pt x="668" y="401"/>
                    <a:pt x="668" y="401"/>
                    <a:pt x="668" y="400"/>
                  </a:cubicBezTo>
                  <a:cubicBezTo>
                    <a:pt x="668" y="400"/>
                    <a:pt x="669" y="400"/>
                    <a:pt x="669" y="400"/>
                  </a:cubicBezTo>
                  <a:cubicBezTo>
                    <a:pt x="669" y="400"/>
                    <a:pt x="669" y="400"/>
                    <a:pt x="669" y="399"/>
                  </a:cubicBezTo>
                  <a:cubicBezTo>
                    <a:pt x="669" y="399"/>
                    <a:pt x="670" y="399"/>
                    <a:pt x="670" y="399"/>
                  </a:cubicBezTo>
                  <a:cubicBezTo>
                    <a:pt x="670" y="399"/>
                    <a:pt x="670" y="399"/>
                    <a:pt x="670" y="400"/>
                  </a:cubicBezTo>
                  <a:cubicBezTo>
                    <a:pt x="670" y="400"/>
                    <a:pt x="671" y="401"/>
                    <a:pt x="671" y="402"/>
                  </a:cubicBezTo>
                  <a:cubicBezTo>
                    <a:pt x="672" y="403"/>
                    <a:pt x="673" y="404"/>
                    <a:pt x="674" y="405"/>
                  </a:cubicBezTo>
                  <a:cubicBezTo>
                    <a:pt x="674" y="405"/>
                    <a:pt x="674" y="405"/>
                    <a:pt x="674" y="405"/>
                  </a:cubicBezTo>
                  <a:cubicBezTo>
                    <a:pt x="674" y="405"/>
                    <a:pt x="675" y="405"/>
                    <a:pt x="675" y="405"/>
                  </a:cubicBezTo>
                  <a:cubicBezTo>
                    <a:pt x="675" y="403"/>
                    <a:pt x="676" y="402"/>
                    <a:pt x="675" y="401"/>
                  </a:cubicBezTo>
                  <a:cubicBezTo>
                    <a:pt x="675" y="400"/>
                    <a:pt x="674" y="398"/>
                    <a:pt x="674" y="397"/>
                  </a:cubicBezTo>
                  <a:cubicBezTo>
                    <a:pt x="673" y="397"/>
                    <a:pt x="673" y="396"/>
                    <a:pt x="673" y="395"/>
                  </a:cubicBezTo>
                  <a:cubicBezTo>
                    <a:pt x="674" y="395"/>
                    <a:pt x="674" y="395"/>
                    <a:pt x="675" y="395"/>
                  </a:cubicBezTo>
                  <a:cubicBezTo>
                    <a:pt x="673" y="393"/>
                    <a:pt x="672" y="391"/>
                    <a:pt x="672" y="388"/>
                  </a:cubicBezTo>
                  <a:cubicBezTo>
                    <a:pt x="672" y="387"/>
                    <a:pt x="672" y="387"/>
                    <a:pt x="672" y="386"/>
                  </a:cubicBezTo>
                  <a:cubicBezTo>
                    <a:pt x="672" y="386"/>
                    <a:pt x="671" y="386"/>
                    <a:pt x="671" y="386"/>
                  </a:cubicBezTo>
                  <a:cubicBezTo>
                    <a:pt x="670" y="386"/>
                    <a:pt x="670" y="385"/>
                    <a:pt x="671" y="385"/>
                  </a:cubicBezTo>
                  <a:cubicBezTo>
                    <a:pt x="671" y="384"/>
                    <a:pt x="671" y="384"/>
                    <a:pt x="671" y="383"/>
                  </a:cubicBezTo>
                  <a:cubicBezTo>
                    <a:pt x="671" y="383"/>
                    <a:pt x="671" y="383"/>
                    <a:pt x="670" y="383"/>
                  </a:cubicBezTo>
                  <a:cubicBezTo>
                    <a:pt x="670" y="383"/>
                    <a:pt x="670" y="382"/>
                    <a:pt x="670" y="382"/>
                  </a:cubicBezTo>
                  <a:cubicBezTo>
                    <a:pt x="670" y="381"/>
                    <a:pt x="669" y="380"/>
                    <a:pt x="668" y="379"/>
                  </a:cubicBezTo>
                  <a:cubicBezTo>
                    <a:pt x="667" y="379"/>
                    <a:pt x="667" y="378"/>
                    <a:pt x="667" y="377"/>
                  </a:cubicBezTo>
                  <a:cubicBezTo>
                    <a:pt x="669" y="379"/>
                    <a:pt x="670" y="380"/>
                    <a:pt x="672" y="382"/>
                  </a:cubicBezTo>
                  <a:cubicBezTo>
                    <a:pt x="672" y="381"/>
                    <a:pt x="670" y="380"/>
                    <a:pt x="670" y="378"/>
                  </a:cubicBezTo>
                  <a:cubicBezTo>
                    <a:pt x="670" y="377"/>
                    <a:pt x="671" y="376"/>
                    <a:pt x="672" y="376"/>
                  </a:cubicBezTo>
                  <a:cubicBezTo>
                    <a:pt x="671" y="377"/>
                    <a:pt x="671" y="378"/>
                    <a:pt x="671" y="378"/>
                  </a:cubicBezTo>
                  <a:cubicBezTo>
                    <a:pt x="672" y="379"/>
                    <a:pt x="672" y="380"/>
                    <a:pt x="672" y="380"/>
                  </a:cubicBezTo>
                  <a:cubicBezTo>
                    <a:pt x="673" y="381"/>
                    <a:pt x="673" y="381"/>
                    <a:pt x="673" y="382"/>
                  </a:cubicBezTo>
                  <a:cubicBezTo>
                    <a:pt x="673" y="382"/>
                    <a:pt x="673" y="382"/>
                    <a:pt x="673" y="383"/>
                  </a:cubicBezTo>
                  <a:cubicBezTo>
                    <a:pt x="673" y="384"/>
                    <a:pt x="674" y="384"/>
                    <a:pt x="673" y="385"/>
                  </a:cubicBezTo>
                  <a:cubicBezTo>
                    <a:pt x="673" y="386"/>
                    <a:pt x="673" y="386"/>
                    <a:pt x="673" y="387"/>
                  </a:cubicBezTo>
                  <a:cubicBezTo>
                    <a:pt x="673" y="387"/>
                    <a:pt x="674" y="387"/>
                    <a:pt x="674" y="387"/>
                  </a:cubicBezTo>
                  <a:cubicBezTo>
                    <a:pt x="674" y="388"/>
                    <a:pt x="673" y="389"/>
                    <a:pt x="674" y="389"/>
                  </a:cubicBezTo>
                  <a:cubicBezTo>
                    <a:pt x="674" y="390"/>
                    <a:pt x="674" y="390"/>
                    <a:pt x="674" y="390"/>
                  </a:cubicBezTo>
                  <a:cubicBezTo>
                    <a:pt x="675" y="390"/>
                    <a:pt x="675" y="390"/>
                    <a:pt x="675" y="391"/>
                  </a:cubicBezTo>
                  <a:cubicBezTo>
                    <a:pt x="675" y="391"/>
                    <a:pt x="675" y="391"/>
                    <a:pt x="676" y="391"/>
                  </a:cubicBezTo>
                  <a:cubicBezTo>
                    <a:pt x="676" y="391"/>
                    <a:pt x="677" y="390"/>
                    <a:pt x="677" y="390"/>
                  </a:cubicBezTo>
                  <a:cubicBezTo>
                    <a:pt x="678" y="391"/>
                    <a:pt x="676" y="393"/>
                    <a:pt x="677" y="394"/>
                  </a:cubicBezTo>
                  <a:cubicBezTo>
                    <a:pt x="677" y="395"/>
                    <a:pt x="678" y="396"/>
                    <a:pt x="678" y="397"/>
                  </a:cubicBezTo>
                  <a:cubicBezTo>
                    <a:pt x="679" y="397"/>
                    <a:pt x="679" y="398"/>
                    <a:pt x="679" y="399"/>
                  </a:cubicBezTo>
                  <a:cubicBezTo>
                    <a:pt x="679" y="399"/>
                    <a:pt x="679" y="400"/>
                    <a:pt x="679" y="400"/>
                  </a:cubicBezTo>
                  <a:cubicBezTo>
                    <a:pt x="680" y="401"/>
                    <a:pt x="680" y="401"/>
                    <a:pt x="681" y="401"/>
                  </a:cubicBezTo>
                  <a:cubicBezTo>
                    <a:pt x="681" y="401"/>
                    <a:pt x="681" y="402"/>
                    <a:pt x="681" y="402"/>
                  </a:cubicBezTo>
                  <a:cubicBezTo>
                    <a:pt x="681" y="402"/>
                    <a:pt x="680" y="403"/>
                    <a:pt x="680" y="403"/>
                  </a:cubicBezTo>
                  <a:cubicBezTo>
                    <a:pt x="680" y="403"/>
                    <a:pt x="681" y="403"/>
                    <a:pt x="681" y="403"/>
                  </a:cubicBezTo>
                  <a:cubicBezTo>
                    <a:pt x="681" y="404"/>
                    <a:pt x="682" y="404"/>
                    <a:pt x="683" y="405"/>
                  </a:cubicBezTo>
                  <a:cubicBezTo>
                    <a:pt x="683" y="405"/>
                    <a:pt x="684" y="405"/>
                    <a:pt x="684" y="405"/>
                  </a:cubicBezTo>
                  <a:cubicBezTo>
                    <a:pt x="685" y="405"/>
                    <a:pt x="685" y="405"/>
                    <a:pt x="685" y="405"/>
                  </a:cubicBezTo>
                  <a:cubicBezTo>
                    <a:pt x="685" y="405"/>
                    <a:pt x="686" y="405"/>
                    <a:pt x="686" y="405"/>
                  </a:cubicBezTo>
                  <a:cubicBezTo>
                    <a:pt x="686" y="405"/>
                    <a:pt x="686" y="405"/>
                    <a:pt x="685" y="404"/>
                  </a:cubicBezTo>
                  <a:cubicBezTo>
                    <a:pt x="685" y="404"/>
                    <a:pt x="685" y="404"/>
                    <a:pt x="684" y="403"/>
                  </a:cubicBezTo>
                  <a:cubicBezTo>
                    <a:pt x="685" y="403"/>
                    <a:pt x="685" y="403"/>
                    <a:pt x="685" y="404"/>
                  </a:cubicBezTo>
                  <a:cubicBezTo>
                    <a:pt x="686" y="404"/>
                    <a:pt x="686" y="405"/>
                    <a:pt x="687" y="405"/>
                  </a:cubicBezTo>
                  <a:cubicBezTo>
                    <a:pt x="687" y="405"/>
                    <a:pt x="687" y="405"/>
                    <a:pt x="687" y="405"/>
                  </a:cubicBezTo>
                  <a:cubicBezTo>
                    <a:pt x="687" y="405"/>
                    <a:pt x="687" y="405"/>
                    <a:pt x="687" y="405"/>
                  </a:cubicBezTo>
                  <a:cubicBezTo>
                    <a:pt x="688" y="404"/>
                    <a:pt x="688" y="403"/>
                    <a:pt x="688" y="403"/>
                  </a:cubicBezTo>
                  <a:cubicBezTo>
                    <a:pt x="688" y="402"/>
                    <a:pt x="688" y="402"/>
                    <a:pt x="688" y="401"/>
                  </a:cubicBezTo>
                  <a:cubicBezTo>
                    <a:pt x="688" y="401"/>
                    <a:pt x="688" y="400"/>
                    <a:pt x="689" y="400"/>
                  </a:cubicBezTo>
                  <a:cubicBezTo>
                    <a:pt x="689" y="400"/>
                    <a:pt x="689" y="399"/>
                    <a:pt x="690" y="399"/>
                  </a:cubicBezTo>
                  <a:cubicBezTo>
                    <a:pt x="690" y="399"/>
                    <a:pt x="690" y="399"/>
                    <a:pt x="690" y="399"/>
                  </a:cubicBezTo>
                  <a:cubicBezTo>
                    <a:pt x="690" y="398"/>
                    <a:pt x="690" y="399"/>
                    <a:pt x="690" y="399"/>
                  </a:cubicBezTo>
                  <a:cubicBezTo>
                    <a:pt x="690" y="399"/>
                    <a:pt x="690" y="400"/>
                    <a:pt x="690" y="400"/>
                  </a:cubicBezTo>
                  <a:cubicBezTo>
                    <a:pt x="689" y="401"/>
                    <a:pt x="689" y="402"/>
                    <a:pt x="689" y="402"/>
                  </a:cubicBezTo>
                  <a:cubicBezTo>
                    <a:pt x="689" y="403"/>
                    <a:pt x="689" y="403"/>
                    <a:pt x="689" y="403"/>
                  </a:cubicBezTo>
                  <a:cubicBezTo>
                    <a:pt x="688" y="404"/>
                    <a:pt x="689" y="404"/>
                    <a:pt x="688" y="405"/>
                  </a:cubicBezTo>
                  <a:cubicBezTo>
                    <a:pt x="688" y="405"/>
                    <a:pt x="688" y="405"/>
                    <a:pt x="688" y="405"/>
                  </a:cubicBezTo>
                  <a:cubicBezTo>
                    <a:pt x="688" y="406"/>
                    <a:pt x="688" y="406"/>
                    <a:pt x="688" y="406"/>
                  </a:cubicBezTo>
                  <a:cubicBezTo>
                    <a:pt x="688" y="406"/>
                    <a:pt x="688" y="406"/>
                    <a:pt x="688" y="406"/>
                  </a:cubicBezTo>
                  <a:cubicBezTo>
                    <a:pt x="688" y="407"/>
                    <a:pt x="688" y="407"/>
                    <a:pt x="688" y="408"/>
                  </a:cubicBezTo>
                  <a:cubicBezTo>
                    <a:pt x="688" y="408"/>
                    <a:pt x="688" y="408"/>
                    <a:pt x="688" y="409"/>
                  </a:cubicBezTo>
                  <a:cubicBezTo>
                    <a:pt x="688" y="409"/>
                    <a:pt x="689" y="410"/>
                    <a:pt x="690" y="410"/>
                  </a:cubicBezTo>
                  <a:cubicBezTo>
                    <a:pt x="690" y="410"/>
                    <a:pt x="690" y="410"/>
                    <a:pt x="690" y="411"/>
                  </a:cubicBezTo>
                  <a:cubicBezTo>
                    <a:pt x="690" y="411"/>
                    <a:pt x="691" y="411"/>
                    <a:pt x="691" y="410"/>
                  </a:cubicBezTo>
                  <a:cubicBezTo>
                    <a:pt x="691" y="410"/>
                    <a:pt x="692" y="410"/>
                    <a:pt x="692" y="410"/>
                  </a:cubicBezTo>
                  <a:cubicBezTo>
                    <a:pt x="692" y="410"/>
                    <a:pt x="692" y="410"/>
                    <a:pt x="692" y="409"/>
                  </a:cubicBezTo>
                  <a:cubicBezTo>
                    <a:pt x="692" y="409"/>
                    <a:pt x="692" y="408"/>
                    <a:pt x="693" y="408"/>
                  </a:cubicBezTo>
                  <a:cubicBezTo>
                    <a:pt x="693" y="407"/>
                    <a:pt x="693" y="408"/>
                    <a:pt x="693" y="408"/>
                  </a:cubicBezTo>
                  <a:cubicBezTo>
                    <a:pt x="693" y="408"/>
                    <a:pt x="693" y="408"/>
                    <a:pt x="693" y="409"/>
                  </a:cubicBezTo>
                  <a:cubicBezTo>
                    <a:pt x="692" y="409"/>
                    <a:pt x="693" y="410"/>
                    <a:pt x="694" y="410"/>
                  </a:cubicBezTo>
                  <a:cubicBezTo>
                    <a:pt x="693" y="410"/>
                    <a:pt x="693" y="411"/>
                    <a:pt x="693" y="411"/>
                  </a:cubicBezTo>
                  <a:cubicBezTo>
                    <a:pt x="692" y="411"/>
                    <a:pt x="692" y="411"/>
                    <a:pt x="691" y="411"/>
                  </a:cubicBezTo>
                  <a:cubicBezTo>
                    <a:pt x="691" y="412"/>
                    <a:pt x="691" y="412"/>
                    <a:pt x="691" y="413"/>
                  </a:cubicBezTo>
                  <a:cubicBezTo>
                    <a:pt x="691" y="413"/>
                    <a:pt x="692" y="413"/>
                    <a:pt x="692" y="414"/>
                  </a:cubicBezTo>
                  <a:cubicBezTo>
                    <a:pt x="692" y="414"/>
                    <a:pt x="692" y="414"/>
                    <a:pt x="692" y="414"/>
                  </a:cubicBezTo>
                  <a:cubicBezTo>
                    <a:pt x="693" y="414"/>
                    <a:pt x="692" y="415"/>
                    <a:pt x="693" y="415"/>
                  </a:cubicBezTo>
                  <a:cubicBezTo>
                    <a:pt x="693" y="415"/>
                    <a:pt x="693" y="415"/>
                    <a:pt x="694" y="415"/>
                  </a:cubicBezTo>
                  <a:cubicBezTo>
                    <a:pt x="694" y="415"/>
                    <a:pt x="694" y="414"/>
                    <a:pt x="694" y="414"/>
                  </a:cubicBezTo>
                  <a:cubicBezTo>
                    <a:pt x="694" y="413"/>
                    <a:pt x="694" y="413"/>
                    <a:pt x="694" y="412"/>
                  </a:cubicBezTo>
                  <a:cubicBezTo>
                    <a:pt x="694" y="412"/>
                    <a:pt x="695" y="412"/>
                    <a:pt x="695" y="412"/>
                  </a:cubicBezTo>
                  <a:cubicBezTo>
                    <a:pt x="695" y="411"/>
                    <a:pt x="695" y="412"/>
                    <a:pt x="695" y="412"/>
                  </a:cubicBezTo>
                  <a:cubicBezTo>
                    <a:pt x="697" y="412"/>
                    <a:pt x="699" y="412"/>
                    <a:pt x="700" y="413"/>
                  </a:cubicBezTo>
                  <a:cubicBezTo>
                    <a:pt x="700" y="413"/>
                    <a:pt x="700" y="413"/>
                    <a:pt x="700" y="413"/>
                  </a:cubicBezTo>
                  <a:cubicBezTo>
                    <a:pt x="700" y="413"/>
                    <a:pt x="700" y="414"/>
                    <a:pt x="700" y="413"/>
                  </a:cubicBezTo>
                  <a:cubicBezTo>
                    <a:pt x="699" y="413"/>
                    <a:pt x="698" y="413"/>
                    <a:pt x="697" y="413"/>
                  </a:cubicBezTo>
                  <a:cubicBezTo>
                    <a:pt x="697" y="413"/>
                    <a:pt x="697" y="412"/>
                    <a:pt x="696" y="412"/>
                  </a:cubicBezTo>
                  <a:cubicBezTo>
                    <a:pt x="695" y="412"/>
                    <a:pt x="695" y="413"/>
                    <a:pt x="695" y="414"/>
                  </a:cubicBezTo>
                  <a:cubicBezTo>
                    <a:pt x="695" y="415"/>
                    <a:pt x="695" y="415"/>
                    <a:pt x="695" y="416"/>
                  </a:cubicBezTo>
                  <a:cubicBezTo>
                    <a:pt x="697" y="417"/>
                    <a:pt x="698" y="418"/>
                    <a:pt x="700" y="420"/>
                  </a:cubicBezTo>
                  <a:cubicBezTo>
                    <a:pt x="700" y="420"/>
                    <a:pt x="700" y="420"/>
                    <a:pt x="700" y="420"/>
                  </a:cubicBezTo>
                  <a:cubicBezTo>
                    <a:pt x="701" y="421"/>
                    <a:pt x="701" y="421"/>
                    <a:pt x="701" y="421"/>
                  </a:cubicBezTo>
                  <a:cubicBezTo>
                    <a:pt x="701" y="421"/>
                    <a:pt x="702" y="422"/>
                    <a:pt x="702" y="422"/>
                  </a:cubicBezTo>
                  <a:cubicBezTo>
                    <a:pt x="703" y="422"/>
                    <a:pt x="702" y="422"/>
                    <a:pt x="702" y="422"/>
                  </a:cubicBezTo>
                  <a:cubicBezTo>
                    <a:pt x="702" y="422"/>
                    <a:pt x="702" y="422"/>
                    <a:pt x="701" y="422"/>
                  </a:cubicBezTo>
                  <a:cubicBezTo>
                    <a:pt x="701" y="422"/>
                    <a:pt x="701" y="422"/>
                    <a:pt x="700" y="422"/>
                  </a:cubicBezTo>
                  <a:cubicBezTo>
                    <a:pt x="700" y="421"/>
                    <a:pt x="700" y="421"/>
                    <a:pt x="699" y="421"/>
                  </a:cubicBezTo>
                  <a:cubicBezTo>
                    <a:pt x="699" y="420"/>
                    <a:pt x="698" y="419"/>
                    <a:pt x="697" y="418"/>
                  </a:cubicBezTo>
                  <a:cubicBezTo>
                    <a:pt x="696" y="418"/>
                    <a:pt x="695" y="417"/>
                    <a:pt x="694" y="417"/>
                  </a:cubicBezTo>
                  <a:cubicBezTo>
                    <a:pt x="694" y="417"/>
                    <a:pt x="694" y="417"/>
                    <a:pt x="694" y="417"/>
                  </a:cubicBezTo>
                  <a:cubicBezTo>
                    <a:pt x="694" y="417"/>
                    <a:pt x="694" y="418"/>
                    <a:pt x="694" y="418"/>
                  </a:cubicBezTo>
                  <a:cubicBezTo>
                    <a:pt x="694" y="418"/>
                    <a:pt x="694" y="418"/>
                    <a:pt x="694" y="419"/>
                  </a:cubicBezTo>
                  <a:cubicBezTo>
                    <a:pt x="694" y="419"/>
                    <a:pt x="694" y="419"/>
                    <a:pt x="694" y="419"/>
                  </a:cubicBezTo>
                  <a:cubicBezTo>
                    <a:pt x="694" y="420"/>
                    <a:pt x="694" y="420"/>
                    <a:pt x="694" y="420"/>
                  </a:cubicBezTo>
                  <a:cubicBezTo>
                    <a:pt x="694" y="420"/>
                    <a:pt x="695" y="420"/>
                    <a:pt x="695" y="420"/>
                  </a:cubicBezTo>
                  <a:cubicBezTo>
                    <a:pt x="695" y="420"/>
                    <a:pt x="695" y="421"/>
                    <a:pt x="695" y="421"/>
                  </a:cubicBezTo>
                  <a:cubicBezTo>
                    <a:pt x="695" y="421"/>
                    <a:pt x="695" y="421"/>
                    <a:pt x="695" y="421"/>
                  </a:cubicBezTo>
                  <a:cubicBezTo>
                    <a:pt x="695" y="421"/>
                    <a:pt x="695" y="422"/>
                    <a:pt x="695" y="423"/>
                  </a:cubicBezTo>
                  <a:cubicBezTo>
                    <a:pt x="695" y="423"/>
                    <a:pt x="695" y="423"/>
                    <a:pt x="695" y="423"/>
                  </a:cubicBezTo>
                  <a:cubicBezTo>
                    <a:pt x="695" y="423"/>
                    <a:pt x="696" y="423"/>
                    <a:pt x="696" y="424"/>
                  </a:cubicBezTo>
                  <a:cubicBezTo>
                    <a:pt x="696" y="424"/>
                    <a:pt x="697" y="424"/>
                    <a:pt x="697" y="424"/>
                  </a:cubicBezTo>
                  <a:cubicBezTo>
                    <a:pt x="697" y="424"/>
                    <a:pt x="697" y="424"/>
                    <a:pt x="696" y="425"/>
                  </a:cubicBezTo>
                  <a:cubicBezTo>
                    <a:pt x="696" y="425"/>
                    <a:pt x="697" y="426"/>
                    <a:pt x="697" y="426"/>
                  </a:cubicBezTo>
                  <a:cubicBezTo>
                    <a:pt x="697" y="426"/>
                    <a:pt x="698" y="426"/>
                    <a:pt x="699" y="426"/>
                  </a:cubicBezTo>
                  <a:cubicBezTo>
                    <a:pt x="699" y="426"/>
                    <a:pt x="699" y="426"/>
                    <a:pt x="700" y="426"/>
                  </a:cubicBezTo>
                  <a:cubicBezTo>
                    <a:pt x="700" y="427"/>
                    <a:pt x="700" y="427"/>
                    <a:pt x="700" y="427"/>
                  </a:cubicBezTo>
                  <a:cubicBezTo>
                    <a:pt x="700" y="427"/>
                    <a:pt x="700" y="427"/>
                    <a:pt x="700" y="427"/>
                  </a:cubicBezTo>
                  <a:cubicBezTo>
                    <a:pt x="699" y="427"/>
                    <a:pt x="699" y="427"/>
                    <a:pt x="698" y="427"/>
                  </a:cubicBezTo>
                  <a:cubicBezTo>
                    <a:pt x="698" y="427"/>
                    <a:pt x="697" y="427"/>
                    <a:pt x="697" y="427"/>
                  </a:cubicBezTo>
                  <a:cubicBezTo>
                    <a:pt x="696" y="427"/>
                    <a:pt x="696" y="427"/>
                    <a:pt x="696" y="427"/>
                  </a:cubicBezTo>
                  <a:cubicBezTo>
                    <a:pt x="696" y="428"/>
                    <a:pt x="696" y="428"/>
                    <a:pt x="696" y="428"/>
                  </a:cubicBezTo>
                  <a:cubicBezTo>
                    <a:pt x="696" y="429"/>
                    <a:pt x="695" y="429"/>
                    <a:pt x="695" y="430"/>
                  </a:cubicBezTo>
                  <a:cubicBezTo>
                    <a:pt x="695" y="430"/>
                    <a:pt x="695" y="430"/>
                    <a:pt x="695" y="430"/>
                  </a:cubicBezTo>
                  <a:cubicBezTo>
                    <a:pt x="695" y="430"/>
                    <a:pt x="695" y="430"/>
                    <a:pt x="695" y="430"/>
                  </a:cubicBezTo>
                  <a:cubicBezTo>
                    <a:pt x="696" y="430"/>
                    <a:pt x="697" y="431"/>
                    <a:pt x="698" y="432"/>
                  </a:cubicBezTo>
                  <a:cubicBezTo>
                    <a:pt x="698" y="432"/>
                    <a:pt x="698" y="432"/>
                    <a:pt x="698" y="432"/>
                  </a:cubicBezTo>
                  <a:cubicBezTo>
                    <a:pt x="699" y="432"/>
                    <a:pt x="699" y="431"/>
                    <a:pt x="699" y="431"/>
                  </a:cubicBezTo>
                  <a:cubicBezTo>
                    <a:pt x="699" y="430"/>
                    <a:pt x="700" y="430"/>
                    <a:pt x="700" y="430"/>
                  </a:cubicBezTo>
                  <a:cubicBezTo>
                    <a:pt x="700" y="430"/>
                    <a:pt x="700" y="430"/>
                    <a:pt x="700" y="430"/>
                  </a:cubicBezTo>
                  <a:cubicBezTo>
                    <a:pt x="700" y="431"/>
                    <a:pt x="700" y="431"/>
                    <a:pt x="700" y="431"/>
                  </a:cubicBezTo>
                  <a:cubicBezTo>
                    <a:pt x="700" y="431"/>
                    <a:pt x="700" y="431"/>
                    <a:pt x="700" y="431"/>
                  </a:cubicBezTo>
                  <a:cubicBezTo>
                    <a:pt x="700" y="431"/>
                    <a:pt x="700" y="432"/>
                    <a:pt x="700" y="432"/>
                  </a:cubicBezTo>
                  <a:cubicBezTo>
                    <a:pt x="700" y="432"/>
                    <a:pt x="701" y="432"/>
                    <a:pt x="701" y="432"/>
                  </a:cubicBezTo>
                  <a:cubicBezTo>
                    <a:pt x="702" y="433"/>
                    <a:pt x="702" y="433"/>
                    <a:pt x="702" y="433"/>
                  </a:cubicBezTo>
                  <a:cubicBezTo>
                    <a:pt x="703" y="433"/>
                    <a:pt x="703" y="433"/>
                    <a:pt x="703" y="433"/>
                  </a:cubicBezTo>
                  <a:cubicBezTo>
                    <a:pt x="704" y="433"/>
                    <a:pt x="704" y="432"/>
                    <a:pt x="704" y="432"/>
                  </a:cubicBezTo>
                  <a:cubicBezTo>
                    <a:pt x="704" y="432"/>
                    <a:pt x="704" y="432"/>
                    <a:pt x="704" y="432"/>
                  </a:cubicBezTo>
                  <a:cubicBezTo>
                    <a:pt x="704" y="431"/>
                    <a:pt x="704" y="431"/>
                    <a:pt x="704" y="432"/>
                  </a:cubicBezTo>
                  <a:cubicBezTo>
                    <a:pt x="704" y="432"/>
                    <a:pt x="704" y="432"/>
                    <a:pt x="704" y="432"/>
                  </a:cubicBezTo>
                  <a:cubicBezTo>
                    <a:pt x="704" y="433"/>
                    <a:pt x="704" y="433"/>
                    <a:pt x="705" y="433"/>
                  </a:cubicBezTo>
                  <a:cubicBezTo>
                    <a:pt x="704" y="434"/>
                    <a:pt x="704" y="434"/>
                    <a:pt x="704" y="434"/>
                  </a:cubicBezTo>
                  <a:cubicBezTo>
                    <a:pt x="703" y="434"/>
                    <a:pt x="703" y="434"/>
                    <a:pt x="703" y="434"/>
                  </a:cubicBezTo>
                  <a:cubicBezTo>
                    <a:pt x="703" y="434"/>
                    <a:pt x="703" y="435"/>
                    <a:pt x="703" y="435"/>
                  </a:cubicBezTo>
                  <a:cubicBezTo>
                    <a:pt x="703" y="436"/>
                    <a:pt x="704" y="437"/>
                    <a:pt x="704" y="437"/>
                  </a:cubicBezTo>
                  <a:cubicBezTo>
                    <a:pt x="704" y="437"/>
                    <a:pt x="705" y="438"/>
                    <a:pt x="705" y="438"/>
                  </a:cubicBezTo>
                  <a:cubicBezTo>
                    <a:pt x="705" y="438"/>
                    <a:pt x="705" y="439"/>
                    <a:pt x="706" y="439"/>
                  </a:cubicBezTo>
                  <a:cubicBezTo>
                    <a:pt x="706" y="439"/>
                    <a:pt x="706" y="440"/>
                    <a:pt x="707" y="440"/>
                  </a:cubicBezTo>
                  <a:cubicBezTo>
                    <a:pt x="707" y="440"/>
                    <a:pt x="707" y="440"/>
                    <a:pt x="708" y="440"/>
                  </a:cubicBezTo>
                  <a:cubicBezTo>
                    <a:pt x="708" y="440"/>
                    <a:pt x="708" y="440"/>
                    <a:pt x="708" y="440"/>
                  </a:cubicBezTo>
                  <a:cubicBezTo>
                    <a:pt x="708" y="440"/>
                    <a:pt x="708" y="440"/>
                    <a:pt x="708" y="440"/>
                  </a:cubicBezTo>
                  <a:cubicBezTo>
                    <a:pt x="708" y="440"/>
                    <a:pt x="708" y="441"/>
                    <a:pt x="707" y="441"/>
                  </a:cubicBezTo>
                  <a:cubicBezTo>
                    <a:pt x="707" y="441"/>
                    <a:pt x="708" y="441"/>
                    <a:pt x="707" y="442"/>
                  </a:cubicBezTo>
                  <a:cubicBezTo>
                    <a:pt x="707" y="442"/>
                    <a:pt x="707" y="442"/>
                    <a:pt x="707" y="443"/>
                  </a:cubicBezTo>
                  <a:cubicBezTo>
                    <a:pt x="707" y="443"/>
                    <a:pt x="708" y="443"/>
                    <a:pt x="708" y="443"/>
                  </a:cubicBezTo>
                  <a:cubicBezTo>
                    <a:pt x="709" y="443"/>
                    <a:pt x="709" y="443"/>
                    <a:pt x="710" y="443"/>
                  </a:cubicBezTo>
                  <a:cubicBezTo>
                    <a:pt x="710" y="443"/>
                    <a:pt x="710" y="443"/>
                    <a:pt x="710" y="443"/>
                  </a:cubicBezTo>
                  <a:cubicBezTo>
                    <a:pt x="710" y="443"/>
                    <a:pt x="710" y="443"/>
                    <a:pt x="710" y="443"/>
                  </a:cubicBezTo>
                  <a:cubicBezTo>
                    <a:pt x="710" y="444"/>
                    <a:pt x="711" y="445"/>
                    <a:pt x="710" y="445"/>
                  </a:cubicBezTo>
                  <a:cubicBezTo>
                    <a:pt x="710" y="446"/>
                    <a:pt x="711" y="446"/>
                    <a:pt x="711" y="446"/>
                  </a:cubicBezTo>
                  <a:cubicBezTo>
                    <a:pt x="711" y="446"/>
                    <a:pt x="712" y="447"/>
                    <a:pt x="712" y="447"/>
                  </a:cubicBezTo>
                  <a:cubicBezTo>
                    <a:pt x="712" y="447"/>
                    <a:pt x="712" y="448"/>
                    <a:pt x="712" y="448"/>
                  </a:cubicBezTo>
                  <a:cubicBezTo>
                    <a:pt x="712" y="449"/>
                    <a:pt x="713" y="449"/>
                    <a:pt x="713" y="449"/>
                  </a:cubicBezTo>
                  <a:cubicBezTo>
                    <a:pt x="713" y="449"/>
                    <a:pt x="713" y="449"/>
                    <a:pt x="714" y="450"/>
                  </a:cubicBezTo>
                  <a:cubicBezTo>
                    <a:pt x="714" y="450"/>
                    <a:pt x="713" y="450"/>
                    <a:pt x="713" y="450"/>
                  </a:cubicBezTo>
                  <a:cubicBezTo>
                    <a:pt x="713" y="450"/>
                    <a:pt x="713" y="450"/>
                    <a:pt x="712" y="449"/>
                  </a:cubicBezTo>
                  <a:cubicBezTo>
                    <a:pt x="712" y="449"/>
                    <a:pt x="711" y="448"/>
                    <a:pt x="711" y="447"/>
                  </a:cubicBezTo>
                  <a:cubicBezTo>
                    <a:pt x="711" y="447"/>
                    <a:pt x="710" y="447"/>
                    <a:pt x="710" y="447"/>
                  </a:cubicBezTo>
                  <a:cubicBezTo>
                    <a:pt x="710" y="447"/>
                    <a:pt x="710" y="447"/>
                    <a:pt x="709" y="447"/>
                  </a:cubicBezTo>
                  <a:cubicBezTo>
                    <a:pt x="709" y="448"/>
                    <a:pt x="710" y="448"/>
                    <a:pt x="710" y="448"/>
                  </a:cubicBezTo>
                  <a:cubicBezTo>
                    <a:pt x="710" y="448"/>
                    <a:pt x="710" y="449"/>
                    <a:pt x="710" y="449"/>
                  </a:cubicBezTo>
                  <a:cubicBezTo>
                    <a:pt x="710" y="450"/>
                    <a:pt x="711" y="450"/>
                    <a:pt x="711" y="450"/>
                  </a:cubicBezTo>
                  <a:cubicBezTo>
                    <a:pt x="711" y="451"/>
                    <a:pt x="710" y="451"/>
                    <a:pt x="710" y="451"/>
                  </a:cubicBezTo>
                  <a:cubicBezTo>
                    <a:pt x="710" y="451"/>
                    <a:pt x="710" y="452"/>
                    <a:pt x="711" y="452"/>
                  </a:cubicBezTo>
                  <a:cubicBezTo>
                    <a:pt x="711" y="452"/>
                    <a:pt x="711" y="452"/>
                    <a:pt x="711" y="452"/>
                  </a:cubicBezTo>
                  <a:cubicBezTo>
                    <a:pt x="711" y="452"/>
                    <a:pt x="710" y="452"/>
                    <a:pt x="710" y="453"/>
                  </a:cubicBezTo>
                  <a:cubicBezTo>
                    <a:pt x="710" y="453"/>
                    <a:pt x="709" y="453"/>
                    <a:pt x="709" y="453"/>
                  </a:cubicBezTo>
                  <a:cubicBezTo>
                    <a:pt x="709" y="454"/>
                    <a:pt x="708" y="454"/>
                    <a:pt x="708" y="453"/>
                  </a:cubicBezTo>
                  <a:cubicBezTo>
                    <a:pt x="708" y="453"/>
                    <a:pt x="708" y="453"/>
                    <a:pt x="708" y="453"/>
                  </a:cubicBezTo>
                  <a:cubicBezTo>
                    <a:pt x="709" y="452"/>
                    <a:pt x="709" y="452"/>
                    <a:pt x="709" y="452"/>
                  </a:cubicBezTo>
                  <a:cubicBezTo>
                    <a:pt x="710" y="452"/>
                    <a:pt x="710" y="451"/>
                    <a:pt x="710" y="451"/>
                  </a:cubicBezTo>
                  <a:cubicBezTo>
                    <a:pt x="710" y="451"/>
                    <a:pt x="710" y="451"/>
                    <a:pt x="710" y="451"/>
                  </a:cubicBezTo>
                  <a:cubicBezTo>
                    <a:pt x="710" y="450"/>
                    <a:pt x="710" y="450"/>
                    <a:pt x="710" y="450"/>
                  </a:cubicBezTo>
                  <a:cubicBezTo>
                    <a:pt x="709" y="450"/>
                    <a:pt x="709" y="450"/>
                    <a:pt x="709" y="450"/>
                  </a:cubicBezTo>
                  <a:cubicBezTo>
                    <a:pt x="709" y="449"/>
                    <a:pt x="709" y="449"/>
                    <a:pt x="709" y="449"/>
                  </a:cubicBezTo>
                  <a:cubicBezTo>
                    <a:pt x="709" y="449"/>
                    <a:pt x="709" y="448"/>
                    <a:pt x="709" y="448"/>
                  </a:cubicBezTo>
                  <a:cubicBezTo>
                    <a:pt x="709" y="448"/>
                    <a:pt x="709" y="448"/>
                    <a:pt x="709" y="447"/>
                  </a:cubicBezTo>
                  <a:cubicBezTo>
                    <a:pt x="708" y="447"/>
                    <a:pt x="707" y="448"/>
                    <a:pt x="707" y="448"/>
                  </a:cubicBezTo>
                  <a:cubicBezTo>
                    <a:pt x="707" y="449"/>
                    <a:pt x="708" y="450"/>
                    <a:pt x="707" y="450"/>
                  </a:cubicBezTo>
                  <a:cubicBezTo>
                    <a:pt x="707" y="451"/>
                    <a:pt x="707" y="451"/>
                    <a:pt x="707" y="451"/>
                  </a:cubicBezTo>
                  <a:cubicBezTo>
                    <a:pt x="707" y="451"/>
                    <a:pt x="707" y="452"/>
                    <a:pt x="707" y="452"/>
                  </a:cubicBezTo>
                  <a:cubicBezTo>
                    <a:pt x="706" y="452"/>
                    <a:pt x="706" y="452"/>
                    <a:pt x="706" y="452"/>
                  </a:cubicBezTo>
                  <a:cubicBezTo>
                    <a:pt x="706" y="453"/>
                    <a:pt x="706" y="453"/>
                    <a:pt x="706" y="454"/>
                  </a:cubicBezTo>
                  <a:cubicBezTo>
                    <a:pt x="706" y="454"/>
                    <a:pt x="706" y="455"/>
                    <a:pt x="706" y="456"/>
                  </a:cubicBezTo>
                  <a:cubicBezTo>
                    <a:pt x="706" y="456"/>
                    <a:pt x="706" y="456"/>
                    <a:pt x="706" y="456"/>
                  </a:cubicBezTo>
                  <a:cubicBezTo>
                    <a:pt x="706" y="456"/>
                    <a:pt x="707" y="456"/>
                    <a:pt x="707" y="456"/>
                  </a:cubicBezTo>
                  <a:cubicBezTo>
                    <a:pt x="707" y="456"/>
                    <a:pt x="707" y="456"/>
                    <a:pt x="707" y="456"/>
                  </a:cubicBezTo>
                  <a:cubicBezTo>
                    <a:pt x="708" y="455"/>
                    <a:pt x="708" y="456"/>
                    <a:pt x="708" y="456"/>
                  </a:cubicBezTo>
                  <a:cubicBezTo>
                    <a:pt x="708" y="457"/>
                    <a:pt x="709" y="457"/>
                    <a:pt x="709" y="458"/>
                  </a:cubicBezTo>
                  <a:cubicBezTo>
                    <a:pt x="709" y="458"/>
                    <a:pt x="709" y="458"/>
                    <a:pt x="709" y="459"/>
                  </a:cubicBezTo>
                  <a:cubicBezTo>
                    <a:pt x="709" y="459"/>
                    <a:pt x="709" y="460"/>
                    <a:pt x="709" y="460"/>
                  </a:cubicBezTo>
                  <a:cubicBezTo>
                    <a:pt x="709" y="460"/>
                    <a:pt x="710" y="460"/>
                    <a:pt x="710" y="460"/>
                  </a:cubicBezTo>
                  <a:cubicBezTo>
                    <a:pt x="710" y="460"/>
                    <a:pt x="710" y="460"/>
                    <a:pt x="710" y="460"/>
                  </a:cubicBezTo>
                  <a:cubicBezTo>
                    <a:pt x="711" y="459"/>
                    <a:pt x="711" y="459"/>
                    <a:pt x="712" y="459"/>
                  </a:cubicBezTo>
                  <a:cubicBezTo>
                    <a:pt x="712" y="459"/>
                    <a:pt x="712" y="459"/>
                    <a:pt x="712" y="458"/>
                  </a:cubicBezTo>
                  <a:cubicBezTo>
                    <a:pt x="713" y="458"/>
                    <a:pt x="713" y="458"/>
                    <a:pt x="713" y="458"/>
                  </a:cubicBezTo>
                  <a:cubicBezTo>
                    <a:pt x="713" y="457"/>
                    <a:pt x="713" y="457"/>
                    <a:pt x="712" y="456"/>
                  </a:cubicBezTo>
                  <a:cubicBezTo>
                    <a:pt x="712" y="456"/>
                    <a:pt x="712" y="456"/>
                    <a:pt x="712" y="456"/>
                  </a:cubicBezTo>
                  <a:cubicBezTo>
                    <a:pt x="712" y="456"/>
                    <a:pt x="712" y="456"/>
                    <a:pt x="712" y="456"/>
                  </a:cubicBezTo>
                  <a:cubicBezTo>
                    <a:pt x="713" y="455"/>
                    <a:pt x="713" y="455"/>
                    <a:pt x="713" y="455"/>
                  </a:cubicBezTo>
                  <a:cubicBezTo>
                    <a:pt x="713" y="454"/>
                    <a:pt x="712" y="454"/>
                    <a:pt x="712" y="454"/>
                  </a:cubicBezTo>
                  <a:cubicBezTo>
                    <a:pt x="712" y="454"/>
                    <a:pt x="712" y="453"/>
                    <a:pt x="712" y="453"/>
                  </a:cubicBezTo>
                  <a:cubicBezTo>
                    <a:pt x="712" y="453"/>
                    <a:pt x="713" y="454"/>
                    <a:pt x="713" y="454"/>
                  </a:cubicBezTo>
                  <a:cubicBezTo>
                    <a:pt x="713" y="454"/>
                    <a:pt x="714" y="454"/>
                    <a:pt x="714" y="454"/>
                  </a:cubicBezTo>
                  <a:cubicBezTo>
                    <a:pt x="714" y="453"/>
                    <a:pt x="714" y="453"/>
                    <a:pt x="715" y="453"/>
                  </a:cubicBezTo>
                  <a:cubicBezTo>
                    <a:pt x="715" y="452"/>
                    <a:pt x="717" y="452"/>
                    <a:pt x="717" y="452"/>
                  </a:cubicBezTo>
                  <a:cubicBezTo>
                    <a:pt x="718" y="452"/>
                    <a:pt x="718" y="453"/>
                    <a:pt x="719" y="453"/>
                  </a:cubicBezTo>
                  <a:cubicBezTo>
                    <a:pt x="719" y="453"/>
                    <a:pt x="720" y="452"/>
                    <a:pt x="720" y="452"/>
                  </a:cubicBezTo>
                  <a:cubicBezTo>
                    <a:pt x="720" y="453"/>
                    <a:pt x="720" y="453"/>
                    <a:pt x="720" y="453"/>
                  </a:cubicBezTo>
                  <a:cubicBezTo>
                    <a:pt x="720" y="453"/>
                    <a:pt x="720" y="453"/>
                    <a:pt x="720" y="453"/>
                  </a:cubicBezTo>
                  <a:cubicBezTo>
                    <a:pt x="720" y="454"/>
                    <a:pt x="720" y="454"/>
                    <a:pt x="720" y="454"/>
                  </a:cubicBezTo>
                  <a:cubicBezTo>
                    <a:pt x="718" y="454"/>
                    <a:pt x="717" y="454"/>
                    <a:pt x="716" y="454"/>
                  </a:cubicBezTo>
                  <a:cubicBezTo>
                    <a:pt x="716" y="454"/>
                    <a:pt x="716" y="454"/>
                    <a:pt x="716" y="454"/>
                  </a:cubicBezTo>
                  <a:cubicBezTo>
                    <a:pt x="715" y="454"/>
                    <a:pt x="715" y="454"/>
                    <a:pt x="715" y="454"/>
                  </a:cubicBezTo>
                  <a:cubicBezTo>
                    <a:pt x="715" y="454"/>
                    <a:pt x="715" y="454"/>
                    <a:pt x="715" y="455"/>
                  </a:cubicBezTo>
                  <a:cubicBezTo>
                    <a:pt x="715" y="455"/>
                    <a:pt x="714" y="455"/>
                    <a:pt x="714" y="456"/>
                  </a:cubicBezTo>
                  <a:cubicBezTo>
                    <a:pt x="714" y="456"/>
                    <a:pt x="714" y="457"/>
                    <a:pt x="714" y="457"/>
                  </a:cubicBezTo>
                  <a:cubicBezTo>
                    <a:pt x="715" y="457"/>
                    <a:pt x="715" y="457"/>
                    <a:pt x="715" y="458"/>
                  </a:cubicBezTo>
                  <a:cubicBezTo>
                    <a:pt x="715" y="458"/>
                    <a:pt x="715" y="458"/>
                    <a:pt x="715" y="458"/>
                  </a:cubicBezTo>
                  <a:cubicBezTo>
                    <a:pt x="715" y="458"/>
                    <a:pt x="715" y="458"/>
                    <a:pt x="715" y="458"/>
                  </a:cubicBezTo>
                  <a:cubicBezTo>
                    <a:pt x="714" y="459"/>
                    <a:pt x="714" y="460"/>
                    <a:pt x="713" y="461"/>
                  </a:cubicBezTo>
                  <a:cubicBezTo>
                    <a:pt x="713" y="461"/>
                    <a:pt x="713" y="463"/>
                    <a:pt x="712" y="463"/>
                  </a:cubicBezTo>
                  <a:cubicBezTo>
                    <a:pt x="712" y="463"/>
                    <a:pt x="712" y="463"/>
                    <a:pt x="712" y="463"/>
                  </a:cubicBezTo>
                  <a:cubicBezTo>
                    <a:pt x="711" y="464"/>
                    <a:pt x="712" y="464"/>
                    <a:pt x="712" y="465"/>
                  </a:cubicBezTo>
                  <a:cubicBezTo>
                    <a:pt x="712" y="465"/>
                    <a:pt x="712" y="466"/>
                    <a:pt x="712" y="466"/>
                  </a:cubicBezTo>
                  <a:cubicBezTo>
                    <a:pt x="712" y="467"/>
                    <a:pt x="713" y="468"/>
                    <a:pt x="714" y="468"/>
                  </a:cubicBezTo>
                  <a:cubicBezTo>
                    <a:pt x="714" y="469"/>
                    <a:pt x="715" y="469"/>
                    <a:pt x="715" y="469"/>
                  </a:cubicBezTo>
                  <a:cubicBezTo>
                    <a:pt x="715" y="468"/>
                    <a:pt x="715" y="468"/>
                    <a:pt x="715" y="467"/>
                  </a:cubicBezTo>
                  <a:cubicBezTo>
                    <a:pt x="716" y="466"/>
                    <a:pt x="716" y="465"/>
                    <a:pt x="717" y="465"/>
                  </a:cubicBezTo>
                  <a:cubicBezTo>
                    <a:pt x="717" y="464"/>
                    <a:pt x="717" y="462"/>
                    <a:pt x="717" y="462"/>
                  </a:cubicBezTo>
                  <a:cubicBezTo>
                    <a:pt x="716" y="462"/>
                    <a:pt x="716" y="461"/>
                    <a:pt x="716" y="461"/>
                  </a:cubicBezTo>
                  <a:cubicBezTo>
                    <a:pt x="716" y="461"/>
                    <a:pt x="716" y="461"/>
                    <a:pt x="717" y="461"/>
                  </a:cubicBezTo>
                  <a:cubicBezTo>
                    <a:pt x="718" y="460"/>
                    <a:pt x="719" y="459"/>
                    <a:pt x="720" y="458"/>
                  </a:cubicBezTo>
                  <a:cubicBezTo>
                    <a:pt x="720" y="458"/>
                    <a:pt x="720" y="459"/>
                    <a:pt x="720" y="459"/>
                  </a:cubicBezTo>
                  <a:cubicBezTo>
                    <a:pt x="720" y="459"/>
                    <a:pt x="719" y="459"/>
                    <a:pt x="719" y="459"/>
                  </a:cubicBezTo>
                  <a:cubicBezTo>
                    <a:pt x="719" y="459"/>
                    <a:pt x="719" y="459"/>
                    <a:pt x="719" y="460"/>
                  </a:cubicBezTo>
                  <a:cubicBezTo>
                    <a:pt x="719" y="460"/>
                    <a:pt x="720" y="460"/>
                    <a:pt x="720" y="461"/>
                  </a:cubicBezTo>
                  <a:cubicBezTo>
                    <a:pt x="719" y="461"/>
                    <a:pt x="718" y="461"/>
                    <a:pt x="718" y="462"/>
                  </a:cubicBezTo>
                  <a:cubicBezTo>
                    <a:pt x="719" y="462"/>
                    <a:pt x="719" y="462"/>
                    <a:pt x="719" y="462"/>
                  </a:cubicBezTo>
                  <a:cubicBezTo>
                    <a:pt x="720" y="462"/>
                    <a:pt x="719" y="463"/>
                    <a:pt x="719" y="463"/>
                  </a:cubicBezTo>
                  <a:cubicBezTo>
                    <a:pt x="719" y="463"/>
                    <a:pt x="718" y="463"/>
                    <a:pt x="718" y="463"/>
                  </a:cubicBezTo>
                  <a:cubicBezTo>
                    <a:pt x="718" y="464"/>
                    <a:pt x="718" y="464"/>
                    <a:pt x="718" y="464"/>
                  </a:cubicBezTo>
                  <a:cubicBezTo>
                    <a:pt x="718" y="465"/>
                    <a:pt x="718" y="465"/>
                    <a:pt x="718" y="465"/>
                  </a:cubicBezTo>
                  <a:cubicBezTo>
                    <a:pt x="718" y="465"/>
                    <a:pt x="718" y="466"/>
                    <a:pt x="718" y="466"/>
                  </a:cubicBezTo>
                  <a:cubicBezTo>
                    <a:pt x="718" y="466"/>
                    <a:pt x="719" y="467"/>
                    <a:pt x="719" y="467"/>
                  </a:cubicBezTo>
                  <a:cubicBezTo>
                    <a:pt x="719" y="467"/>
                    <a:pt x="719" y="467"/>
                    <a:pt x="719" y="468"/>
                  </a:cubicBezTo>
                  <a:cubicBezTo>
                    <a:pt x="719" y="468"/>
                    <a:pt x="718" y="468"/>
                    <a:pt x="718" y="468"/>
                  </a:cubicBezTo>
                  <a:cubicBezTo>
                    <a:pt x="718" y="469"/>
                    <a:pt x="718" y="469"/>
                    <a:pt x="718" y="469"/>
                  </a:cubicBezTo>
                  <a:cubicBezTo>
                    <a:pt x="717" y="469"/>
                    <a:pt x="717" y="470"/>
                    <a:pt x="717" y="470"/>
                  </a:cubicBezTo>
                  <a:cubicBezTo>
                    <a:pt x="718" y="471"/>
                    <a:pt x="718" y="471"/>
                    <a:pt x="717" y="472"/>
                  </a:cubicBezTo>
                  <a:cubicBezTo>
                    <a:pt x="717" y="471"/>
                    <a:pt x="717" y="471"/>
                    <a:pt x="716" y="471"/>
                  </a:cubicBezTo>
                  <a:cubicBezTo>
                    <a:pt x="716" y="472"/>
                    <a:pt x="716" y="474"/>
                    <a:pt x="717" y="474"/>
                  </a:cubicBezTo>
                  <a:cubicBezTo>
                    <a:pt x="717" y="475"/>
                    <a:pt x="717" y="475"/>
                    <a:pt x="717" y="475"/>
                  </a:cubicBezTo>
                  <a:cubicBezTo>
                    <a:pt x="717" y="475"/>
                    <a:pt x="717" y="476"/>
                    <a:pt x="717" y="476"/>
                  </a:cubicBezTo>
                  <a:cubicBezTo>
                    <a:pt x="717" y="477"/>
                    <a:pt x="718" y="477"/>
                    <a:pt x="718" y="476"/>
                  </a:cubicBezTo>
                  <a:cubicBezTo>
                    <a:pt x="718" y="476"/>
                    <a:pt x="718" y="475"/>
                    <a:pt x="718" y="475"/>
                  </a:cubicBezTo>
                  <a:cubicBezTo>
                    <a:pt x="718" y="475"/>
                    <a:pt x="718" y="475"/>
                    <a:pt x="718" y="474"/>
                  </a:cubicBezTo>
                  <a:cubicBezTo>
                    <a:pt x="719" y="474"/>
                    <a:pt x="719" y="474"/>
                    <a:pt x="720" y="473"/>
                  </a:cubicBezTo>
                  <a:cubicBezTo>
                    <a:pt x="720" y="473"/>
                    <a:pt x="720" y="473"/>
                    <a:pt x="720" y="473"/>
                  </a:cubicBezTo>
                  <a:cubicBezTo>
                    <a:pt x="720" y="473"/>
                    <a:pt x="720" y="472"/>
                    <a:pt x="720" y="472"/>
                  </a:cubicBezTo>
                  <a:cubicBezTo>
                    <a:pt x="720" y="471"/>
                    <a:pt x="720" y="471"/>
                    <a:pt x="721" y="470"/>
                  </a:cubicBezTo>
                  <a:cubicBezTo>
                    <a:pt x="721" y="470"/>
                    <a:pt x="721" y="470"/>
                    <a:pt x="721" y="470"/>
                  </a:cubicBezTo>
                  <a:cubicBezTo>
                    <a:pt x="721" y="470"/>
                    <a:pt x="722" y="470"/>
                    <a:pt x="722" y="470"/>
                  </a:cubicBezTo>
                  <a:cubicBezTo>
                    <a:pt x="722" y="471"/>
                    <a:pt x="722" y="471"/>
                    <a:pt x="722" y="472"/>
                  </a:cubicBezTo>
                  <a:cubicBezTo>
                    <a:pt x="722" y="472"/>
                    <a:pt x="722" y="473"/>
                    <a:pt x="723" y="474"/>
                  </a:cubicBezTo>
                  <a:cubicBezTo>
                    <a:pt x="723" y="474"/>
                    <a:pt x="723" y="474"/>
                    <a:pt x="723" y="474"/>
                  </a:cubicBezTo>
                  <a:cubicBezTo>
                    <a:pt x="723" y="474"/>
                    <a:pt x="724" y="473"/>
                    <a:pt x="724" y="473"/>
                  </a:cubicBezTo>
                  <a:cubicBezTo>
                    <a:pt x="724" y="473"/>
                    <a:pt x="724" y="473"/>
                    <a:pt x="724" y="472"/>
                  </a:cubicBezTo>
                  <a:cubicBezTo>
                    <a:pt x="724" y="472"/>
                    <a:pt x="724" y="472"/>
                    <a:pt x="725" y="472"/>
                  </a:cubicBezTo>
                  <a:cubicBezTo>
                    <a:pt x="725" y="472"/>
                    <a:pt x="725" y="473"/>
                    <a:pt x="725" y="473"/>
                  </a:cubicBezTo>
                  <a:cubicBezTo>
                    <a:pt x="724" y="474"/>
                    <a:pt x="724" y="474"/>
                    <a:pt x="724" y="475"/>
                  </a:cubicBezTo>
                  <a:cubicBezTo>
                    <a:pt x="724" y="475"/>
                    <a:pt x="725" y="475"/>
                    <a:pt x="725" y="475"/>
                  </a:cubicBezTo>
                  <a:cubicBezTo>
                    <a:pt x="726" y="475"/>
                    <a:pt x="726" y="475"/>
                    <a:pt x="726" y="474"/>
                  </a:cubicBezTo>
                  <a:cubicBezTo>
                    <a:pt x="727" y="472"/>
                    <a:pt x="728" y="471"/>
                    <a:pt x="728" y="469"/>
                  </a:cubicBezTo>
                  <a:cubicBezTo>
                    <a:pt x="728" y="466"/>
                    <a:pt x="726" y="463"/>
                    <a:pt x="725" y="460"/>
                  </a:cubicBezTo>
                  <a:cubicBezTo>
                    <a:pt x="724" y="459"/>
                    <a:pt x="724" y="459"/>
                    <a:pt x="723" y="459"/>
                  </a:cubicBezTo>
                  <a:cubicBezTo>
                    <a:pt x="723" y="459"/>
                    <a:pt x="722" y="459"/>
                    <a:pt x="722" y="459"/>
                  </a:cubicBezTo>
                  <a:cubicBezTo>
                    <a:pt x="721" y="458"/>
                    <a:pt x="722" y="458"/>
                    <a:pt x="722" y="458"/>
                  </a:cubicBezTo>
                  <a:cubicBezTo>
                    <a:pt x="723" y="457"/>
                    <a:pt x="725" y="456"/>
                    <a:pt x="726" y="456"/>
                  </a:cubicBezTo>
                  <a:cubicBezTo>
                    <a:pt x="726" y="456"/>
                    <a:pt x="726" y="456"/>
                    <a:pt x="726" y="456"/>
                  </a:cubicBezTo>
                  <a:cubicBezTo>
                    <a:pt x="727" y="456"/>
                    <a:pt x="727" y="456"/>
                    <a:pt x="726" y="457"/>
                  </a:cubicBezTo>
                  <a:cubicBezTo>
                    <a:pt x="726" y="457"/>
                    <a:pt x="725" y="457"/>
                    <a:pt x="725" y="457"/>
                  </a:cubicBezTo>
                  <a:cubicBezTo>
                    <a:pt x="725" y="458"/>
                    <a:pt x="725" y="459"/>
                    <a:pt x="726" y="459"/>
                  </a:cubicBezTo>
                  <a:cubicBezTo>
                    <a:pt x="727" y="461"/>
                    <a:pt x="729" y="464"/>
                    <a:pt x="729" y="467"/>
                  </a:cubicBezTo>
                  <a:cubicBezTo>
                    <a:pt x="729" y="467"/>
                    <a:pt x="729" y="468"/>
                    <a:pt x="729" y="468"/>
                  </a:cubicBezTo>
                  <a:cubicBezTo>
                    <a:pt x="729" y="469"/>
                    <a:pt x="729" y="469"/>
                    <a:pt x="729" y="470"/>
                  </a:cubicBezTo>
                  <a:cubicBezTo>
                    <a:pt x="728" y="471"/>
                    <a:pt x="729" y="472"/>
                    <a:pt x="729" y="472"/>
                  </a:cubicBezTo>
                  <a:cubicBezTo>
                    <a:pt x="730" y="473"/>
                    <a:pt x="731" y="473"/>
                    <a:pt x="732" y="472"/>
                  </a:cubicBezTo>
                  <a:cubicBezTo>
                    <a:pt x="732" y="473"/>
                    <a:pt x="731" y="474"/>
                    <a:pt x="731" y="474"/>
                  </a:cubicBezTo>
                  <a:cubicBezTo>
                    <a:pt x="730" y="474"/>
                    <a:pt x="730" y="474"/>
                    <a:pt x="729" y="474"/>
                  </a:cubicBezTo>
                  <a:cubicBezTo>
                    <a:pt x="728" y="474"/>
                    <a:pt x="728" y="475"/>
                    <a:pt x="728" y="475"/>
                  </a:cubicBezTo>
                  <a:cubicBezTo>
                    <a:pt x="727" y="475"/>
                    <a:pt x="727" y="476"/>
                    <a:pt x="727" y="476"/>
                  </a:cubicBezTo>
                  <a:cubicBezTo>
                    <a:pt x="727" y="477"/>
                    <a:pt x="727" y="477"/>
                    <a:pt x="727" y="478"/>
                  </a:cubicBezTo>
                  <a:cubicBezTo>
                    <a:pt x="728" y="480"/>
                    <a:pt x="729" y="482"/>
                    <a:pt x="729" y="484"/>
                  </a:cubicBezTo>
                  <a:cubicBezTo>
                    <a:pt x="729" y="484"/>
                    <a:pt x="729" y="485"/>
                    <a:pt x="729" y="485"/>
                  </a:cubicBezTo>
                  <a:cubicBezTo>
                    <a:pt x="729" y="485"/>
                    <a:pt x="729" y="485"/>
                    <a:pt x="729" y="485"/>
                  </a:cubicBezTo>
                  <a:cubicBezTo>
                    <a:pt x="732" y="485"/>
                    <a:pt x="734" y="483"/>
                    <a:pt x="735" y="482"/>
                  </a:cubicBezTo>
                  <a:cubicBezTo>
                    <a:pt x="737" y="480"/>
                    <a:pt x="738" y="478"/>
                    <a:pt x="739" y="476"/>
                  </a:cubicBezTo>
                  <a:cubicBezTo>
                    <a:pt x="739" y="474"/>
                    <a:pt x="740" y="472"/>
                    <a:pt x="739" y="471"/>
                  </a:cubicBezTo>
                  <a:cubicBezTo>
                    <a:pt x="739" y="469"/>
                    <a:pt x="738" y="467"/>
                    <a:pt x="738" y="465"/>
                  </a:cubicBezTo>
                  <a:cubicBezTo>
                    <a:pt x="738" y="464"/>
                    <a:pt x="738" y="463"/>
                    <a:pt x="738" y="462"/>
                  </a:cubicBezTo>
                  <a:cubicBezTo>
                    <a:pt x="738" y="462"/>
                    <a:pt x="738" y="461"/>
                    <a:pt x="739" y="461"/>
                  </a:cubicBezTo>
                  <a:cubicBezTo>
                    <a:pt x="739" y="461"/>
                    <a:pt x="739" y="461"/>
                    <a:pt x="739" y="462"/>
                  </a:cubicBezTo>
                  <a:cubicBezTo>
                    <a:pt x="740" y="460"/>
                    <a:pt x="740" y="460"/>
                    <a:pt x="740" y="460"/>
                  </a:cubicBezTo>
                  <a:cubicBezTo>
                    <a:pt x="740" y="460"/>
                    <a:pt x="740" y="458"/>
                    <a:pt x="740" y="458"/>
                  </a:cubicBezTo>
                  <a:close/>
                  <a:moveTo>
                    <a:pt x="553" y="364"/>
                  </a:moveTo>
                  <a:cubicBezTo>
                    <a:pt x="554" y="364"/>
                    <a:pt x="554" y="364"/>
                    <a:pt x="554" y="364"/>
                  </a:cubicBezTo>
                  <a:cubicBezTo>
                    <a:pt x="554" y="364"/>
                    <a:pt x="555" y="363"/>
                    <a:pt x="555" y="363"/>
                  </a:cubicBezTo>
                  <a:cubicBezTo>
                    <a:pt x="555" y="362"/>
                    <a:pt x="556" y="362"/>
                    <a:pt x="556" y="362"/>
                  </a:cubicBezTo>
                  <a:cubicBezTo>
                    <a:pt x="556" y="362"/>
                    <a:pt x="557" y="362"/>
                    <a:pt x="557" y="361"/>
                  </a:cubicBezTo>
                  <a:cubicBezTo>
                    <a:pt x="557" y="361"/>
                    <a:pt x="557" y="361"/>
                    <a:pt x="557" y="361"/>
                  </a:cubicBezTo>
                  <a:cubicBezTo>
                    <a:pt x="556" y="360"/>
                    <a:pt x="556" y="361"/>
                    <a:pt x="556" y="361"/>
                  </a:cubicBezTo>
                  <a:cubicBezTo>
                    <a:pt x="556" y="361"/>
                    <a:pt x="555" y="361"/>
                    <a:pt x="555" y="361"/>
                  </a:cubicBezTo>
                  <a:cubicBezTo>
                    <a:pt x="555" y="361"/>
                    <a:pt x="555" y="362"/>
                    <a:pt x="554" y="362"/>
                  </a:cubicBezTo>
                  <a:cubicBezTo>
                    <a:pt x="554" y="362"/>
                    <a:pt x="554" y="363"/>
                    <a:pt x="554" y="363"/>
                  </a:cubicBezTo>
                  <a:cubicBezTo>
                    <a:pt x="553" y="363"/>
                    <a:pt x="553" y="364"/>
                    <a:pt x="553" y="364"/>
                  </a:cubicBezTo>
                  <a:cubicBezTo>
                    <a:pt x="553" y="364"/>
                    <a:pt x="553" y="364"/>
                    <a:pt x="553" y="364"/>
                  </a:cubicBezTo>
                  <a:close/>
                  <a:moveTo>
                    <a:pt x="458" y="349"/>
                  </a:moveTo>
                  <a:cubicBezTo>
                    <a:pt x="459" y="349"/>
                    <a:pt x="459" y="348"/>
                    <a:pt x="459" y="348"/>
                  </a:cubicBezTo>
                  <a:cubicBezTo>
                    <a:pt x="458" y="347"/>
                    <a:pt x="458" y="347"/>
                    <a:pt x="458" y="347"/>
                  </a:cubicBezTo>
                  <a:cubicBezTo>
                    <a:pt x="458" y="347"/>
                    <a:pt x="457" y="348"/>
                    <a:pt x="457" y="348"/>
                  </a:cubicBezTo>
                  <a:cubicBezTo>
                    <a:pt x="457" y="348"/>
                    <a:pt x="457" y="348"/>
                    <a:pt x="457" y="349"/>
                  </a:cubicBezTo>
                  <a:cubicBezTo>
                    <a:pt x="457" y="349"/>
                    <a:pt x="457" y="349"/>
                    <a:pt x="457" y="349"/>
                  </a:cubicBezTo>
                  <a:cubicBezTo>
                    <a:pt x="458" y="350"/>
                    <a:pt x="458" y="349"/>
                    <a:pt x="458" y="349"/>
                  </a:cubicBezTo>
                  <a:close/>
                  <a:moveTo>
                    <a:pt x="457" y="351"/>
                  </a:moveTo>
                  <a:cubicBezTo>
                    <a:pt x="456" y="351"/>
                    <a:pt x="456" y="351"/>
                    <a:pt x="456" y="351"/>
                  </a:cubicBezTo>
                  <a:cubicBezTo>
                    <a:pt x="456" y="351"/>
                    <a:pt x="456" y="351"/>
                    <a:pt x="456" y="351"/>
                  </a:cubicBezTo>
                  <a:cubicBezTo>
                    <a:pt x="457" y="352"/>
                    <a:pt x="457" y="351"/>
                    <a:pt x="457" y="351"/>
                  </a:cubicBezTo>
                  <a:close/>
                  <a:moveTo>
                    <a:pt x="449" y="356"/>
                  </a:moveTo>
                  <a:cubicBezTo>
                    <a:pt x="449" y="357"/>
                    <a:pt x="449" y="357"/>
                    <a:pt x="449" y="357"/>
                  </a:cubicBezTo>
                  <a:cubicBezTo>
                    <a:pt x="449" y="357"/>
                    <a:pt x="449" y="357"/>
                    <a:pt x="450" y="357"/>
                  </a:cubicBezTo>
                  <a:cubicBezTo>
                    <a:pt x="450" y="357"/>
                    <a:pt x="450" y="357"/>
                    <a:pt x="450" y="357"/>
                  </a:cubicBezTo>
                  <a:cubicBezTo>
                    <a:pt x="450" y="356"/>
                    <a:pt x="449" y="356"/>
                    <a:pt x="449" y="356"/>
                  </a:cubicBezTo>
                  <a:close/>
                  <a:moveTo>
                    <a:pt x="438" y="376"/>
                  </a:moveTo>
                  <a:cubicBezTo>
                    <a:pt x="438" y="376"/>
                    <a:pt x="437" y="377"/>
                    <a:pt x="437" y="377"/>
                  </a:cubicBezTo>
                  <a:cubicBezTo>
                    <a:pt x="438" y="378"/>
                    <a:pt x="438" y="378"/>
                    <a:pt x="439" y="378"/>
                  </a:cubicBezTo>
                  <a:cubicBezTo>
                    <a:pt x="439" y="377"/>
                    <a:pt x="440" y="377"/>
                    <a:pt x="440" y="377"/>
                  </a:cubicBezTo>
                  <a:cubicBezTo>
                    <a:pt x="440" y="376"/>
                    <a:pt x="440" y="376"/>
                    <a:pt x="439" y="375"/>
                  </a:cubicBezTo>
                  <a:cubicBezTo>
                    <a:pt x="439" y="375"/>
                    <a:pt x="438" y="376"/>
                    <a:pt x="438" y="376"/>
                  </a:cubicBezTo>
                  <a:close/>
                  <a:moveTo>
                    <a:pt x="380" y="446"/>
                  </a:moveTo>
                  <a:cubicBezTo>
                    <a:pt x="380" y="446"/>
                    <a:pt x="381" y="446"/>
                    <a:pt x="382" y="446"/>
                  </a:cubicBezTo>
                  <a:cubicBezTo>
                    <a:pt x="382" y="446"/>
                    <a:pt x="382" y="445"/>
                    <a:pt x="382" y="445"/>
                  </a:cubicBezTo>
                  <a:cubicBezTo>
                    <a:pt x="382" y="444"/>
                    <a:pt x="381" y="444"/>
                    <a:pt x="381" y="444"/>
                  </a:cubicBezTo>
                  <a:cubicBezTo>
                    <a:pt x="380" y="445"/>
                    <a:pt x="380" y="445"/>
                    <a:pt x="380" y="445"/>
                  </a:cubicBezTo>
                  <a:cubicBezTo>
                    <a:pt x="379" y="445"/>
                    <a:pt x="380" y="446"/>
                    <a:pt x="380" y="446"/>
                  </a:cubicBezTo>
                  <a:close/>
                  <a:moveTo>
                    <a:pt x="389" y="444"/>
                  </a:moveTo>
                  <a:cubicBezTo>
                    <a:pt x="389" y="445"/>
                    <a:pt x="389" y="445"/>
                    <a:pt x="389" y="445"/>
                  </a:cubicBezTo>
                  <a:cubicBezTo>
                    <a:pt x="390" y="446"/>
                    <a:pt x="390" y="445"/>
                    <a:pt x="391" y="445"/>
                  </a:cubicBezTo>
                  <a:cubicBezTo>
                    <a:pt x="391" y="445"/>
                    <a:pt x="391" y="445"/>
                    <a:pt x="392" y="445"/>
                  </a:cubicBezTo>
                  <a:cubicBezTo>
                    <a:pt x="392" y="445"/>
                    <a:pt x="392" y="445"/>
                    <a:pt x="391" y="444"/>
                  </a:cubicBezTo>
                  <a:cubicBezTo>
                    <a:pt x="391" y="444"/>
                    <a:pt x="391" y="444"/>
                    <a:pt x="391" y="444"/>
                  </a:cubicBezTo>
                  <a:cubicBezTo>
                    <a:pt x="390" y="444"/>
                    <a:pt x="390" y="444"/>
                    <a:pt x="390" y="444"/>
                  </a:cubicBezTo>
                  <a:cubicBezTo>
                    <a:pt x="390" y="444"/>
                    <a:pt x="389" y="444"/>
                    <a:pt x="389" y="444"/>
                  </a:cubicBezTo>
                  <a:close/>
                  <a:moveTo>
                    <a:pt x="341" y="397"/>
                  </a:moveTo>
                  <a:cubicBezTo>
                    <a:pt x="342" y="397"/>
                    <a:pt x="343" y="396"/>
                    <a:pt x="343" y="395"/>
                  </a:cubicBezTo>
                  <a:cubicBezTo>
                    <a:pt x="343" y="395"/>
                    <a:pt x="344" y="394"/>
                    <a:pt x="344" y="393"/>
                  </a:cubicBezTo>
                  <a:cubicBezTo>
                    <a:pt x="344" y="392"/>
                    <a:pt x="345" y="391"/>
                    <a:pt x="344" y="391"/>
                  </a:cubicBezTo>
                  <a:cubicBezTo>
                    <a:pt x="343" y="391"/>
                    <a:pt x="343" y="392"/>
                    <a:pt x="343" y="392"/>
                  </a:cubicBezTo>
                  <a:cubicBezTo>
                    <a:pt x="342" y="393"/>
                    <a:pt x="342" y="393"/>
                    <a:pt x="341" y="393"/>
                  </a:cubicBezTo>
                  <a:cubicBezTo>
                    <a:pt x="340" y="393"/>
                    <a:pt x="340" y="394"/>
                    <a:pt x="340" y="395"/>
                  </a:cubicBezTo>
                  <a:cubicBezTo>
                    <a:pt x="341" y="396"/>
                    <a:pt x="341" y="397"/>
                    <a:pt x="341" y="397"/>
                  </a:cubicBezTo>
                  <a:close/>
                  <a:moveTo>
                    <a:pt x="321" y="264"/>
                  </a:moveTo>
                  <a:cubicBezTo>
                    <a:pt x="322" y="264"/>
                    <a:pt x="322" y="264"/>
                    <a:pt x="323" y="264"/>
                  </a:cubicBezTo>
                  <a:cubicBezTo>
                    <a:pt x="323" y="264"/>
                    <a:pt x="323" y="264"/>
                    <a:pt x="324" y="264"/>
                  </a:cubicBezTo>
                  <a:cubicBezTo>
                    <a:pt x="324" y="263"/>
                    <a:pt x="324" y="262"/>
                    <a:pt x="324" y="262"/>
                  </a:cubicBezTo>
                  <a:cubicBezTo>
                    <a:pt x="323" y="262"/>
                    <a:pt x="323" y="262"/>
                    <a:pt x="323" y="262"/>
                  </a:cubicBezTo>
                  <a:cubicBezTo>
                    <a:pt x="322" y="261"/>
                    <a:pt x="322" y="261"/>
                    <a:pt x="321" y="261"/>
                  </a:cubicBezTo>
                  <a:cubicBezTo>
                    <a:pt x="321" y="261"/>
                    <a:pt x="320" y="262"/>
                    <a:pt x="320" y="263"/>
                  </a:cubicBezTo>
                  <a:cubicBezTo>
                    <a:pt x="320" y="264"/>
                    <a:pt x="321" y="264"/>
                    <a:pt x="321" y="264"/>
                  </a:cubicBezTo>
                  <a:close/>
                  <a:moveTo>
                    <a:pt x="426" y="23"/>
                  </a:moveTo>
                  <a:cubicBezTo>
                    <a:pt x="426" y="23"/>
                    <a:pt x="426" y="23"/>
                    <a:pt x="426" y="22"/>
                  </a:cubicBezTo>
                  <a:cubicBezTo>
                    <a:pt x="426" y="22"/>
                    <a:pt x="426" y="22"/>
                    <a:pt x="426" y="22"/>
                  </a:cubicBezTo>
                  <a:cubicBezTo>
                    <a:pt x="427" y="21"/>
                    <a:pt x="427" y="21"/>
                    <a:pt x="427" y="21"/>
                  </a:cubicBezTo>
                  <a:cubicBezTo>
                    <a:pt x="427" y="20"/>
                    <a:pt x="428" y="20"/>
                    <a:pt x="428" y="20"/>
                  </a:cubicBezTo>
                  <a:cubicBezTo>
                    <a:pt x="427" y="20"/>
                    <a:pt x="427" y="20"/>
                    <a:pt x="427" y="20"/>
                  </a:cubicBezTo>
                  <a:cubicBezTo>
                    <a:pt x="427" y="20"/>
                    <a:pt x="427" y="20"/>
                    <a:pt x="426" y="20"/>
                  </a:cubicBezTo>
                  <a:cubicBezTo>
                    <a:pt x="426" y="20"/>
                    <a:pt x="426" y="20"/>
                    <a:pt x="426" y="21"/>
                  </a:cubicBezTo>
                  <a:cubicBezTo>
                    <a:pt x="426" y="21"/>
                    <a:pt x="426" y="20"/>
                    <a:pt x="426" y="20"/>
                  </a:cubicBezTo>
                  <a:cubicBezTo>
                    <a:pt x="425" y="20"/>
                    <a:pt x="425" y="21"/>
                    <a:pt x="425" y="21"/>
                  </a:cubicBezTo>
                  <a:cubicBezTo>
                    <a:pt x="425" y="21"/>
                    <a:pt x="425" y="22"/>
                    <a:pt x="425" y="22"/>
                  </a:cubicBezTo>
                  <a:cubicBezTo>
                    <a:pt x="425" y="22"/>
                    <a:pt x="426" y="22"/>
                    <a:pt x="426" y="22"/>
                  </a:cubicBezTo>
                  <a:cubicBezTo>
                    <a:pt x="425" y="22"/>
                    <a:pt x="425" y="23"/>
                    <a:pt x="425" y="23"/>
                  </a:cubicBezTo>
                  <a:cubicBezTo>
                    <a:pt x="425" y="23"/>
                    <a:pt x="426" y="23"/>
                    <a:pt x="426" y="23"/>
                  </a:cubicBezTo>
                  <a:close/>
                  <a:moveTo>
                    <a:pt x="503" y="50"/>
                  </a:moveTo>
                  <a:cubicBezTo>
                    <a:pt x="503" y="50"/>
                    <a:pt x="503" y="49"/>
                    <a:pt x="504" y="49"/>
                  </a:cubicBezTo>
                  <a:cubicBezTo>
                    <a:pt x="504" y="49"/>
                    <a:pt x="504" y="48"/>
                    <a:pt x="505" y="48"/>
                  </a:cubicBezTo>
                  <a:cubicBezTo>
                    <a:pt x="505" y="47"/>
                    <a:pt x="506" y="46"/>
                    <a:pt x="506" y="46"/>
                  </a:cubicBezTo>
                  <a:cubicBezTo>
                    <a:pt x="507" y="45"/>
                    <a:pt x="507" y="45"/>
                    <a:pt x="507" y="45"/>
                  </a:cubicBezTo>
                  <a:cubicBezTo>
                    <a:pt x="507" y="44"/>
                    <a:pt x="508" y="44"/>
                    <a:pt x="508" y="44"/>
                  </a:cubicBezTo>
                  <a:cubicBezTo>
                    <a:pt x="509" y="43"/>
                    <a:pt x="509" y="43"/>
                    <a:pt x="509" y="42"/>
                  </a:cubicBezTo>
                  <a:cubicBezTo>
                    <a:pt x="509" y="42"/>
                    <a:pt x="509" y="41"/>
                    <a:pt x="509" y="41"/>
                  </a:cubicBezTo>
                  <a:cubicBezTo>
                    <a:pt x="509" y="41"/>
                    <a:pt x="508" y="41"/>
                    <a:pt x="508" y="41"/>
                  </a:cubicBezTo>
                  <a:cubicBezTo>
                    <a:pt x="508" y="41"/>
                    <a:pt x="507" y="41"/>
                    <a:pt x="507" y="41"/>
                  </a:cubicBezTo>
                  <a:cubicBezTo>
                    <a:pt x="507" y="41"/>
                    <a:pt x="507" y="41"/>
                    <a:pt x="508" y="41"/>
                  </a:cubicBezTo>
                  <a:cubicBezTo>
                    <a:pt x="508" y="41"/>
                    <a:pt x="509" y="41"/>
                    <a:pt x="509" y="40"/>
                  </a:cubicBezTo>
                  <a:cubicBezTo>
                    <a:pt x="509" y="40"/>
                    <a:pt x="509" y="40"/>
                    <a:pt x="508" y="40"/>
                  </a:cubicBezTo>
                  <a:cubicBezTo>
                    <a:pt x="508" y="40"/>
                    <a:pt x="507" y="40"/>
                    <a:pt x="507" y="40"/>
                  </a:cubicBezTo>
                  <a:cubicBezTo>
                    <a:pt x="506" y="41"/>
                    <a:pt x="506" y="42"/>
                    <a:pt x="505" y="43"/>
                  </a:cubicBezTo>
                  <a:cubicBezTo>
                    <a:pt x="505" y="44"/>
                    <a:pt x="504" y="44"/>
                    <a:pt x="504" y="46"/>
                  </a:cubicBezTo>
                  <a:cubicBezTo>
                    <a:pt x="504" y="46"/>
                    <a:pt x="503" y="47"/>
                    <a:pt x="503" y="48"/>
                  </a:cubicBezTo>
                  <a:cubicBezTo>
                    <a:pt x="503" y="48"/>
                    <a:pt x="503" y="48"/>
                    <a:pt x="503" y="49"/>
                  </a:cubicBezTo>
                  <a:cubicBezTo>
                    <a:pt x="503" y="49"/>
                    <a:pt x="503" y="49"/>
                    <a:pt x="503" y="49"/>
                  </a:cubicBezTo>
                  <a:cubicBezTo>
                    <a:pt x="503" y="49"/>
                    <a:pt x="502" y="49"/>
                    <a:pt x="502" y="49"/>
                  </a:cubicBezTo>
                  <a:cubicBezTo>
                    <a:pt x="503" y="50"/>
                    <a:pt x="503" y="50"/>
                    <a:pt x="503" y="50"/>
                  </a:cubicBez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ru-RU" dirty="0">
                <a:solidFill>
                  <a:schemeClr val="bg1"/>
                </a:solidFill>
                <a:ea typeface="ＭＳ Ｐゴシック" charset="-128"/>
              </a:endParaRPr>
            </a:p>
          </p:txBody>
        </p:sp>
        <p:sp>
          <p:nvSpPr>
            <p:cNvPr id="67" name="Freeform 1">
              <a:extLst>
                <a:ext uri="{FF2B5EF4-FFF2-40B4-BE49-F238E27FC236}">
                  <a16:creationId xmlns:a16="http://schemas.microsoft.com/office/drawing/2014/main" id="{32789D2C-D474-4F42-8992-2BE3FA405137}"/>
                </a:ext>
              </a:extLst>
            </p:cNvPr>
            <p:cNvSpPr>
              <a:spLocks noChangeArrowheads="1"/>
            </p:cNvSpPr>
            <p:nvPr/>
          </p:nvSpPr>
          <p:spPr bwMode="auto">
            <a:xfrm rot="21163818">
              <a:off x="6974964" y="2580403"/>
              <a:ext cx="856544" cy="557548"/>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US" dirty="0">
                <a:solidFill>
                  <a:schemeClr val="bg1"/>
                </a:solidFill>
                <a:ea typeface="ＭＳ Ｐゴシック" charset="-128"/>
              </a:endParaRPr>
            </a:p>
          </p:txBody>
        </p:sp>
        <p:sp>
          <p:nvSpPr>
            <p:cNvPr id="68" name="Freeform 3">
              <a:extLst>
                <a:ext uri="{FF2B5EF4-FFF2-40B4-BE49-F238E27FC236}">
                  <a16:creationId xmlns:a16="http://schemas.microsoft.com/office/drawing/2014/main" id="{6F9DB12F-AD95-4717-9893-9AF6996ABC24}"/>
                </a:ext>
              </a:extLst>
            </p:cNvPr>
            <p:cNvSpPr/>
            <p:nvPr/>
          </p:nvSpPr>
          <p:spPr>
            <a:xfrm>
              <a:off x="3602232" y="1335299"/>
              <a:ext cx="915765" cy="681769"/>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69" name="Freeform 4">
              <a:extLst>
                <a:ext uri="{FF2B5EF4-FFF2-40B4-BE49-F238E27FC236}">
                  <a16:creationId xmlns:a16="http://schemas.microsoft.com/office/drawing/2014/main" id="{352555F1-7971-450E-9338-24A312501B52}"/>
                </a:ext>
              </a:extLst>
            </p:cNvPr>
            <p:cNvSpPr/>
            <p:nvPr/>
          </p:nvSpPr>
          <p:spPr>
            <a:xfrm>
              <a:off x="3366788" y="1735409"/>
              <a:ext cx="1097763" cy="940321"/>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70" name="Freeform 5">
              <a:extLst>
                <a:ext uri="{FF2B5EF4-FFF2-40B4-BE49-F238E27FC236}">
                  <a16:creationId xmlns:a16="http://schemas.microsoft.com/office/drawing/2014/main" id="{EF02EB9F-8F2C-4E02-AFC0-234E91C63F44}"/>
                </a:ext>
              </a:extLst>
            </p:cNvPr>
            <p:cNvSpPr/>
            <p:nvPr/>
          </p:nvSpPr>
          <p:spPr>
            <a:xfrm>
              <a:off x="3795780" y="2593393"/>
              <a:ext cx="891211" cy="136209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71" name="Freeform 9">
              <a:extLst>
                <a:ext uri="{FF2B5EF4-FFF2-40B4-BE49-F238E27FC236}">
                  <a16:creationId xmlns:a16="http://schemas.microsoft.com/office/drawing/2014/main" id="{68632E01-CCA5-4B04-A0AC-3425215D7B73}"/>
                </a:ext>
              </a:extLst>
            </p:cNvPr>
            <p:cNvSpPr/>
            <p:nvPr/>
          </p:nvSpPr>
          <p:spPr>
            <a:xfrm>
              <a:off x="4565660" y="2755176"/>
              <a:ext cx="761212" cy="979320"/>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72" name="Freeform 10">
              <a:extLst>
                <a:ext uri="{FF2B5EF4-FFF2-40B4-BE49-F238E27FC236}">
                  <a16:creationId xmlns:a16="http://schemas.microsoft.com/office/drawing/2014/main" id="{AFD0FD69-DFEE-439D-B2D7-1399064B570F}"/>
                </a:ext>
              </a:extLst>
            </p:cNvPr>
            <p:cNvSpPr/>
            <p:nvPr/>
          </p:nvSpPr>
          <p:spPr>
            <a:xfrm>
              <a:off x="4363444" y="3627611"/>
              <a:ext cx="902765" cy="1093429"/>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73" name="Freeform 11">
              <a:extLst>
                <a:ext uri="{FF2B5EF4-FFF2-40B4-BE49-F238E27FC236}">
                  <a16:creationId xmlns:a16="http://schemas.microsoft.com/office/drawing/2014/main" id="{E66C48E9-83A4-427B-9C10-B081F0945C4C}"/>
                </a:ext>
              </a:extLst>
            </p:cNvPr>
            <p:cNvSpPr/>
            <p:nvPr/>
          </p:nvSpPr>
          <p:spPr>
            <a:xfrm>
              <a:off x="5183880" y="3727267"/>
              <a:ext cx="933099" cy="1006765"/>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74" name="Freeform 12">
              <a:extLst>
                <a:ext uri="{FF2B5EF4-FFF2-40B4-BE49-F238E27FC236}">
                  <a16:creationId xmlns:a16="http://schemas.microsoft.com/office/drawing/2014/main" id="{E7E9EC11-40AD-4E5F-9E63-77E0D63C2DDA}"/>
                </a:ext>
              </a:extLst>
            </p:cNvPr>
            <p:cNvSpPr/>
            <p:nvPr/>
          </p:nvSpPr>
          <p:spPr>
            <a:xfrm>
              <a:off x="5261875" y="3015171"/>
              <a:ext cx="998098" cy="764100"/>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pPr>
              <a:endParaRPr lang="en-GB" dirty="0">
                <a:solidFill>
                  <a:schemeClr val="bg1"/>
                </a:solidFill>
                <a:ea typeface="ＭＳ Ｐゴシック" charset="-128"/>
              </a:endParaRPr>
            </a:p>
          </p:txBody>
        </p:sp>
        <p:sp>
          <p:nvSpPr>
            <p:cNvPr id="75" name="Freeform 18">
              <a:extLst>
                <a:ext uri="{FF2B5EF4-FFF2-40B4-BE49-F238E27FC236}">
                  <a16:creationId xmlns:a16="http://schemas.microsoft.com/office/drawing/2014/main" id="{B997FA0F-07E8-46EA-B44A-A5437134B7B4}"/>
                </a:ext>
              </a:extLst>
            </p:cNvPr>
            <p:cNvSpPr/>
            <p:nvPr/>
          </p:nvSpPr>
          <p:spPr>
            <a:xfrm>
              <a:off x="5985538" y="2716177"/>
              <a:ext cx="1181540" cy="524327"/>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76" name="Freeform 19">
              <a:extLst>
                <a:ext uri="{FF2B5EF4-FFF2-40B4-BE49-F238E27FC236}">
                  <a16:creationId xmlns:a16="http://schemas.microsoft.com/office/drawing/2014/main" id="{975BD55A-0534-431E-8011-1E2391B9A353}"/>
                </a:ext>
              </a:extLst>
            </p:cNvPr>
            <p:cNvSpPr/>
            <p:nvPr/>
          </p:nvSpPr>
          <p:spPr>
            <a:xfrm>
              <a:off x="6244088" y="3207275"/>
              <a:ext cx="1064541" cy="571993"/>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grpFill/>
            <a:ln w="12700">
              <a:solidFill>
                <a:srgbClr val="11786B"/>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77" name="Freeform 23">
              <a:extLst>
                <a:ext uri="{FF2B5EF4-FFF2-40B4-BE49-F238E27FC236}">
                  <a16:creationId xmlns:a16="http://schemas.microsoft.com/office/drawing/2014/main" id="{2C38225E-CFFA-4D37-AFEA-D8B6CF6B664A}"/>
                </a:ext>
              </a:extLst>
            </p:cNvPr>
            <p:cNvSpPr/>
            <p:nvPr/>
          </p:nvSpPr>
          <p:spPr>
            <a:xfrm>
              <a:off x="7841622" y="3954045"/>
              <a:ext cx="480993" cy="882544"/>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78" name="Freeform 26">
              <a:extLst>
                <a:ext uri="{FF2B5EF4-FFF2-40B4-BE49-F238E27FC236}">
                  <a16:creationId xmlns:a16="http://schemas.microsoft.com/office/drawing/2014/main" id="{87C6E4AA-EE57-40A3-87D1-AF113BC543EA}"/>
                </a:ext>
              </a:extLst>
            </p:cNvPr>
            <p:cNvSpPr/>
            <p:nvPr/>
          </p:nvSpPr>
          <p:spPr>
            <a:xfrm>
              <a:off x="7389514" y="1975179"/>
              <a:ext cx="753990" cy="749656"/>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79" name="Freeform 28">
              <a:extLst>
                <a:ext uri="{FF2B5EF4-FFF2-40B4-BE49-F238E27FC236}">
                  <a16:creationId xmlns:a16="http://schemas.microsoft.com/office/drawing/2014/main" id="{7161B5AE-7154-4F2C-B67B-C6AEC61FA2A8}"/>
                </a:ext>
              </a:extLst>
            </p:cNvPr>
            <p:cNvSpPr/>
            <p:nvPr/>
          </p:nvSpPr>
          <p:spPr>
            <a:xfrm>
              <a:off x="8253285" y="3886160"/>
              <a:ext cx="541660" cy="886877"/>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80" name="Freeform 29">
              <a:extLst>
                <a:ext uri="{FF2B5EF4-FFF2-40B4-BE49-F238E27FC236}">
                  <a16:creationId xmlns:a16="http://schemas.microsoft.com/office/drawing/2014/main" id="{04C3942F-6BA6-4DFE-8078-FE4FD1FC285B}"/>
                </a:ext>
              </a:extLst>
            </p:cNvPr>
            <p:cNvSpPr/>
            <p:nvPr/>
          </p:nvSpPr>
          <p:spPr>
            <a:xfrm>
              <a:off x="8621614" y="3806719"/>
              <a:ext cx="752545" cy="792989"/>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81" name="Freeform 30">
              <a:extLst>
                <a:ext uri="{FF2B5EF4-FFF2-40B4-BE49-F238E27FC236}">
                  <a16:creationId xmlns:a16="http://schemas.microsoft.com/office/drawing/2014/main" id="{56509580-8596-4D0D-B47C-7B01EDF8FC46}"/>
                </a:ext>
              </a:extLst>
            </p:cNvPr>
            <p:cNvSpPr/>
            <p:nvPr/>
          </p:nvSpPr>
          <p:spPr>
            <a:xfrm>
              <a:off x="8959602" y="3699823"/>
              <a:ext cx="691879" cy="531548"/>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82" name="Freeform 3071">
              <a:extLst>
                <a:ext uri="{FF2B5EF4-FFF2-40B4-BE49-F238E27FC236}">
                  <a16:creationId xmlns:a16="http://schemas.microsoft.com/office/drawing/2014/main" id="{B99E45CF-23B3-4873-A0AE-FC748C223F97}"/>
                </a:ext>
              </a:extLst>
            </p:cNvPr>
            <p:cNvSpPr/>
            <p:nvPr/>
          </p:nvSpPr>
          <p:spPr>
            <a:xfrm>
              <a:off x="8081396" y="3139392"/>
              <a:ext cx="938876" cy="557548"/>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83" name="Freeform 3072">
              <a:extLst>
                <a:ext uri="{FF2B5EF4-FFF2-40B4-BE49-F238E27FC236}">
                  <a16:creationId xmlns:a16="http://schemas.microsoft.com/office/drawing/2014/main" id="{4F0322AE-FC49-4899-853E-5439277159F0}"/>
                </a:ext>
              </a:extLst>
            </p:cNvPr>
            <p:cNvSpPr/>
            <p:nvPr/>
          </p:nvSpPr>
          <p:spPr>
            <a:xfrm>
              <a:off x="7958613" y="3449947"/>
              <a:ext cx="1190206" cy="557548"/>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84" name="Freeform 3075">
              <a:extLst>
                <a:ext uri="{FF2B5EF4-FFF2-40B4-BE49-F238E27FC236}">
                  <a16:creationId xmlns:a16="http://schemas.microsoft.com/office/drawing/2014/main" id="{13BB01E8-4EF4-4560-B077-66EEB75A88D2}"/>
                </a:ext>
              </a:extLst>
            </p:cNvPr>
            <p:cNvSpPr/>
            <p:nvPr/>
          </p:nvSpPr>
          <p:spPr>
            <a:xfrm>
              <a:off x="8166611" y="2691623"/>
              <a:ext cx="452105" cy="758323"/>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85" name="Freeform 3076">
              <a:extLst>
                <a:ext uri="{FF2B5EF4-FFF2-40B4-BE49-F238E27FC236}">
                  <a16:creationId xmlns:a16="http://schemas.microsoft.com/office/drawing/2014/main" id="{7C55296F-8E82-4DAC-AC42-BAEAE93683CE}"/>
                </a:ext>
              </a:extLst>
            </p:cNvPr>
            <p:cNvSpPr/>
            <p:nvPr/>
          </p:nvSpPr>
          <p:spPr>
            <a:xfrm>
              <a:off x="5562315" y="3855792"/>
              <a:ext cx="1981752" cy="1856086"/>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86" name="Freeform 3078">
              <a:extLst>
                <a:ext uri="{FF2B5EF4-FFF2-40B4-BE49-F238E27FC236}">
                  <a16:creationId xmlns:a16="http://schemas.microsoft.com/office/drawing/2014/main" id="{A4BB6E94-2F56-4D15-8B17-82914C6C980B}"/>
                </a:ext>
              </a:extLst>
            </p:cNvPr>
            <p:cNvSpPr/>
            <p:nvPr/>
          </p:nvSpPr>
          <p:spPr>
            <a:xfrm>
              <a:off x="3277235" y="2434512"/>
              <a:ext cx="1213317" cy="1932641"/>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87" name="Freeform 3079">
              <a:extLst>
                <a:ext uri="{FF2B5EF4-FFF2-40B4-BE49-F238E27FC236}">
                  <a16:creationId xmlns:a16="http://schemas.microsoft.com/office/drawing/2014/main" id="{A1F10579-1B6B-4819-9CEB-C37BC82CD238}"/>
                </a:ext>
              </a:extLst>
            </p:cNvPr>
            <p:cNvSpPr/>
            <p:nvPr/>
          </p:nvSpPr>
          <p:spPr>
            <a:xfrm>
              <a:off x="7444401" y="4372935"/>
              <a:ext cx="803101" cy="706323"/>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88" name="Freeform 3080">
              <a:extLst>
                <a:ext uri="{FF2B5EF4-FFF2-40B4-BE49-F238E27FC236}">
                  <a16:creationId xmlns:a16="http://schemas.microsoft.com/office/drawing/2014/main" id="{998EAD71-9997-4DE6-BE9C-CA938EB1FFC0}"/>
                </a:ext>
              </a:extLst>
            </p:cNvPr>
            <p:cNvSpPr/>
            <p:nvPr/>
          </p:nvSpPr>
          <p:spPr>
            <a:xfrm>
              <a:off x="8428061" y="4489926"/>
              <a:ext cx="1255205" cy="976432"/>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89" name="Freeform 3081">
              <a:extLst>
                <a:ext uri="{FF2B5EF4-FFF2-40B4-BE49-F238E27FC236}">
                  <a16:creationId xmlns:a16="http://schemas.microsoft.com/office/drawing/2014/main" id="{5D6B344A-4779-461C-9752-C4F27DE26373}"/>
                </a:ext>
              </a:extLst>
            </p:cNvPr>
            <p:cNvSpPr/>
            <p:nvPr/>
          </p:nvSpPr>
          <p:spPr>
            <a:xfrm>
              <a:off x="8780496" y="3208719"/>
              <a:ext cx="1203206" cy="635547"/>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90" name="Freeform 3082">
              <a:extLst>
                <a:ext uri="{FF2B5EF4-FFF2-40B4-BE49-F238E27FC236}">
                  <a16:creationId xmlns:a16="http://schemas.microsoft.com/office/drawing/2014/main" id="{09D59FD0-4D91-46E7-9BB1-6AD0C9DDCF9F}"/>
                </a:ext>
              </a:extLst>
            </p:cNvPr>
            <p:cNvSpPr/>
            <p:nvPr/>
          </p:nvSpPr>
          <p:spPr>
            <a:xfrm>
              <a:off x="10012594" y="1137417"/>
              <a:ext cx="501216" cy="778546"/>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91" name="Freeform 3084">
              <a:extLst>
                <a:ext uri="{FF2B5EF4-FFF2-40B4-BE49-F238E27FC236}">
                  <a16:creationId xmlns:a16="http://schemas.microsoft.com/office/drawing/2014/main" id="{0308F070-0170-4E51-A102-69173C89D14D}"/>
                </a:ext>
              </a:extLst>
            </p:cNvPr>
            <p:cNvSpPr/>
            <p:nvPr/>
          </p:nvSpPr>
          <p:spPr>
            <a:xfrm>
              <a:off x="9963478" y="1599632"/>
              <a:ext cx="225331" cy="466550"/>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92" name="Freeform 3085">
              <a:extLst>
                <a:ext uri="{FF2B5EF4-FFF2-40B4-BE49-F238E27FC236}">
                  <a16:creationId xmlns:a16="http://schemas.microsoft.com/office/drawing/2014/main" id="{D3D6C43A-8354-4825-8743-833109AD5242}"/>
                </a:ext>
              </a:extLst>
            </p:cNvPr>
            <p:cNvSpPr/>
            <p:nvPr/>
          </p:nvSpPr>
          <p:spPr>
            <a:xfrm>
              <a:off x="9767036" y="1638630"/>
              <a:ext cx="248442" cy="446329"/>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93" name="Freeform 3086">
              <a:extLst>
                <a:ext uri="{FF2B5EF4-FFF2-40B4-BE49-F238E27FC236}">
                  <a16:creationId xmlns:a16="http://schemas.microsoft.com/office/drawing/2014/main" id="{261BB7E3-E5CA-43A3-9A61-9758A1DEDF5E}"/>
                </a:ext>
              </a:extLst>
            </p:cNvPr>
            <p:cNvSpPr/>
            <p:nvPr/>
          </p:nvSpPr>
          <p:spPr>
            <a:xfrm>
              <a:off x="9912930" y="1954957"/>
              <a:ext cx="475215" cy="264329"/>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94" name="Freeform 3087">
              <a:extLst>
                <a:ext uri="{FF2B5EF4-FFF2-40B4-BE49-F238E27FC236}">
                  <a16:creationId xmlns:a16="http://schemas.microsoft.com/office/drawing/2014/main" id="{E6419C67-435B-4280-B85A-C2EC12A6E680}"/>
                </a:ext>
              </a:extLst>
            </p:cNvPr>
            <p:cNvSpPr/>
            <p:nvPr/>
          </p:nvSpPr>
          <p:spPr>
            <a:xfrm>
              <a:off x="10139699" y="2109519"/>
              <a:ext cx="73666" cy="119888"/>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95" name="Freeform 3089">
              <a:extLst>
                <a:ext uri="{FF2B5EF4-FFF2-40B4-BE49-F238E27FC236}">
                  <a16:creationId xmlns:a16="http://schemas.microsoft.com/office/drawing/2014/main" id="{281C94F2-6C65-490C-AADB-DED28AC0274C}"/>
                </a:ext>
              </a:extLst>
            </p:cNvPr>
            <p:cNvSpPr/>
            <p:nvPr/>
          </p:nvSpPr>
          <p:spPr>
            <a:xfrm>
              <a:off x="9778595" y="2378173"/>
              <a:ext cx="199331" cy="415994"/>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96" name="Freeform 3091">
              <a:extLst>
                <a:ext uri="{FF2B5EF4-FFF2-40B4-BE49-F238E27FC236}">
                  <a16:creationId xmlns:a16="http://schemas.microsoft.com/office/drawing/2014/main" id="{D3C15437-D3C6-463B-BB58-8C85CD5585AB}"/>
                </a:ext>
              </a:extLst>
            </p:cNvPr>
            <p:cNvSpPr/>
            <p:nvPr/>
          </p:nvSpPr>
          <p:spPr>
            <a:xfrm>
              <a:off x="8929272" y="2732066"/>
              <a:ext cx="605215" cy="661547"/>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97" name="Freeform 3092">
              <a:extLst>
                <a:ext uri="{FF2B5EF4-FFF2-40B4-BE49-F238E27FC236}">
                  <a16:creationId xmlns:a16="http://schemas.microsoft.com/office/drawing/2014/main" id="{1AD3179B-3647-47A4-808B-65C479756808}"/>
                </a:ext>
              </a:extLst>
            </p:cNvPr>
            <p:cNvSpPr/>
            <p:nvPr/>
          </p:nvSpPr>
          <p:spPr>
            <a:xfrm>
              <a:off x="9280265" y="2706065"/>
              <a:ext cx="628325" cy="301884"/>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98" name="Freeform 3093">
              <a:extLst>
                <a:ext uri="{FF2B5EF4-FFF2-40B4-BE49-F238E27FC236}">
                  <a16:creationId xmlns:a16="http://schemas.microsoft.com/office/drawing/2014/main" id="{37C3FB36-AC8B-43CC-9318-30DDBB971980}"/>
                </a:ext>
              </a:extLst>
            </p:cNvPr>
            <p:cNvSpPr/>
            <p:nvPr/>
          </p:nvSpPr>
          <p:spPr>
            <a:xfrm>
              <a:off x="9043380" y="2307407"/>
              <a:ext cx="820433" cy="597992"/>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grpSp>
          <p:nvGrpSpPr>
            <p:cNvPr id="99" name="Group 98">
              <a:extLst>
                <a:ext uri="{FF2B5EF4-FFF2-40B4-BE49-F238E27FC236}">
                  <a16:creationId xmlns:a16="http://schemas.microsoft.com/office/drawing/2014/main" id="{9D1C8AF1-0EF5-497B-AC1A-995C12737829}"/>
                </a:ext>
              </a:extLst>
            </p:cNvPr>
            <p:cNvGrpSpPr/>
            <p:nvPr/>
          </p:nvGrpSpPr>
          <p:grpSpPr>
            <a:xfrm>
              <a:off x="6825800" y="1594011"/>
              <a:ext cx="907821" cy="1040038"/>
              <a:chOff x="4393406" y="1081031"/>
              <a:chExt cx="997744" cy="1143057"/>
            </a:xfrm>
            <a:grpFill/>
          </p:grpSpPr>
          <p:sp>
            <p:nvSpPr>
              <p:cNvPr id="110" name="Freeform 3094">
                <a:extLst>
                  <a:ext uri="{FF2B5EF4-FFF2-40B4-BE49-F238E27FC236}">
                    <a16:creationId xmlns:a16="http://schemas.microsoft.com/office/drawing/2014/main" id="{E522474A-21EB-49E6-B9B4-80E7EFE3A219}"/>
                  </a:ext>
                </a:extLst>
              </p:cNvPr>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11" name="Freeform 3097">
                <a:extLst>
                  <a:ext uri="{FF2B5EF4-FFF2-40B4-BE49-F238E27FC236}">
                    <a16:creationId xmlns:a16="http://schemas.microsoft.com/office/drawing/2014/main" id="{AE40542B-B3F6-4565-BFF7-A17A13ABDFA4}"/>
                  </a:ext>
                </a:extLst>
              </p:cNvPr>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grpSp>
        <p:grpSp>
          <p:nvGrpSpPr>
            <p:cNvPr id="100" name="Group 99">
              <a:extLst>
                <a:ext uri="{FF2B5EF4-FFF2-40B4-BE49-F238E27FC236}">
                  <a16:creationId xmlns:a16="http://schemas.microsoft.com/office/drawing/2014/main" id="{F3A406F4-E934-4DB5-9D15-DF9D1661C270}"/>
                </a:ext>
              </a:extLst>
            </p:cNvPr>
            <p:cNvGrpSpPr/>
            <p:nvPr/>
          </p:nvGrpSpPr>
          <p:grpSpPr>
            <a:xfrm>
              <a:off x="7701124" y="1821560"/>
              <a:ext cx="1070320" cy="920821"/>
              <a:chOff x="5355431" y="1331119"/>
              <a:chExt cx="1176338" cy="1012031"/>
            </a:xfrm>
            <a:grpFill/>
          </p:grpSpPr>
          <p:sp>
            <p:nvSpPr>
              <p:cNvPr id="108" name="Freeform 3099">
                <a:extLst>
                  <a:ext uri="{FF2B5EF4-FFF2-40B4-BE49-F238E27FC236}">
                    <a16:creationId xmlns:a16="http://schemas.microsoft.com/office/drawing/2014/main" id="{BCB3E272-163C-45F5-8782-A3A7813D10E5}"/>
                  </a:ext>
                </a:extLst>
              </p:cNvPr>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09" name="Freeform 3102">
                <a:extLst>
                  <a:ext uri="{FF2B5EF4-FFF2-40B4-BE49-F238E27FC236}">
                    <a16:creationId xmlns:a16="http://schemas.microsoft.com/office/drawing/2014/main" id="{7EE201E1-D958-4278-A754-58524FAB321D}"/>
                  </a:ext>
                </a:extLst>
              </p:cNvPr>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grpSp>
        <p:grpSp>
          <p:nvGrpSpPr>
            <p:cNvPr id="101" name="Group 100">
              <a:extLst>
                <a:ext uri="{FF2B5EF4-FFF2-40B4-BE49-F238E27FC236}">
                  <a16:creationId xmlns:a16="http://schemas.microsoft.com/office/drawing/2014/main" id="{CA184E2B-B31B-4356-B1FB-261BAC85457F}"/>
                </a:ext>
              </a:extLst>
            </p:cNvPr>
            <p:cNvGrpSpPr/>
            <p:nvPr/>
          </p:nvGrpSpPr>
          <p:grpSpPr>
            <a:xfrm>
              <a:off x="9100777" y="1721895"/>
              <a:ext cx="1085486" cy="756157"/>
              <a:chOff x="6893719" y="1221581"/>
              <a:chExt cx="1193006" cy="831057"/>
            </a:xfrm>
            <a:grpFill/>
          </p:grpSpPr>
          <p:sp>
            <p:nvSpPr>
              <p:cNvPr id="106" name="Freeform 3104">
                <a:extLst>
                  <a:ext uri="{FF2B5EF4-FFF2-40B4-BE49-F238E27FC236}">
                    <a16:creationId xmlns:a16="http://schemas.microsoft.com/office/drawing/2014/main" id="{23F61ED6-2BFF-4B67-991E-6904A23374C4}"/>
                  </a:ext>
                </a:extLst>
              </p:cNvPr>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07" name="Freeform 3105">
                <a:extLst>
                  <a:ext uri="{FF2B5EF4-FFF2-40B4-BE49-F238E27FC236}">
                    <a16:creationId xmlns:a16="http://schemas.microsoft.com/office/drawing/2014/main" id="{088171E8-44EF-40FF-960B-FC1F0BF7F46B}"/>
                  </a:ext>
                </a:extLst>
              </p:cNvPr>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grpSp>
        <p:grpSp>
          <p:nvGrpSpPr>
            <p:cNvPr id="102" name="Group 101">
              <a:extLst>
                <a:ext uri="{FF2B5EF4-FFF2-40B4-BE49-F238E27FC236}">
                  <a16:creationId xmlns:a16="http://schemas.microsoft.com/office/drawing/2014/main" id="{CAB67629-C452-4465-80C9-907813D38B3A}"/>
                </a:ext>
              </a:extLst>
            </p:cNvPr>
            <p:cNvGrpSpPr/>
            <p:nvPr/>
          </p:nvGrpSpPr>
          <p:grpSpPr>
            <a:xfrm>
              <a:off x="8864612" y="2842046"/>
              <a:ext cx="1037820" cy="695490"/>
              <a:chOff x="6634163" y="2452688"/>
              <a:chExt cx="1140619" cy="764381"/>
            </a:xfrm>
            <a:grpFill/>
          </p:grpSpPr>
          <p:sp>
            <p:nvSpPr>
              <p:cNvPr id="104" name="Freeform 3107">
                <a:extLst>
                  <a:ext uri="{FF2B5EF4-FFF2-40B4-BE49-F238E27FC236}">
                    <a16:creationId xmlns:a16="http://schemas.microsoft.com/office/drawing/2014/main" id="{E728C791-82EB-4849-8E99-F89959C953DE}"/>
                  </a:ext>
                </a:extLst>
              </p:cNvPr>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sp>
            <p:nvSpPr>
              <p:cNvPr id="105" name="Freeform 3108">
                <a:extLst>
                  <a:ext uri="{FF2B5EF4-FFF2-40B4-BE49-F238E27FC236}">
                    <a16:creationId xmlns:a16="http://schemas.microsoft.com/office/drawing/2014/main" id="{49448722-E4A1-4807-BBB2-EA4AA5C8972A}"/>
                  </a:ext>
                </a:extLst>
              </p:cNvPr>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grpSp>
        <p:sp>
          <p:nvSpPr>
            <p:cNvPr id="103" name="Freeform 3110">
              <a:extLst>
                <a:ext uri="{FF2B5EF4-FFF2-40B4-BE49-F238E27FC236}">
                  <a16:creationId xmlns:a16="http://schemas.microsoft.com/office/drawing/2014/main" id="{8C43AFA2-493A-4566-BC95-F8C4EF31AEEE}"/>
                </a:ext>
              </a:extLst>
            </p:cNvPr>
            <p:cNvSpPr/>
            <p:nvPr/>
          </p:nvSpPr>
          <p:spPr>
            <a:xfrm>
              <a:off x="8514721" y="2524061"/>
              <a:ext cx="595104" cy="668768"/>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grpFill/>
            <a:ln w="12700">
              <a:solidFill>
                <a:schemeClr val="accent5"/>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pPr>
              <a:endParaRPr lang="en-GB" dirty="0">
                <a:solidFill>
                  <a:schemeClr val="bg1"/>
                </a:solidFill>
                <a:ea typeface="ＭＳ Ｐゴシック" charset="-128"/>
              </a:endParaRPr>
            </a:p>
          </p:txBody>
        </p:sp>
      </p:grpSp>
      <p:sp>
        <p:nvSpPr>
          <p:cNvPr id="4" name="Rectangle 3">
            <a:extLst>
              <a:ext uri="{FF2B5EF4-FFF2-40B4-BE49-F238E27FC236}">
                <a16:creationId xmlns:a16="http://schemas.microsoft.com/office/drawing/2014/main" id="{DC5588D6-8CF5-47BB-A53B-6FD4E1C38D10}"/>
              </a:ext>
            </a:extLst>
          </p:cNvPr>
          <p:cNvSpPr/>
          <p:nvPr/>
        </p:nvSpPr>
        <p:spPr>
          <a:xfrm>
            <a:off x="10170920" y="3265834"/>
            <a:ext cx="314878" cy="1799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FA7A431-6895-4B9A-9834-BFC7AC9F21D1}"/>
              </a:ext>
            </a:extLst>
          </p:cNvPr>
          <p:cNvSpPr txBox="1"/>
          <p:nvPr/>
        </p:nvSpPr>
        <p:spPr>
          <a:xfrm>
            <a:off x="10601251" y="3166713"/>
            <a:ext cx="1432519" cy="430887"/>
          </a:xfrm>
          <a:prstGeom prst="rect">
            <a:avLst/>
          </a:prstGeom>
          <a:noFill/>
        </p:spPr>
        <p:txBody>
          <a:bodyPr wrap="square" rtlCol="0">
            <a:spAutoFit/>
          </a:bodyPr>
          <a:lstStyle/>
          <a:p>
            <a:r>
              <a:rPr lang="en-US" sz="1100" dirty="0"/>
              <a:t>School Leadership only</a:t>
            </a:r>
          </a:p>
        </p:txBody>
      </p:sp>
      <p:sp>
        <p:nvSpPr>
          <p:cNvPr id="114" name="Rectangle 113">
            <a:extLst>
              <a:ext uri="{FF2B5EF4-FFF2-40B4-BE49-F238E27FC236}">
                <a16:creationId xmlns:a16="http://schemas.microsoft.com/office/drawing/2014/main" id="{5790D290-7237-4147-95D8-A306A4C6F926}"/>
              </a:ext>
            </a:extLst>
          </p:cNvPr>
          <p:cNvSpPr/>
          <p:nvPr/>
        </p:nvSpPr>
        <p:spPr>
          <a:xfrm>
            <a:off x="10185087" y="3766739"/>
            <a:ext cx="314878" cy="179974"/>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5B8DCD0E-F200-4185-ADB6-30D2B82AE200}"/>
              </a:ext>
            </a:extLst>
          </p:cNvPr>
          <p:cNvSpPr txBox="1"/>
          <p:nvPr/>
        </p:nvSpPr>
        <p:spPr>
          <a:xfrm>
            <a:off x="10570893" y="3691287"/>
            <a:ext cx="1621108" cy="430887"/>
          </a:xfrm>
          <a:prstGeom prst="rect">
            <a:avLst/>
          </a:prstGeom>
          <a:noFill/>
        </p:spPr>
        <p:txBody>
          <a:bodyPr wrap="square" rtlCol="0">
            <a:spAutoFit/>
          </a:bodyPr>
          <a:lstStyle/>
          <a:p>
            <a:r>
              <a:rPr lang="en-US" sz="1100" dirty="0"/>
              <a:t>Afterschool and/or summer learning only</a:t>
            </a:r>
          </a:p>
        </p:txBody>
      </p:sp>
      <p:sp>
        <p:nvSpPr>
          <p:cNvPr id="116" name="Rectangle 115">
            <a:extLst>
              <a:ext uri="{FF2B5EF4-FFF2-40B4-BE49-F238E27FC236}">
                <a16:creationId xmlns:a16="http://schemas.microsoft.com/office/drawing/2014/main" id="{918E1CCC-0E5C-4AF0-83C8-9C7D4DD4D109}"/>
              </a:ext>
            </a:extLst>
          </p:cNvPr>
          <p:cNvSpPr/>
          <p:nvPr/>
        </p:nvSpPr>
        <p:spPr>
          <a:xfrm>
            <a:off x="10176861" y="2690558"/>
            <a:ext cx="322440" cy="150423"/>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4AEE000C-AF27-4682-8656-827D80F5AB39}"/>
              </a:ext>
            </a:extLst>
          </p:cNvPr>
          <p:cNvSpPr txBox="1"/>
          <p:nvPr/>
        </p:nvSpPr>
        <p:spPr>
          <a:xfrm>
            <a:off x="10574413" y="2525224"/>
            <a:ext cx="1459357" cy="769441"/>
          </a:xfrm>
          <a:prstGeom prst="rect">
            <a:avLst/>
          </a:prstGeom>
          <a:noFill/>
        </p:spPr>
        <p:txBody>
          <a:bodyPr wrap="square" rtlCol="0">
            <a:spAutoFit/>
          </a:bodyPr>
          <a:lstStyle/>
          <a:p>
            <a:r>
              <a:rPr lang="en-US" sz="1100" dirty="0"/>
              <a:t>School Leadership, afterschool and summer learning</a:t>
            </a:r>
          </a:p>
          <a:p>
            <a:r>
              <a:rPr lang="en-US" sz="1100" dirty="0"/>
              <a:t> </a:t>
            </a:r>
          </a:p>
        </p:txBody>
      </p:sp>
    </p:spTree>
    <p:extLst>
      <p:ext uri="{BB962C8B-B14F-4D97-AF65-F5344CB8AC3E}">
        <p14:creationId xmlns:p14="http://schemas.microsoft.com/office/powerpoint/2010/main" val="417852117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39917-3791-1D6C-3699-F376E855DBF5}"/>
              </a:ext>
            </a:extLst>
          </p:cNvPr>
          <p:cNvSpPr>
            <a:spLocks noGrp="1"/>
          </p:cNvSpPr>
          <p:nvPr>
            <p:ph type="title"/>
          </p:nvPr>
        </p:nvSpPr>
        <p:spPr>
          <a:xfrm>
            <a:off x="386688" y="304800"/>
            <a:ext cx="11417386" cy="1048987"/>
          </a:xfrm>
        </p:spPr>
        <p:txBody>
          <a:bodyPr/>
          <a:lstStyle/>
          <a:p>
            <a:r>
              <a:rPr lang="en-US" dirty="0"/>
              <a:t>Our support for pandemic recovery</a:t>
            </a:r>
          </a:p>
        </p:txBody>
      </p:sp>
      <p:sp>
        <p:nvSpPr>
          <p:cNvPr id="3" name="Slide Number Placeholder 2">
            <a:extLst>
              <a:ext uri="{FF2B5EF4-FFF2-40B4-BE49-F238E27FC236}">
                <a16:creationId xmlns:a16="http://schemas.microsoft.com/office/drawing/2014/main" id="{4D327664-9083-99B5-314B-E5ADE71C8374}"/>
              </a:ext>
            </a:extLst>
          </p:cNvPr>
          <p:cNvSpPr>
            <a:spLocks noGrp="1"/>
          </p:cNvSpPr>
          <p:nvPr>
            <p:ph type="sldNum" sz="quarter" idx="12"/>
          </p:nvPr>
        </p:nvSpPr>
        <p:spPr/>
        <p:txBody>
          <a:bodyPr/>
          <a:lstStyle/>
          <a:p>
            <a:fld id="{86041808-903E-4473-8F6E-2D3806F8029C}" type="slidenum">
              <a:rPr lang="en-US" smtClean="0"/>
              <a:pPr/>
              <a:t>6</a:t>
            </a:fld>
            <a:endParaRPr lang="en-US" dirty="0"/>
          </a:p>
        </p:txBody>
      </p:sp>
      <p:sp>
        <p:nvSpPr>
          <p:cNvPr id="4" name="Content Placeholder 3">
            <a:extLst>
              <a:ext uri="{FF2B5EF4-FFF2-40B4-BE49-F238E27FC236}">
                <a16:creationId xmlns:a16="http://schemas.microsoft.com/office/drawing/2014/main" id="{6EE27DEB-4467-F090-1C20-07256A760B63}"/>
              </a:ext>
            </a:extLst>
          </p:cNvPr>
          <p:cNvSpPr>
            <a:spLocks noGrp="1"/>
          </p:cNvSpPr>
          <p:nvPr>
            <p:ph sz="half" idx="13"/>
          </p:nvPr>
        </p:nvSpPr>
        <p:spPr>
          <a:xfrm>
            <a:off x="505440" y="1253584"/>
            <a:ext cx="5360895" cy="4611187"/>
          </a:xfrm>
        </p:spPr>
        <p:txBody>
          <a:bodyPr>
            <a:normAutofit lnSpcReduction="10000"/>
          </a:bodyPr>
          <a:lstStyle/>
          <a:p>
            <a:r>
              <a:rPr lang="en-US" sz="2800" dirty="0"/>
              <a:t>School leadership:</a:t>
            </a:r>
          </a:p>
          <a:p>
            <a:pPr lvl="1">
              <a:spcBef>
                <a:spcPts val="900"/>
              </a:spcBef>
            </a:pPr>
            <a:r>
              <a:rPr lang="en-US" dirty="0"/>
              <a:t>Created the American Rescue Plan Network of 78 districts using ARP funds to strengthen principal preparation and support</a:t>
            </a:r>
          </a:p>
          <a:p>
            <a:pPr lvl="1">
              <a:spcBef>
                <a:spcPts val="900"/>
              </a:spcBef>
            </a:pPr>
            <a:r>
              <a:rPr lang="en-US" dirty="0"/>
              <a:t>In Texas, expanded support for principal preparation program redesign from 8 to 24 universities</a:t>
            </a:r>
          </a:p>
          <a:p>
            <a:pPr lvl="1">
              <a:spcBef>
                <a:spcPts val="900"/>
              </a:spcBef>
            </a:pPr>
            <a:r>
              <a:rPr lang="en-US" dirty="0"/>
              <a:t>Extended the 11-state team ESSA Leadership Learning Community (undertaking collaborative efforts to develop and support principals) for two more years, with each team enacting activities to respond to the pandemic</a:t>
            </a:r>
          </a:p>
          <a:p>
            <a:pPr lvl="1">
              <a:spcBef>
                <a:spcPts val="900"/>
              </a:spcBef>
            </a:pPr>
            <a:r>
              <a:rPr lang="en-US" dirty="0"/>
              <a:t>Produced guide on using federal funds to support school leadership</a:t>
            </a:r>
          </a:p>
          <a:p>
            <a:endParaRPr lang="en-US" dirty="0"/>
          </a:p>
        </p:txBody>
      </p:sp>
      <p:sp>
        <p:nvSpPr>
          <p:cNvPr id="5" name="Content Placeholder 3">
            <a:extLst>
              <a:ext uri="{FF2B5EF4-FFF2-40B4-BE49-F238E27FC236}">
                <a16:creationId xmlns:a16="http://schemas.microsoft.com/office/drawing/2014/main" id="{9F4B83A9-3503-B3B3-E56E-9A26D1B02AFA}"/>
              </a:ext>
            </a:extLst>
          </p:cNvPr>
          <p:cNvSpPr txBox="1">
            <a:spLocks/>
          </p:cNvSpPr>
          <p:nvPr/>
        </p:nvSpPr>
        <p:spPr>
          <a:xfrm>
            <a:off x="6095380" y="1253584"/>
            <a:ext cx="5360895" cy="425828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200"/>
              </a:spcBef>
              <a:buClr>
                <a:schemeClr val="bg2"/>
              </a:buClr>
              <a:buSzPct val="100000"/>
              <a:buFont typeface="Arial" panose="020B0604020202020204" pitchFamily="34" charset="0"/>
              <a:buChar char="•"/>
              <a:defRPr sz="2400" kern="1200">
                <a:solidFill>
                  <a:schemeClr val="tx2"/>
                </a:solidFill>
                <a:latin typeface="+mn-lt"/>
                <a:ea typeface="+mn-ea"/>
                <a:cs typeface="+mn-cs"/>
              </a:defRPr>
            </a:lvl1pPr>
            <a:lvl2pPr marL="457200" marR="0" indent="-230188" algn="l" defTabSz="914400" rtl="0" eaLnBrk="1" fontAlgn="auto" latinLnBrk="0" hangingPunct="1">
              <a:lnSpc>
                <a:spcPct val="90000"/>
              </a:lnSpc>
              <a:spcBef>
                <a:spcPts val="600"/>
              </a:spcBef>
              <a:spcAft>
                <a:spcPts val="0"/>
              </a:spcAft>
              <a:buClr>
                <a:schemeClr val="bg2"/>
              </a:buClr>
              <a:buSzPct val="100000"/>
              <a:buFont typeface="Arial" panose="020B0604020202020204" pitchFamily="34" charset="0"/>
              <a:buChar char="•"/>
              <a:tabLst/>
              <a:defRPr sz="2000" kern="1200">
                <a:solidFill>
                  <a:schemeClr val="tx2"/>
                </a:solidFill>
                <a:latin typeface="+mn-lt"/>
                <a:ea typeface="+mn-ea"/>
                <a:cs typeface="+mn-cs"/>
              </a:defRPr>
            </a:lvl2pPr>
            <a:lvl3pPr marL="682625" indent="-182880" algn="l" defTabSz="914400" rtl="0" eaLnBrk="1" latinLnBrk="0" hangingPunct="1">
              <a:lnSpc>
                <a:spcPct val="90000"/>
              </a:lnSpc>
              <a:spcBef>
                <a:spcPts val="600"/>
              </a:spcBef>
              <a:buClr>
                <a:schemeClr val="bg2"/>
              </a:buClr>
              <a:buSzPct val="100000"/>
              <a:buFont typeface="Arial"/>
              <a:buChar char="•"/>
              <a:defRPr sz="1800" kern="1200">
                <a:solidFill>
                  <a:schemeClr val="tx2"/>
                </a:solidFill>
                <a:latin typeface="+mn-lt"/>
                <a:ea typeface="+mn-ea"/>
                <a:cs typeface="+mn-cs"/>
              </a:defRPr>
            </a:lvl3pPr>
            <a:lvl4pPr marL="914400" indent="-231775" algn="l" defTabSz="914400" rtl="0" eaLnBrk="1" latinLnBrk="0" hangingPunct="1">
              <a:lnSpc>
                <a:spcPct val="90000"/>
              </a:lnSpc>
              <a:spcBef>
                <a:spcPts val="600"/>
              </a:spcBef>
              <a:buClr>
                <a:schemeClr val="bg2"/>
              </a:buClr>
              <a:buSzPct val="100000"/>
              <a:buFont typeface="Arial" panose="020B0604020202020204" pitchFamily="34" charset="0"/>
              <a:buChar char="•"/>
              <a:defRPr sz="1600" kern="1200">
                <a:solidFill>
                  <a:schemeClr val="tx2"/>
                </a:solidFill>
                <a:latin typeface="+mn-lt"/>
                <a:ea typeface="+mn-ea"/>
                <a:cs typeface="+mn-cs"/>
              </a:defRPr>
            </a:lvl4pPr>
            <a:lvl5pPr marL="1143000" indent="-228600" algn="l" defTabSz="914400" rtl="0" eaLnBrk="1" latinLnBrk="0" hangingPunct="1">
              <a:lnSpc>
                <a:spcPct val="90000"/>
              </a:lnSpc>
              <a:spcBef>
                <a:spcPts val="600"/>
              </a:spcBef>
              <a:buClr>
                <a:schemeClr val="bg2"/>
              </a:buClr>
              <a:buSzPct val="100000"/>
              <a:buFont typeface="Arial"/>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80000"/>
              </a:lnSpc>
            </a:pPr>
            <a:r>
              <a:rPr lang="en-US" sz="2800" dirty="0"/>
              <a:t>Summer learning and afterschool:</a:t>
            </a:r>
          </a:p>
          <a:p>
            <a:pPr lvl="1">
              <a:lnSpc>
                <a:spcPct val="80000"/>
              </a:lnSpc>
              <a:spcBef>
                <a:spcPts val="900"/>
              </a:spcBef>
            </a:pPr>
            <a:r>
              <a:rPr lang="en-US" dirty="0"/>
              <a:t>Launched the District Summer Learning Network in 120 districts in 15 states to encourage adoption of evidence-based practices in summer learning</a:t>
            </a:r>
          </a:p>
          <a:p>
            <a:pPr lvl="1">
              <a:lnSpc>
                <a:spcPct val="80000"/>
              </a:lnSpc>
              <a:spcBef>
                <a:spcPts val="900"/>
              </a:spcBef>
            </a:pPr>
            <a:r>
              <a:rPr lang="en-US" dirty="0"/>
              <a:t>In Texas, support for evidence-based practices in summer learning for 75 districts</a:t>
            </a:r>
          </a:p>
          <a:p>
            <a:pPr lvl="1">
              <a:lnSpc>
                <a:spcPct val="80000"/>
              </a:lnSpc>
              <a:spcBef>
                <a:spcPts val="900"/>
              </a:spcBef>
            </a:pPr>
            <a:r>
              <a:rPr lang="en-US" dirty="0"/>
              <a:t>Funded National Summer Learning Association and Council of Chief State School Officers to create State Summer Learning Network with nine states</a:t>
            </a:r>
          </a:p>
          <a:p>
            <a:pPr lvl="1">
              <a:lnSpc>
                <a:spcPct val="80000"/>
              </a:lnSpc>
              <a:spcBef>
                <a:spcPts val="900"/>
              </a:spcBef>
            </a:pPr>
            <a:r>
              <a:rPr lang="en-US" dirty="0"/>
              <a:t>Produced guide on using federal funds for summer learning and afterschool</a:t>
            </a:r>
          </a:p>
          <a:p>
            <a:pPr marL="0" indent="0">
              <a:buNone/>
            </a:pPr>
            <a:endParaRPr lang="en-US" dirty="0"/>
          </a:p>
        </p:txBody>
      </p:sp>
    </p:spTree>
    <p:extLst>
      <p:ext uri="{BB962C8B-B14F-4D97-AF65-F5344CB8AC3E}">
        <p14:creationId xmlns:p14="http://schemas.microsoft.com/office/powerpoint/2010/main" val="4256599613"/>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C5F65C-092E-4AE3-844E-C79C56406DCA}"/>
              </a:ext>
            </a:extLst>
          </p:cNvPr>
          <p:cNvSpPr>
            <a:spLocks noGrp="1"/>
          </p:cNvSpPr>
          <p:nvPr>
            <p:ph type="sldNum" sz="quarter" idx="12"/>
          </p:nvPr>
        </p:nvSpPr>
        <p:spPr/>
        <p:txBody>
          <a:bodyPr/>
          <a:lstStyle/>
          <a:p>
            <a:fld id="{86041808-903E-4473-8F6E-2D3806F8029C}" type="slidenum">
              <a:rPr lang="en-US" smtClean="0"/>
              <a:t>7</a:t>
            </a:fld>
            <a:endParaRPr lang="en-US"/>
          </a:p>
        </p:txBody>
      </p:sp>
      <p:sp>
        <p:nvSpPr>
          <p:cNvPr id="5" name="Text Placeholder 4">
            <a:extLst>
              <a:ext uri="{FF2B5EF4-FFF2-40B4-BE49-F238E27FC236}">
                <a16:creationId xmlns:a16="http://schemas.microsoft.com/office/drawing/2014/main" id="{92CF8D91-3B93-4AF0-940D-9806C2B1BD09}"/>
              </a:ext>
            </a:extLst>
          </p:cNvPr>
          <p:cNvSpPr>
            <a:spLocks noGrp="1"/>
          </p:cNvSpPr>
          <p:nvPr>
            <p:ph type="body" sz="quarter" idx="13"/>
          </p:nvPr>
        </p:nvSpPr>
        <p:spPr/>
        <p:txBody>
          <a:bodyPr/>
          <a:lstStyle/>
          <a:p>
            <a:r>
              <a:rPr lang="en-US" dirty="0"/>
              <a:t>School leadership</a:t>
            </a:r>
          </a:p>
        </p:txBody>
      </p:sp>
    </p:spTree>
    <p:extLst>
      <p:ext uri="{BB962C8B-B14F-4D97-AF65-F5344CB8AC3E}">
        <p14:creationId xmlns:p14="http://schemas.microsoft.com/office/powerpoint/2010/main" val="1340442152"/>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5838-1046-4F3F-A4D9-525BA73CFDBE}"/>
              </a:ext>
            </a:extLst>
          </p:cNvPr>
          <p:cNvSpPr>
            <a:spLocks noGrp="1"/>
          </p:cNvSpPr>
          <p:nvPr>
            <p:ph type="title"/>
          </p:nvPr>
        </p:nvSpPr>
        <p:spPr/>
        <p:txBody>
          <a:bodyPr/>
          <a:lstStyle/>
          <a:p>
            <a:r>
              <a:rPr lang="en-US" dirty="0"/>
              <a:t>Effective principals are crucial for students, staff and schools</a:t>
            </a:r>
          </a:p>
        </p:txBody>
      </p:sp>
      <p:sp>
        <p:nvSpPr>
          <p:cNvPr id="3" name="Slide Number Placeholder 2">
            <a:extLst>
              <a:ext uri="{FF2B5EF4-FFF2-40B4-BE49-F238E27FC236}">
                <a16:creationId xmlns:a16="http://schemas.microsoft.com/office/drawing/2014/main" id="{B56730ED-BE14-464C-956C-27A6145675BE}"/>
              </a:ext>
            </a:extLst>
          </p:cNvPr>
          <p:cNvSpPr>
            <a:spLocks noGrp="1"/>
          </p:cNvSpPr>
          <p:nvPr>
            <p:ph type="sldNum" sz="quarter" idx="12"/>
          </p:nvPr>
        </p:nvSpPr>
        <p:spPr/>
        <p:txBody>
          <a:bodyPr/>
          <a:lstStyle/>
          <a:p>
            <a:fld id="{86041808-903E-4473-8F6E-2D3806F8029C}" type="slidenum">
              <a:rPr lang="en-US" smtClean="0"/>
              <a:pPr/>
              <a:t>8</a:t>
            </a:fld>
            <a:endParaRPr lang="en-US" dirty="0"/>
          </a:p>
        </p:txBody>
      </p:sp>
      <p:sp>
        <p:nvSpPr>
          <p:cNvPr id="4" name="Content Placeholder 3">
            <a:extLst>
              <a:ext uri="{FF2B5EF4-FFF2-40B4-BE49-F238E27FC236}">
                <a16:creationId xmlns:a16="http://schemas.microsoft.com/office/drawing/2014/main" id="{58E5AC81-ED5B-4BDB-A12D-47962A3356F8}"/>
              </a:ext>
            </a:extLst>
          </p:cNvPr>
          <p:cNvSpPr>
            <a:spLocks noGrp="1"/>
          </p:cNvSpPr>
          <p:nvPr>
            <p:ph sz="half" idx="13"/>
          </p:nvPr>
        </p:nvSpPr>
        <p:spPr>
          <a:xfrm>
            <a:off x="386687" y="1785302"/>
            <a:ext cx="8179244" cy="3579621"/>
          </a:xfrm>
        </p:spPr>
        <p:txBody>
          <a:bodyPr>
            <a:normAutofit fontScale="85000" lnSpcReduction="20000"/>
          </a:bodyPr>
          <a:lstStyle/>
          <a:p>
            <a:r>
              <a:rPr lang="en-US" sz="2600" dirty="0"/>
              <a:t>Effective principals are key to the success of school improvement efforts</a:t>
            </a:r>
          </a:p>
          <a:p>
            <a:r>
              <a:rPr lang="en-US" sz="2600" dirty="0"/>
              <a:t>Effective principals linked to improved student achievement, better student attendance, less exclusionary discipline, lower teacher turnover and higher teacher satisfaction</a:t>
            </a:r>
          </a:p>
          <a:p>
            <a:r>
              <a:rPr lang="en-US" sz="2600" dirty="0"/>
              <a:t>Principals affect an entire school</a:t>
            </a:r>
          </a:p>
          <a:p>
            <a:pPr lvl="1"/>
            <a:r>
              <a:rPr lang="en-US" sz="2100" dirty="0"/>
              <a:t>“It is difficult to envision an investment with a higher ceiling on its potential return than a successful effort to improve principal leadership.”</a:t>
            </a:r>
          </a:p>
          <a:p>
            <a:pPr marL="285750" indent="-285750"/>
            <a:r>
              <a:rPr lang="en-US" sz="2600" dirty="0"/>
              <a:t>Four key behaviors of effective principals identified – with emerging insights on how they can be carried out with an equity lens</a:t>
            </a:r>
          </a:p>
          <a:p>
            <a:pPr marL="514350" lvl="1" indent="-285750"/>
            <a:r>
              <a:rPr lang="en-US" sz="2100" dirty="0"/>
              <a:t>Instructionally-focused interactions with teachers, building a productive school climate, facilitating collaboration and professional learning, managing personnel and resources strategically.</a:t>
            </a:r>
          </a:p>
          <a:p>
            <a:pPr marL="228600" lvl="1" indent="0">
              <a:buNone/>
            </a:pPr>
            <a:endParaRPr lang="en-US" sz="1500" i="1" dirty="0"/>
          </a:p>
        </p:txBody>
      </p:sp>
      <p:sp>
        <p:nvSpPr>
          <p:cNvPr id="9" name="TextBox 8">
            <a:extLst>
              <a:ext uri="{FF2B5EF4-FFF2-40B4-BE49-F238E27FC236}">
                <a16:creationId xmlns:a16="http://schemas.microsoft.com/office/drawing/2014/main" id="{503A13F8-892C-453C-AD07-033341F93B0F}"/>
              </a:ext>
            </a:extLst>
          </p:cNvPr>
          <p:cNvSpPr txBox="1"/>
          <p:nvPr/>
        </p:nvSpPr>
        <p:spPr>
          <a:xfrm>
            <a:off x="353079" y="5364923"/>
            <a:ext cx="11613723" cy="715581"/>
          </a:xfrm>
          <a:prstGeom prst="rect">
            <a:avLst/>
          </a:prstGeom>
          <a:noFill/>
        </p:spPr>
        <p:txBody>
          <a:bodyPr wrap="square" rtlCol="0">
            <a:spAutoFit/>
          </a:bodyPr>
          <a:lstStyle/>
          <a:p>
            <a:r>
              <a:rPr lang="en-US" sz="1000" i="1" dirty="0"/>
              <a:t>Source: </a:t>
            </a:r>
            <a:r>
              <a:rPr lang="en-US" sz="1000" dirty="0">
                <a:solidFill>
                  <a:schemeClr val="accent1"/>
                </a:solidFill>
                <a:hlinkClick r:id="rId3">
                  <a:extLst>
                    <a:ext uri="{A12FA001-AC4F-418D-AE19-62706E023703}">
                      <ahyp:hlinkClr xmlns:ahyp="http://schemas.microsoft.com/office/drawing/2018/hyperlinkcolor" val="tx"/>
                    </a:ext>
                  </a:extLst>
                </a:hlinkClick>
              </a:rPr>
              <a:t>How Principals Affect Students and Schools: A Systematic Synthesis of Two Decades of Research</a:t>
            </a:r>
            <a:r>
              <a:rPr lang="en-US" sz="1000" dirty="0"/>
              <a:t>, Grissom, et al., Wallace, 2021</a:t>
            </a:r>
            <a:r>
              <a:rPr lang="en-US" sz="1000" i="1" dirty="0">
                <a:solidFill>
                  <a:schemeClr val="accent1"/>
                </a:solidFill>
              </a:rPr>
              <a:t>; </a:t>
            </a:r>
            <a:r>
              <a:rPr lang="en-US" sz="1000" i="1" dirty="0">
                <a:solidFill>
                  <a:schemeClr val="accent1"/>
                </a:solidFill>
                <a:hlinkClick r:id="rId4">
                  <a:extLst>
                    <a:ext uri="{A12FA001-AC4F-418D-AE19-62706E023703}">
                      <ahyp:hlinkClr xmlns:ahyp="http://schemas.microsoft.com/office/drawing/2018/hyperlinkcolor" val="tx"/>
                    </a:ext>
                  </a:extLst>
                </a:hlinkClick>
              </a:rPr>
              <a:t>School Leadership Interventions Under the Every Student Succeeds Act: Evidence Review, </a:t>
            </a:r>
            <a:r>
              <a:rPr lang="en-US" sz="1000" dirty="0">
                <a:solidFill>
                  <a:schemeClr val="accent1"/>
                </a:solidFill>
                <a:hlinkClick r:id="rId4">
                  <a:extLst>
                    <a:ext uri="{A12FA001-AC4F-418D-AE19-62706E023703}">
                      <ahyp:hlinkClr xmlns:ahyp="http://schemas.microsoft.com/office/drawing/2018/hyperlinkcolor" val="tx"/>
                    </a:ext>
                  </a:extLst>
                </a:hlinkClick>
              </a:rPr>
              <a:t>Updated and Expanded</a:t>
            </a:r>
            <a:r>
              <a:rPr lang="en-US" sz="1000" dirty="0"/>
              <a:t>, Herman, et al., RAND, 2017</a:t>
            </a:r>
            <a:r>
              <a:rPr lang="en-US" sz="1000" i="1" dirty="0"/>
              <a:t>. </a:t>
            </a:r>
            <a:r>
              <a:rPr lang="en-US" sz="1000" dirty="0"/>
              <a:t> </a:t>
            </a:r>
            <a:r>
              <a:rPr lang="en-US" sz="1000" i="1" dirty="0">
                <a:solidFill>
                  <a:schemeClr val="accent1"/>
                </a:solidFill>
                <a:hlinkClick r:id="rId5">
                  <a:extLst>
                    <a:ext uri="{A12FA001-AC4F-418D-AE19-62706E023703}">
                      <ahyp:hlinkClr xmlns:ahyp="http://schemas.microsoft.com/office/drawing/2018/hyperlinkcolor" val="tx"/>
                    </a:ext>
                  </a:extLst>
                </a:hlinkClick>
              </a:rPr>
              <a:t>Principal Pipelines: A Feasible, Affordable, and Effective Way for Districts to Improve Schools</a:t>
            </a:r>
            <a:r>
              <a:rPr lang="en-US" sz="1000" i="1" dirty="0">
                <a:solidFill>
                  <a:schemeClr val="accent1"/>
                </a:solidFill>
              </a:rPr>
              <a:t>,</a:t>
            </a:r>
            <a:r>
              <a:rPr lang="en-US" sz="1000" b="0" i="0" dirty="0">
                <a:solidFill>
                  <a:srgbClr val="424242"/>
                </a:solidFill>
                <a:effectLst/>
                <a:latin typeface="baltobook"/>
              </a:rPr>
              <a:t> Gates, et al.,</a:t>
            </a:r>
            <a:r>
              <a:rPr lang="en-US" sz="1000" i="1" dirty="0"/>
              <a:t>  </a:t>
            </a:r>
            <a:r>
              <a:rPr lang="en-US" sz="1000" dirty="0"/>
              <a:t>RAND, 2019; </a:t>
            </a:r>
            <a:r>
              <a:rPr lang="en-US" sz="1000" dirty="0">
                <a:solidFill>
                  <a:schemeClr val="accent1"/>
                </a:solidFill>
                <a:hlinkClick r:id="rId6">
                  <a:extLst>
                    <a:ext uri="{A12FA001-AC4F-418D-AE19-62706E023703}">
                      <ahyp:hlinkClr xmlns:ahyp="http://schemas.microsoft.com/office/drawing/2018/hyperlinkcolor" val="tx"/>
                    </a:ext>
                  </a:extLst>
                </a:hlinkClick>
              </a:rPr>
              <a:t>How Leadership Influences Student Learning– Wallace Foundation</a:t>
            </a:r>
            <a:r>
              <a:rPr lang="en-US" sz="1000" dirty="0">
                <a:solidFill>
                  <a:schemeClr val="accent1"/>
                </a:solidFill>
              </a:rPr>
              <a:t>, </a:t>
            </a:r>
            <a:r>
              <a:rPr lang="en-US" sz="1000" dirty="0" err="1"/>
              <a:t>Leithwood</a:t>
            </a:r>
            <a:r>
              <a:rPr lang="en-US" sz="1000" dirty="0"/>
              <a:t>, et al., 2004.</a:t>
            </a:r>
          </a:p>
          <a:p>
            <a:endParaRPr lang="en-US" sz="1050" i="1" dirty="0"/>
          </a:p>
        </p:txBody>
      </p:sp>
      <p:pic>
        <p:nvPicPr>
          <p:cNvPr id="6" name="Picture 5">
            <a:extLst>
              <a:ext uri="{FF2B5EF4-FFF2-40B4-BE49-F238E27FC236}">
                <a16:creationId xmlns:a16="http://schemas.microsoft.com/office/drawing/2014/main" id="{3303458B-1875-44F5-9678-2C6C43789BBD}"/>
              </a:ext>
            </a:extLst>
          </p:cNvPr>
          <p:cNvPicPr>
            <a:picLocks noChangeAspect="1"/>
          </p:cNvPicPr>
          <p:nvPr/>
        </p:nvPicPr>
        <p:blipFill>
          <a:blip r:embed="rId7"/>
          <a:stretch>
            <a:fillRect/>
          </a:stretch>
        </p:blipFill>
        <p:spPr>
          <a:xfrm>
            <a:off x="8889578" y="1756410"/>
            <a:ext cx="2635590" cy="34213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5660289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B34E16-564E-4AED-A0FF-A437073FCB06}"/>
              </a:ext>
            </a:extLst>
          </p:cNvPr>
          <p:cNvGrpSpPr>
            <a:grpSpLocks noChangeAspect="1"/>
          </p:cNvGrpSpPr>
          <p:nvPr/>
        </p:nvGrpSpPr>
        <p:grpSpPr>
          <a:xfrm>
            <a:off x="4377613" y="2238629"/>
            <a:ext cx="7509587" cy="3195148"/>
            <a:chOff x="4562896" y="1835048"/>
            <a:chExt cx="7491919" cy="3187903"/>
          </a:xfrm>
        </p:grpSpPr>
        <p:sp>
          <p:nvSpPr>
            <p:cNvPr id="8" name="Rectangle 7">
              <a:extLst>
                <a:ext uri="{FF2B5EF4-FFF2-40B4-BE49-F238E27FC236}">
                  <a16:creationId xmlns:a16="http://schemas.microsoft.com/office/drawing/2014/main" id="{CEE7ACC0-A586-4B60-8F4B-271C9CE263E9}"/>
                </a:ext>
              </a:extLst>
            </p:cNvPr>
            <p:cNvSpPr/>
            <p:nvPr/>
          </p:nvSpPr>
          <p:spPr>
            <a:xfrm>
              <a:off x="4562896" y="1835048"/>
              <a:ext cx="7491919" cy="318790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imeline&#10;&#10;Description automatically generated">
              <a:extLst>
                <a:ext uri="{FF2B5EF4-FFF2-40B4-BE49-F238E27FC236}">
                  <a16:creationId xmlns:a16="http://schemas.microsoft.com/office/drawing/2014/main" id="{9ADB2469-6E9D-4047-8764-E9101C1C2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919" y="2115611"/>
              <a:ext cx="6986081" cy="2811896"/>
            </a:xfrm>
            <a:prstGeom prst="rect">
              <a:avLst/>
            </a:prstGeom>
            <a:noFill/>
          </p:spPr>
        </p:pic>
      </p:grpSp>
      <p:sp>
        <p:nvSpPr>
          <p:cNvPr id="6" name="Title 1">
            <a:extLst>
              <a:ext uri="{FF2B5EF4-FFF2-40B4-BE49-F238E27FC236}">
                <a16:creationId xmlns:a16="http://schemas.microsoft.com/office/drawing/2014/main" id="{1205B1A3-7B1E-4537-BCB2-BAABF1FE5C0B}"/>
              </a:ext>
            </a:extLst>
          </p:cNvPr>
          <p:cNvSpPr>
            <a:spLocks noGrp="1"/>
          </p:cNvSpPr>
          <p:nvPr>
            <p:ph type="title"/>
          </p:nvPr>
        </p:nvSpPr>
        <p:spPr>
          <a:xfrm>
            <a:off x="386687" y="304800"/>
            <a:ext cx="11500513" cy="990598"/>
          </a:xfrm>
        </p:spPr>
        <p:txBody>
          <a:bodyPr/>
          <a:lstStyle/>
          <a:p>
            <a:r>
              <a:rPr lang="en-US" sz="4000" dirty="0"/>
              <a:t>Comprehensive, aligned principal pipelines:</a:t>
            </a:r>
            <a:br>
              <a:rPr lang="en-US" sz="4000" dirty="0"/>
            </a:br>
            <a:r>
              <a:rPr lang="en-US" sz="1800" dirty="0"/>
              <a:t>An evidence-based approach to developing and supporting principals and improving student achievement</a:t>
            </a:r>
            <a:endParaRPr lang="en-US" sz="4000" dirty="0"/>
          </a:p>
        </p:txBody>
      </p:sp>
      <p:sp>
        <p:nvSpPr>
          <p:cNvPr id="3" name="Slide Number Placeholder 2">
            <a:extLst>
              <a:ext uri="{FF2B5EF4-FFF2-40B4-BE49-F238E27FC236}">
                <a16:creationId xmlns:a16="http://schemas.microsoft.com/office/drawing/2014/main" id="{D89BCFA8-154B-0944-AEEC-35A42CF32CC5}"/>
              </a:ext>
            </a:extLst>
          </p:cNvPr>
          <p:cNvSpPr>
            <a:spLocks noGrp="1"/>
          </p:cNvSpPr>
          <p:nvPr>
            <p:ph type="sldNum" sz="quarter" idx="12"/>
          </p:nvPr>
        </p:nvSpPr>
        <p:spPr/>
        <p:txBody>
          <a:bodyPr vert="horz" lIns="91440" tIns="45720" rIns="91440" bIns="45720" rtlCol="0" anchor="ctr">
            <a:normAutofit/>
          </a:bodyPr>
          <a:lstStyle/>
          <a:p>
            <a:pPr>
              <a:spcAft>
                <a:spcPts val="600"/>
              </a:spcAft>
            </a:pPr>
            <a:fld id="{86041808-903E-4473-8F6E-2D3806F8029C}" type="slidenum">
              <a:rPr lang="en-US" smtClean="0"/>
              <a:pPr>
                <a:spcAft>
                  <a:spcPts val="600"/>
                </a:spcAft>
              </a:pPr>
              <a:t>9</a:t>
            </a:fld>
            <a:endParaRPr lang="en-US"/>
          </a:p>
        </p:txBody>
      </p:sp>
      <p:sp>
        <p:nvSpPr>
          <p:cNvPr id="5" name="Content Placeholder 4">
            <a:extLst>
              <a:ext uri="{FF2B5EF4-FFF2-40B4-BE49-F238E27FC236}">
                <a16:creationId xmlns:a16="http://schemas.microsoft.com/office/drawing/2014/main" id="{CD427B06-AB91-4746-8D6A-0781370EF8C0}"/>
              </a:ext>
            </a:extLst>
          </p:cNvPr>
          <p:cNvSpPr>
            <a:spLocks noGrp="1"/>
          </p:cNvSpPr>
          <p:nvPr>
            <p:ph sz="half" idx="13"/>
          </p:nvPr>
        </p:nvSpPr>
        <p:spPr>
          <a:xfrm>
            <a:off x="324971" y="1523999"/>
            <a:ext cx="3469264" cy="4035363"/>
          </a:xfrm>
        </p:spPr>
        <p:txBody>
          <a:bodyPr>
            <a:normAutofit fontScale="92500" lnSpcReduction="20000"/>
          </a:bodyPr>
          <a:lstStyle/>
          <a:p>
            <a:r>
              <a:rPr lang="en-US" sz="1800" dirty="0"/>
              <a:t>Principal pipelines – a proven, comprehensive, aligned approach to developing and supporting principals</a:t>
            </a:r>
          </a:p>
          <a:p>
            <a:pPr lvl="1"/>
            <a:r>
              <a:rPr lang="en-US" sz="1400" dirty="0">
                <a:solidFill>
                  <a:schemeClr val="tx1"/>
                </a:solidFill>
              </a:rPr>
              <a:t>Selective hiring, aligned support and evaluation</a:t>
            </a:r>
          </a:p>
          <a:p>
            <a:pPr lvl="1"/>
            <a:r>
              <a:rPr lang="en-US" sz="1400" dirty="0">
                <a:solidFill>
                  <a:schemeClr val="tx1"/>
                </a:solidFill>
              </a:rPr>
              <a:t>Partnerships with university preparation programs (which can redesign programs to match current evidence)</a:t>
            </a:r>
          </a:p>
          <a:p>
            <a:r>
              <a:rPr lang="en-US" sz="1800" dirty="0"/>
              <a:t>Payoff: In six large districts, benefits for math and reading in elementary schools, math in high schools, including in lowest quartile of schools.</a:t>
            </a:r>
          </a:p>
          <a:p>
            <a:pPr lvl="1"/>
            <a:r>
              <a:rPr lang="en-US" sz="1400" dirty="0"/>
              <a:t>After three years, schools in pipeline districts outperformed their comparison schools by 5 percentile points in reading and 2.3 percentile points in mathematics.</a:t>
            </a:r>
          </a:p>
          <a:p>
            <a:pPr lvl="1"/>
            <a:r>
              <a:rPr lang="en-US" sz="1400" dirty="0"/>
              <a:t>RAND found the efforts “provided districts with larger gains for fewer resources spent per student than is typically found in research.”</a:t>
            </a:r>
          </a:p>
        </p:txBody>
      </p:sp>
      <p:sp>
        <p:nvSpPr>
          <p:cNvPr id="4" name="TextBox 3">
            <a:extLst>
              <a:ext uri="{FF2B5EF4-FFF2-40B4-BE49-F238E27FC236}">
                <a16:creationId xmlns:a16="http://schemas.microsoft.com/office/drawing/2014/main" id="{84DE5A4C-2C86-40E4-9F36-2A366B279B9A}"/>
              </a:ext>
            </a:extLst>
          </p:cNvPr>
          <p:cNvSpPr txBox="1"/>
          <p:nvPr/>
        </p:nvSpPr>
        <p:spPr>
          <a:xfrm>
            <a:off x="324971" y="5559363"/>
            <a:ext cx="11805314" cy="400110"/>
          </a:xfrm>
          <a:prstGeom prst="rect">
            <a:avLst/>
          </a:prstGeom>
          <a:noFill/>
        </p:spPr>
        <p:txBody>
          <a:bodyPr wrap="square" rtlCol="0">
            <a:spAutoFit/>
          </a:bodyPr>
          <a:lstStyle/>
          <a:p>
            <a:r>
              <a:rPr lang="en-US" sz="1000" i="1" dirty="0"/>
              <a:t>Source: </a:t>
            </a:r>
            <a:r>
              <a:rPr lang="en-US" sz="1000" dirty="0">
                <a:solidFill>
                  <a:schemeClr val="accent1"/>
                </a:solidFill>
                <a:latin typeface="baltosemibold"/>
                <a:hlinkClick r:id="rId4">
                  <a:extLst>
                    <a:ext uri="{A12FA001-AC4F-418D-AE19-62706E023703}">
                      <ahyp:hlinkClr xmlns:ahyp="http://schemas.microsoft.com/office/drawing/2018/hyperlinkcolor" val="tx"/>
                    </a:ext>
                  </a:extLst>
                </a:hlinkClick>
              </a:rPr>
              <a:t>Strong Pipelines, Strong Principals: A Guide for Leveraging Federal Sources to Fund Principal Pipelines</a:t>
            </a:r>
            <a:r>
              <a:rPr lang="en-US" sz="1000" dirty="0">
                <a:solidFill>
                  <a:srgbClr val="00334C"/>
                </a:solidFill>
                <a:latin typeface="baltosemibold"/>
              </a:rPr>
              <a:t>, Turnbull, et al., The Wallace Foundation, 2021; </a:t>
            </a:r>
            <a:r>
              <a:rPr lang="en-US" sz="1000" i="1" dirty="0">
                <a:solidFill>
                  <a:schemeClr val="accent1"/>
                </a:solidFill>
                <a:hlinkClick r:id="rId5">
                  <a:extLst>
                    <a:ext uri="{A12FA001-AC4F-418D-AE19-62706E023703}">
                      <ahyp:hlinkClr xmlns:ahyp="http://schemas.microsoft.com/office/drawing/2018/hyperlinkcolor" val="tx"/>
                    </a:ext>
                  </a:extLst>
                </a:hlinkClick>
              </a:rPr>
              <a:t>Principal Pipelines: A Feasible, Affordable, and Effective Way for Districts to Improve Schools</a:t>
            </a:r>
            <a:r>
              <a:rPr lang="en-US" sz="1000" i="1" dirty="0">
                <a:solidFill>
                  <a:schemeClr val="accent1"/>
                </a:solidFill>
              </a:rPr>
              <a:t>,</a:t>
            </a:r>
            <a:r>
              <a:rPr lang="en-US" sz="1000" dirty="0">
                <a:solidFill>
                  <a:srgbClr val="424242"/>
                </a:solidFill>
                <a:latin typeface="baltobook"/>
              </a:rPr>
              <a:t> Gates, et al.,</a:t>
            </a:r>
            <a:r>
              <a:rPr lang="en-US" sz="1000" i="1" dirty="0"/>
              <a:t>  </a:t>
            </a:r>
            <a:r>
              <a:rPr lang="en-US" sz="1000" dirty="0"/>
              <a:t>RAND, 2019: </a:t>
            </a:r>
            <a:r>
              <a:rPr lang="en-US" sz="1000" dirty="0">
                <a:solidFill>
                  <a:srgbClr val="FF5442"/>
                </a:solidFill>
                <a:hlinkClick r:id="rId6">
                  <a:extLst>
                    <a:ext uri="{A12FA001-AC4F-418D-AE19-62706E023703}">
                      <ahyp:hlinkClr xmlns:ahyp="http://schemas.microsoft.com/office/drawing/2018/hyperlinkcolor" val="tx"/>
                    </a:ext>
                  </a:extLst>
                </a:hlinkClick>
              </a:rPr>
              <a:t>S</a:t>
            </a:r>
            <a:r>
              <a:rPr lang="en-US" sz="1000" b="0" i="0" dirty="0">
                <a:solidFill>
                  <a:schemeClr val="accent1"/>
                </a:solidFill>
                <a:effectLst/>
                <a:hlinkClick r:id="rId6">
                  <a:extLst>
                    <a:ext uri="{A12FA001-AC4F-418D-AE19-62706E023703}">
                      <ahyp:hlinkClr xmlns:ahyp="http://schemas.microsoft.com/office/drawing/2018/hyperlinkcolor" val="tx"/>
                    </a:ext>
                  </a:extLst>
                </a:hlinkClick>
              </a:rPr>
              <a:t>tates as Leaders, Followers, and Partners: Lessons from the ESSA Leadership Learning Community and the University Principal Preparation Initiative</a:t>
            </a:r>
            <a:r>
              <a:rPr lang="en-US" sz="1000" b="0" i="0" dirty="0">
                <a:solidFill>
                  <a:srgbClr val="00334C"/>
                </a:solidFill>
                <a:effectLst/>
              </a:rPr>
              <a:t>, Paul Manna, 2022 </a:t>
            </a:r>
            <a:endParaRPr lang="en-US" sz="1000" b="0" i="0" dirty="0">
              <a:solidFill>
                <a:srgbClr val="00334C"/>
              </a:solidFill>
              <a:effectLst/>
              <a:latin typeface="baltosemibold"/>
            </a:endParaRPr>
          </a:p>
        </p:txBody>
      </p:sp>
      <p:sp>
        <p:nvSpPr>
          <p:cNvPr id="10" name="TextBox 9">
            <a:extLst>
              <a:ext uri="{FF2B5EF4-FFF2-40B4-BE49-F238E27FC236}">
                <a16:creationId xmlns:a16="http://schemas.microsoft.com/office/drawing/2014/main" id="{7509EC09-C0E8-87E4-2D22-92D4865DD9D0}"/>
              </a:ext>
            </a:extLst>
          </p:cNvPr>
          <p:cNvSpPr txBox="1"/>
          <p:nvPr/>
        </p:nvSpPr>
        <p:spPr>
          <a:xfrm>
            <a:off x="4465219" y="1424223"/>
            <a:ext cx="7665066" cy="861774"/>
          </a:xfrm>
          <a:prstGeom prst="rect">
            <a:avLst/>
          </a:prstGeom>
          <a:noFill/>
        </p:spPr>
        <p:txBody>
          <a:bodyPr wrap="square" rtlCol="0">
            <a:spAutoFit/>
          </a:bodyPr>
          <a:lstStyle/>
          <a:p>
            <a:pPr algn="l"/>
            <a:r>
              <a:rPr lang="en-US" sz="1600" dirty="0">
                <a:solidFill>
                  <a:schemeClr val="bg2"/>
                </a:solidFill>
              </a:rPr>
              <a:t>“</a:t>
            </a:r>
            <a:r>
              <a:rPr lang="en-US" sz="1600" b="0" i="0" u="none" strike="noStrike" baseline="0" dirty="0">
                <a:solidFill>
                  <a:schemeClr val="bg2"/>
                </a:solidFill>
                <a:latin typeface="AGaramondPro-Regular"/>
              </a:rPr>
              <a:t>We found no other comprehensive district-wide initiatives with demonstrated</a:t>
            </a:r>
          </a:p>
          <a:p>
            <a:pPr algn="l"/>
            <a:r>
              <a:rPr lang="en-US" sz="1600" b="0" i="0" u="none" strike="noStrike" baseline="0" dirty="0">
                <a:solidFill>
                  <a:schemeClr val="bg2"/>
                </a:solidFill>
                <a:latin typeface="AGaramondPro-Regular"/>
              </a:rPr>
              <a:t>positive effects of this magnitude on achievement.”</a:t>
            </a:r>
          </a:p>
          <a:p>
            <a:pPr lvl="1"/>
            <a:r>
              <a:rPr lang="en-US" b="0" i="0" u="none" strike="noStrike" baseline="0" dirty="0">
                <a:latin typeface="AGaramondPro-Regular"/>
              </a:rPr>
              <a:t>--</a:t>
            </a:r>
            <a:r>
              <a:rPr lang="en-US" sz="1200" b="0" i="1" u="none" strike="noStrike" baseline="0" dirty="0">
                <a:latin typeface="AGaramondPro-Regular"/>
              </a:rPr>
              <a:t>Principal Pipelines: A Feasible, Affordable, and Effective Way for Districts to Improve Schools, </a:t>
            </a:r>
            <a:r>
              <a:rPr lang="en-US" sz="1200" b="0" u="none" strike="noStrike" baseline="0" dirty="0">
                <a:latin typeface="AGaramondPro-Regular"/>
              </a:rPr>
              <a:t>RAND, 2019</a:t>
            </a:r>
            <a:endParaRPr lang="en-US" i="1" dirty="0"/>
          </a:p>
        </p:txBody>
      </p:sp>
      <p:sp>
        <p:nvSpPr>
          <p:cNvPr id="13" name="Rectangle 12">
            <a:extLst>
              <a:ext uri="{FF2B5EF4-FFF2-40B4-BE49-F238E27FC236}">
                <a16:creationId xmlns:a16="http://schemas.microsoft.com/office/drawing/2014/main" id="{BCDBD55C-6B62-32E8-EC92-6CA633D589B3}"/>
              </a:ext>
            </a:extLst>
          </p:cNvPr>
          <p:cNvSpPr/>
          <p:nvPr/>
        </p:nvSpPr>
        <p:spPr>
          <a:xfrm>
            <a:off x="3930869" y="1424223"/>
            <a:ext cx="8092965" cy="413514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5451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llace 2020">
  <a:themeElements>
    <a:clrScheme name="Wallace Colors 2020">
      <a:dk1>
        <a:srgbClr val="111F69"/>
      </a:dk1>
      <a:lt1>
        <a:srgbClr val="FFFFFF"/>
      </a:lt1>
      <a:dk2>
        <a:srgbClr val="111F69"/>
      </a:dk2>
      <a:lt2>
        <a:srgbClr val="FF5442"/>
      </a:lt2>
      <a:accent1>
        <a:srgbClr val="32BFAD"/>
      </a:accent1>
      <a:accent2>
        <a:srgbClr val="AA182C"/>
      </a:accent2>
      <a:accent3>
        <a:srgbClr val="CC9933"/>
      </a:accent3>
      <a:accent4>
        <a:srgbClr val="1B98A9"/>
      </a:accent4>
      <a:accent5>
        <a:srgbClr val="11786B"/>
      </a:accent5>
      <a:accent6>
        <a:srgbClr val="D8D9D6"/>
      </a:accent6>
      <a:hlink>
        <a:srgbClr val="FF5442"/>
      </a:hlink>
      <a:folHlink>
        <a:srgbClr val="FF544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llace_Powerpoint-Template_191206 (TM) jm6" id="{223EFF45-0443-4C97-BE3A-D3CFECD58632}" vid="{2167B70B-6351-40AC-A98A-1E128FBEEBF4}"/>
    </a:ext>
  </a:extLst>
</a:theme>
</file>

<file path=ppt/theme/theme2.xml><?xml version="1.0" encoding="utf-8"?>
<a:theme xmlns:a="http://schemas.openxmlformats.org/drawingml/2006/main" name="Wallace Template">
  <a:themeElements>
    <a:clrScheme name="Wallace Foundation">
      <a:dk1>
        <a:srgbClr val="000000"/>
      </a:dk1>
      <a:lt1>
        <a:srgbClr val="FFFFFF"/>
      </a:lt1>
      <a:dk2>
        <a:srgbClr val="111F69"/>
      </a:dk2>
      <a:lt2>
        <a:srgbClr val="FE5341"/>
      </a:lt2>
      <a:accent1>
        <a:srgbClr val="FF5341"/>
      </a:accent1>
      <a:accent2>
        <a:srgbClr val="12206A"/>
      </a:accent2>
      <a:accent3>
        <a:srgbClr val="F64F40"/>
      </a:accent3>
      <a:accent4>
        <a:srgbClr val="12206A"/>
      </a:accent4>
      <a:accent5>
        <a:srgbClr val="929292"/>
      </a:accent5>
      <a:accent6>
        <a:srgbClr val="000000"/>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allace 2020">
  <a:themeElements>
    <a:clrScheme name="Wallace Colors 2020">
      <a:dk1>
        <a:srgbClr val="111F69"/>
      </a:dk1>
      <a:lt1>
        <a:srgbClr val="FFFFFF"/>
      </a:lt1>
      <a:dk2>
        <a:srgbClr val="111F69"/>
      </a:dk2>
      <a:lt2>
        <a:srgbClr val="FF5442"/>
      </a:lt2>
      <a:accent1>
        <a:srgbClr val="32BFAD"/>
      </a:accent1>
      <a:accent2>
        <a:srgbClr val="AA182C"/>
      </a:accent2>
      <a:accent3>
        <a:srgbClr val="CC9933"/>
      </a:accent3>
      <a:accent4>
        <a:srgbClr val="1B98A9"/>
      </a:accent4>
      <a:accent5>
        <a:srgbClr val="11786B"/>
      </a:accent5>
      <a:accent6>
        <a:srgbClr val="D8D9D6"/>
      </a:accent6>
      <a:hlink>
        <a:srgbClr val="FF5442"/>
      </a:hlink>
      <a:folHlink>
        <a:srgbClr val="FF544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llace_Powerpoint-Template_191206 (TM) jm" id="{5E193CAE-6A73-480A-8C2F-435E200302CA}" vid="{7CB0F0AC-3F28-4394-8D7D-CFF4E1EBB2F1}"/>
    </a:ext>
  </a:extLst>
</a:theme>
</file>

<file path=ppt/theme/theme4.xml><?xml version="1.0" encoding="utf-8"?>
<a:theme xmlns:a="http://schemas.openxmlformats.org/drawingml/2006/main" name="2_Wallace 2020">
  <a:themeElements>
    <a:clrScheme name="Wallace Colors 2020">
      <a:dk1>
        <a:srgbClr val="111F69"/>
      </a:dk1>
      <a:lt1>
        <a:srgbClr val="FFFFFF"/>
      </a:lt1>
      <a:dk2>
        <a:srgbClr val="111F69"/>
      </a:dk2>
      <a:lt2>
        <a:srgbClr val="FF5442"/>
      </a:lt2>
      <a:accent1>
        <a:srgbClr val="32BFAD"/>
      </a:accent1>
      <a:accent2>
        <a:srgbClr val="AA182C"/>
      </a:accent2>
      <a:accent3>
        <a:srgbClr val="CC9933"/>
      </a:accent3>
      <a:accent4>
        <a:srgbClr val="1B98A9"/>
      </a:accent4>
      <a:accent5>
        <a:srgbClr val="11786B"/>
      </a:accent5>
      <a:accent6>
        <a:srgbClr val="D8D9D6"/>
      </a:accent6>
      <a:hlink>
        <a:srgbClr val="FF5442"/>
      </a:hlink>
      <a:folHlink>
        <a:srgbClr val="FF544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llace_Powerpoint-Template_191206 (TM) jm6" id="{223EFF45-0443-4C97-BE3A-D3CFECD58632}" vid="{2167B70B-6351-40AC-A98A-1E128FBEEBF4}"/>
    </a:ext>
  </a:extLst>
</a:theme>
</file>

<file path=ppt/theme/theme5.xml><?xml version="1.0" encoding="utf-8"?>
<a:theme xmlns:a="http://schemas.openxmlformats.org/drawingml/2006/main" name="25_Default Theme">
  <a:themeElements>
    <a:clrScheme name="Custom 21">
      <a:dk1>
        <a:srgbClr val="737572"/>
      </a:dk1>
      <a:lt1>
        <a:sysClr val="window" lastClr="FFFFFF"/>
      </a:lt1>
      <a:dk2>
        <a:srgbClr val="E63B3E"/>
      </a:dk2>
      <a:lt2>
        <a:srgbClr val="FFFFFF"/>
      </a:lt2>
      <a:accent1>
        <a:srgbClr val="E63B3E"/>
      </a:accent1>
      <a:accent2>
        <a:srgbClr val="7C8185"/>
      </a:accent2>
      <a:accent3>
        <a:srgbClr val="F9B634"/>
      </a:accent3>
      <a:accent4>
        <a:srgbClr val="18999A"/>
      </a:accent4>
      <a:accent5>
        <a:srgbClr val="37819E"/>
      </a:accent5>
      <a:accent6>
        <a:srgbClr val="5D6164"/>
      </a:accent6>
      <a:hlink>
        <a:srgbClr val="DB342D"/>
      </a:hlink>
      <a:folHlink>
        <a:srgbClr val="FF604C"/>
      </a:folHlink>
    </a:clrScheme>
    <a:fontScheme name="Office Theme">
      <a:majorFont>
        <a:latin typeface="Open Sans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Open Sans"/>
        <a:ea typeface=""/>
        <a:cs typeface=""/>
        <a:font script="Jpan" typeface="游ゴシック"/>
        <a:font script="Hang" typeface="맑은 고딕"/>
        <a:font script="Hans" typeface="等线"/>
        <a:font script="Hant" typeface="新細明體"/>
        <a:font script="Arab" typeface="Open Sans Light"/>
        <a:font script="Hebr" typeface="Open Sans 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Open Sans Light"/>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Open Sans Light" panose="020B0306030504020204" pitchFamily="34" charset="0"/>
            <a:ea typeface="Open Sans Light" panose="020B0306030504020204" pitchFamily="34" charset="0"/>
            <a:cs typeface="Open Sans Light" panose="020B0306030504020204" pitchFamily="34" charset="0"/>
          </a:defRPr>
        </a:defPPr>
      </a:lstStyle>
    </a:txDef>
  </a:objectDefaults>
  <a:extraClrSchemeLst/>
  <a:extLst>
    <a:ext uri="{05A4C25C-085E-4340-85A3-A5531E510DB2}">
      <thm15:themeFamily xmlns:thm15="http://schemas.microsoft.com/office/thememl/2012/main" name="PitchDeckWorking-LA-1.1" id="{1C72769E-E667-4B0D-B23D-767E1A1D6CCB}" vid="{EB5CCF34-5753-4771-8AA5-88562DE66F6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a3bfa38-4db6-4093-a3e6-a1f9b021da3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531A7213808F43BE0A6B9F4D57031B" ma:contentTypeVersion="13" ma:contentTypeDescription="Create a new document." ma:contentTypeScope="" ma:versionID="5fbada88a9c418ab354cd089f8180832">
  <xsd:schema xmlns:xsd="http://www.w3.org/2001/XMLSchema" xmlns:xs="http://www.w3.org/2001/XMLSchema" xmlns:p="http://schemas.microsoft.com/office/2006/metadata/properties" xmlns:ns3="1a3bfa38-4db6-4093-a3e6-a1f9b021da3f" xmlns:ns4="dfd84845-bf5f-4b88-af04-80c387515ab5" targetNamespace="http://schemas.microsoft.com/office/2006/metadata/properties" ma:root="true" ma:fieldsID="a35d875a918c0722ee9e774a66ac1f27" ns3:_="" ns4:_="">
    <xsd:import namespace="1a3bfa38-4db6-4093-a3e6-a1f9b021da3f"/>
    <xsd:import namespace="dfd84845-bf5f-4b88-af04-80c387515ab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bfa38-4db6-4093-a3e6-a1f9b021da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d84845-bf5f-4b88-af04-80c387515ab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28B6C0-827E-4A2D-AF04-E2C3902C42DB}">
  <ds:schemaRefs>
    <ds:schemaRef ds:uri="http://schemas.microsoft.com/sharepoint/v3/contenttype/forms"/>
  </ds:schemaRefs>
</ds:datastoreItem>
</file>

<file path=customXml/itemProps2.xml><?xml version="1.0" encoding="utf-8"?>
<ds:datastoreItem xmlns:ds="http://schemas.openxmlformats.org/officeDocument/2006/customXml" ds:itemID="{0870407E-917F-4A9F-A7B5-C381B3362524}">
  <ds:schemaRefs>
    <ds:schemaRef ds:uri="http://schemas.microsoft.com/office/2006/metadata/properties"/>
    <ds:schemaRef ds:uri="http://schemas.microsoft.com/office/infopath/2007/PartnerControls"/>
    <ds:schemaRef ds:uri="1a3bfa38-4db6-4093-a3e6-a1f9b021da3f"/>
    <ds:schemaRef ds:uri="dfd84845-bf5f-4b88-af04-80c387515ab5"/>
    <ds:schemaRef ds:uri="http://schemas.openxmlformats.org/package/2006/metadata/core-properties"/>
    <ds:schemaRef ds:uri="http://purl.org/dc/elements/1.1/"/>
    <ds:schemaRef ds:uri="http://www.w3.org/XML/1998/namespace"/>
    <ds:schemaRef ds:uri="http://schemas.microsoft.com/office/2006/documentManagement/types"/>
    <ds:schemaRef ds:uri="http://purl.org/dc/dcmitype/"/>
    <ds:schemaRef ds:uri="http://purl.org/dc/terms/"/>
  </ds:schemaRefs>
</ds:datastoreItem>
</file>

<file path=customXml/itemProps3.xml><?xml version="1.0" encoding="utf-8"?>
<ds:datastoreItem xmlns:ds="http://schemas.openxmlformats.org/officeDocument/2006/customXml" ds:itemID="{AEC0E161-AE44-4E74-AB00-1914B1C21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3bfa38-4db6-4093-a3e6-a1f9b021da3f"/>
    <ds:schemaRef ds:uri="dfd84845-bf5f-4b88-af04-80c387515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113017</TotalTime>
  <Words>3516</Words>
  <Application>Microsoft Office PowerPoint</Application>
  <PresentationFormat>Widescreen</PresentationFormat>
  <Paragraphs>272</Paragraphs>
  <Slides>26</Slides>
  <Notes>17</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26</vt:i4>
      </vt:variant>
    </vt:vector>
  </HeadingPairs>
  <TitlesOfParts>
    <vt:vector size="45" baseType="lpstr">
      <vt:lpstr>AGaramondPro-Regular</vt:lpstr>
      <vt:lpstr>Arial</vt:lpstr>
      <vt:lpstr>baltobook</vt:lpstr>
      <vt:lpstr>baltosemibold</vt:lpstr>
      <vt:lpstr>Calibri</vt:lpstr>
      <vt:lpstr>Calibri Light</vt:lpstr>
      <vt:lpstr>Courier New</vt:lpstr>
      <vt:lpstr>Open Sans</vt:lpstr>
      <vt:lpstr>Open Sans Light</vt:lpstr>
      <vt:lpstr>Open Sans Semibold</vt:lpstr>
      <vt:lpstr>Rockwell</vt:lpstr>
      <vt:lpstr>System Font Regular</vt:lpstr>
      <vt:lpstr>Times New Roman</vt:lpstr>
      <vt:lpstr>Wingdings</vt:lpstr>
      <vt:lpstr>Wallace 2020</vt:lpstr>
      <vt:lpstr>Wallace Template</vt:lpstr>
      <vt:lpstr>1_Wallace 2020</vt:lpstr>
      <vt:lpstr>2_Wallace 2020</vt:lpstr>
      <vt:lpstr>25_Default Theme</vt:lpstr>
      <vt:lpstr>Wallace’s work in K-12 education:  Evidence on school leadership, summer learning, and afterschool</vt:lpstr>
      <vt:lpstr>About The Wallace Foundation</vt:lpstr>
      <vt:lpstr>Our strategic approach to initiatives</vt:lpstr>
      <vt:lpstr>Our public policy engagement principles</vt:lpstr>
      <vt:lpstr>Our work in education over the past 10 years</vt:lpstr>
      <vt:lpstr>Our support for pandemic recovery</vt:lpstr>
      <vt:lpstr>PowerPoint Presentation</vt:lpstr>
      <vt:lpstr>Effective principals are crucial for students, staff and schools</vt:lpstr>
      <vt:lpstr>Comprehensive, aligned principal pipelines: An evidence-based approach to developing and supporting principals and improving student achievement</vt:lpstr>
      <vt:lpstr>Our current work: The Equity-Centered Principal Pipeline Initiative (2021-2027)</vt:lpstr>
      <vt:lpstr>8 districts in the Equity-Centered Principal Pipeline Initiative</vt:lpstr>
      <vt:lpstr>Statewide approaches for supporting principals are emerging</vt:lpstr>
      <vt:lpstr>The opportunity: Encourage districts and states include principals in recovery efforts</vt:lpstr>
      <vt:lpstr>How we got here – a 23-year journey</vt:lpstr>
      <vt:lpstr>PowerPoint Presentation</vt:lpstr>
      <vt:lpstr>Evidence shows learning experiences in and out of school can help young people</vt:lpstr>
      <vt:lpstr>Recommendations for effective academically-focused summer programs</vt:lpstr>
      <vt:lpstr>Districts and states are using federal funds to strengthen summer learning</vt:lpstr>
      <vt:lpstr>The opportunity: Build systems to support quality, access and staffing needs</vt:lpstr>
      <vt:lpstr>PowerPoint Presentation</vt:lpstr>
      <vt:lpstr>Summing up: What we’ve learned</vt:lpstr>
      <vt:lpstr>Forthcoming reports</vt:lpstr>
      <vt:lpstr>Thank you</vt:lpstr>
      <vt:lpstr>PowerPoint Presentation</vt:lpstr>
      <vt:lpstr>Other examples of how states used federal funding to support principals</vt:lpstr>
      <vt:lpstr>Examples: How districts and states used federal funding around summer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Moreno</dc:creator>
  <cp:lastModifiedBy>Chase Hoffman</cp:lastModifiedBy>
  <cp:revision>573</cp:revision>
  <dcterms:created xsi:type="dcterms:W3CDTF">2020-01-14T19:25:19Z</dcterms:created>
  <dcterms:modified xsi:type="dcterms:W3CDTF">2023-10-05T14:11:44Z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0x01010053531A7213808F43BE0A6B9F4D57031B</vt:lpwstr>
  </property>
</Properties>
</file>