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olors1.xml" ContentType="application/vnd.ms-office.chartcolorstyle+xml"/>
  <Override PartName="/ppt/theme/theme1.xml" ContentType="application/vnd.openxmlformats-officedocument.theme+xml"/>
  <Override PartName="/ppt/charts/style1.xml" ContentType="application/vnd.ms-office.chart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4.xml" ContentType="application/vnd.openxmlformats-officedocument.them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7" r:id="rId5"/>
    <p:sldMasterId id="2147483731" r:id="rId6"/>
    <p:sldMasterId id="2147483772" r:id="rId7"/>
    <p:sldMasterId id="2147483823" r:id="rId8"/>
    <p:sldMasterId id="2147483658" r:id="rId9"/>
    <p:sldMasterId id="2147483648" r:id="rId10"/>
  </p:sldMasterIdLst>
  <p:notesMasterIdLst>
    <p:notesMasterId r:id="rId58"/>
  </p:notesMasterIdLst>
  <p:sldIdLst>
    <p:sldId id="2597" r:id="rId11"/>
    <p:sldId id="2593" r:id="rId12"/>
    <p:sldId id="2595" r:id="rId13"/>
    <p:sldId id="1148" r:id="rId14"/>
    <p:sldId id="2602" r:id="rId15"/>
    <p:sldId id="268" r:id="rId16"/>
    <p:sldId id="2592" r:id="rId17"/>
    <p:sldId id="306" r:id="rId18"/>
    <p:sldId id="1125" r:id="rId19"/>
    <p:sldId id="299" r:id="rId20"/>
    <p:sldId id="1141" r:id="rId21"/>
    <p:sldId id="1139" r:id="rId22"/>
    <p:sldId id="1140" r:id="rId23"/>
    <p:sldId id="1142" r:id="rId24"/>
    <p:sldId id="1146" r:id="rId25"/>
    <p:sldId id="1147" r:id="rId26"/>
    <p:sldId id="1149" r:id="rId27"/>
    <p:sldId id="1144" r:id="rId28"/>
    <p:sldId id="1134" r:id="rId29"/>
    <p:sldId id="2599" r:id="rId30"/>
    <p:sldId id="2567" r:id="rId31"/>
    <p:sldId id="2568" r:id="rId32"/>
    <p:sldId id="2569" r:id="rId33"/>
    <p:sldId id="2600" r:id="rId34"/>
    <p:sldId id="2571" r:id="rId35"/>
    <p:sldId id="2572" r:id="rId36"/>
    <p:sldId id="2573" r:id="rId37"/>
    <p:sldId id="2574" r:id="rId38"/>
    <p:sldId id="2575" r:id="rId39"/>
    <p:sldId id="2576" r:id="rId40"/>
    <p:sldId id="2577" r:id="rId41"/>
    <p:sldId id="2578" r:id="rId42"/>
    <p:sldId id="2579" r:id="rId43"/>
    <p:sldId id="2586" r:id="rId44"/>
    <p:sldId id="2580" r:id="rId45"/>
    <p:sldId id="2581" r:id="rId46"/>
    <p:sldId id="2582" r:id="rId47"/>
    <p:sldId id="2583" r:id="rId48"/>
    <p:sldId id="2584" r:id="rId49"/>
    <p:sldId id="2585" r:id="rId50"/>
    <p:sldId id="2587" r:id="rId51"/>
    <p:sldId id="2590" r:id="rId52"/>
    <p:sldId id="2589" r:id="rId53"/>
    <p:sldId id="2588" r:id="rId54"/>
    <p:sldId id="2591" r:id="rId55"/>
    <p:sldId id="2549" r:id="rId56"/>
    <p:sldId id="260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a Grayson" initials="AG" lastIdx="12" clrIdx="0">
    <p:extLst>
      <p:ext uri="{19B8F6BF-5375-455C-9EA6-DF929625EA0E}">
        <p15:presenceInfo xmlns:p15="http://schemas.microsoft.com/office/powerpoint/2012/main" userId="S::agrayson@wallacefoundation.org::dd1b49c5-07d8-4b3a-8c53-e52e923ffc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690"/>
    </p:cViewPr>
  </p:sorterViewPr>
  <p:notesViewPr>
    <p:cSldViewPr snapToGrid="0">
      <p:cViewPr varScale="1">
        <p:scale>
          <a:sx n="66" d="100"/>
          <a:sy n="66" d="100"/>
        </p:scale>
        <p:origin x="319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customXml" Target="../customXml/item4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Certified over 10 Years Ago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Selecting effective curriculum strategies and materials</c:v>
                </c:pt>
                <c:pt idx="1">
                  <c:v>Using student and school data to inform continuous school improvement</c:v>
                </c:pt>
                <c:pt idx="2">
                  <c:v>Creating a school environment that uses discipline for restorative purposes</c:v>
                </c:pt>
                <c:pt idx="3">
                  <c:v>Recruiting and retaining teachers and other staff</c:v>
                </c:pt>
                <c:pt idx="4">
                  <c:v>Meeting the needs of English Learners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0.88</c:v>
                </c:pt>
                <c:pt idx="2">
                  <c:v>0.62</c:v>
                </c:pt>
                <c:pt idx="3">
                  <c:v>0.68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E-7D45-9E47-B0FE9EC7B3B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Certified in the Past 10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Selecting effective curriculum strategies and materials</c:v>
                </c:pt>
                <c:pt idx="1">
                  <c:v>Using student and school data to inform continuous school improvement</c:v>
                </c:pt>
                <c:pt idx="2">
                  <c:v>Creating a school environment that uses discipline for restorative purposes</c:v>
                </c:pt>
                <c:pt idx="3">
                  <c:v>Recruiting and retaining teachers and other staff</c:v>
                </c:pt>
                <c:pt idx="4">
                  <c:v>Meeting the needs of English Learners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0.87</c:v>
                </c:pt>
                <c:pt idx="1">
                  <c:v>0.94</c:v>
                </c:pt>
                <c:pt idx="2">
                  <c:v>0.77</c:v>
                </c:pt>
                <c:pt idx="3">
                  <c:v>0.78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1E-7D45-9E47-B0FE9EC7B3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7916703"/>
        <c:axId val="1537920511"/>
      </c:barChart>
      <c:catAx>
        <c:axId val="153791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7920511"/>
        <c:crosses val="autoZero"/>
        <c:auto val="1"/>
        <c:lblAlgn val="ctr"/>
        <c:lblOffset val="100"/>
        <c:noMultiLvlLbl val="0"/>
      </c:catAx>
      <c:valAx>
        <c:axId val="153792051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791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005796150481188E-2"/>
          <c:y val="5.9374999999999997E-2"/>
          <c:w val="0.8059882983377078"/>
          <c:h val="6.7847687007874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Participated in a principal network 3 or more times in the previous 3 years
(professional development)</c:v>
                </c:pt>
                <c:pt idx="1">
                  <c:v>Experienced peer observation 3 or more times in the previous 3 years
(professional development)</c:v>
                </c:pt>
                <c:pt idx="2">
                  <c:v>Experienced internships with administrative responsibilities and coaching
(preparation)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</c:v>
                </c:pt>
                <c:pt idx="1">
                  <c:v>0.33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7-9F41-9D5A-408B76409E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60074895"/>
        <c:axId val="1613969023"/>
      </c:barChart>
      <c:catAx>
        <c:axId val="166007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3969023"/>
        <c:crosses val="autoZero"/>
        <c:auto val="1"/>
        <c:lblAlgn val="ctr"/>
        <c:lblOffset val="100"/>
        <c:noMultiLvlLbl val="0"/>
      </c:catAx>
      <c:valAx>
        <c:axId val="1613969023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60074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Low-Poverty Schools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Designing professional learning opportunities for teachers and other staff</c:v>
                </c:pt>
                <c:pt idx="1">
                  <c:v>Redesigning the school’s organization and structure to support deeper learning</c:v>
                </c:pt>
                <c:pt idx="2">
                  <c:v>Creating a school environment that uses discipline for restorative purposes</c:v>
                </c:pt>
                <c:pt idx="3">
                  <c:v>Creating collegial and collaborative work environments</c:v>
                </c:pt>
                <c:pt idx="4">
                  <c:v>Leading a schoolwide change process to improve student achievement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0.8</c:v>
                </c:pt>
                <c:pt idx="2">
                  <c:v>0.69</c:v>
                </c:pt>
                <c:pt idx="3">
                  <c:v>0.87</c:v>
                </c:pt>
                <c:pt idx="4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6-9247-9339-95A4F9F7F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High-Poverty Schools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Designing professional learning opportunities for teachers and other staff</c:v>
                </c:pt>
                <c:pt idx="1">
                  <c:v>Redesigning the school’s organization and structure to support deeper learning</c:v>
                </c:pt>
                <c:pt idx="2">
                  <c:v>Creating a school environment that uses discipline for restorative purposes</c:v>
                </c:pt>
                <c:pt idx="3">
                  <c:v>Creating collegial and collaborative work environments</c:v>
                </c:pt>
                <c:pt idx="4">
                  <c:v>Leading a schoolwide change process to improve student achievement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0.69</c:v>
                </c:pt>
                <c:pt idx="1">
                  <c:v>0.57999999999999996</c:v>
                </c:pt>
                <c:pt idx="2">
                  <c:v>0.55000000000000004</c:v>
                </c:pt>
                <c:pt idx="3">
                  <c:v>0.71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6-9247-9339-95A4F9F7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0455103"/>
        <c:axId val="1594646815"/>
      </c:barChart>
      <c:catAx>
        <c:axId val="1590455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4646815"/>
        <c:crosses val="autoZero"/>
        <c:auto val="1"/>
        <c:lblAlgn val="ctr"/>
        <c:lblOffset val="100"/>
        <c:noMultiLvlLbl val="0"/>
      </c:catAx>
      <c:valAx>
        <c:axId val="1594646815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9045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5995319060892E-2"/>
          <c:y val="4.0159916879362142E-2"/>
          <c:w val="0.95768009361878215"/>
          <c:h val="0.7263747656585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Principals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Leading    instruction</c:v>
                </c:pt>
                <c:pt idx="1">
                  <c:v>Managing school improvement</c:v>
                </c:pt>
                <c:pt idx="2">
                  <c:v>Shaping learning conditions</c:v>
                </c:pt>
                <c:pt idx="3">
                  <c:v>Developing    people</c:v>
                </c:pt>
                <c:pt idx="4">
                  <c:v>Meeting the needs of diverse learners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0.52</c:v>
                </c:pt>
                <c:pt idx="2">
                  <c:v>0.37</c:v>
                </c:pt>
                <c:pt idx="3">
                  <c:v>0.32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D-8944-8137-089F830DFE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Recent Completers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Leading    instruction</c:v>
                </c:pt>
                <c:pt idx="1">
                  <c:v>Managing school improvement</c:v>
                </c:pt>
                <c:pt idx="2">
                  <c:v>Shaping learning conditions</c:v>
                </c:pt>
                <c:pt idx="3">
                  <c:v>Developing    people</c:v>
                </c:pt>
                <c:pt idx="4">
                  <c:v>Meeting the needs of diverse learners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</c:v>
                </c:pt>
                <c:pt idx="1">
                  <c:v>0.78</c:v>
                </c:pt>
                <c:pt idx="2">
                  <c:v>0.56000000000000005</c:v>
                </c:pt>
                <c:pt idx="3">
                  <c:v>0.34</c:v>
                </c:pt>
                <c:pt idx="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D-8944-8137-089F830DFE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7266431"/>
        <c:axId val="1527975247"/>
      </c:barChart>
      <c:catAx>
        <c:axId val="161726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975247"/>
        <c:crosses val="autoZero"/>
        <c:auto val="1"/>
        <c:lblAlgn val="ctr"/>
        <c:lblOffset val="100"/>
        <c:noMultiLvlLbl val="0"/>
      </c:catAx>
      <c:valAx>
        <c:axId val="152797524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1726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5995319060892E-2"/>
          <c:y val="4.0159916879362142E-2"/>
          <c:w val="0.95768009361878215"/>
          <c:h val="0.7263747656585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Principals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Leading    instruction</c:v>
                </c:pt>
                <c:pt idx="1">
                  <c:v>Managing school improvement</c:v>
                </c:pt>
                <c:pt idx="2">
                  <c:v>Shaping learning conditions</c:v>
                </c:pt>
                <c:pt idx="3">
                  <c:v>Developing    people</c:v>
                </c:pt>
                <c:pt idx="4">
                  <c:v>Meeting the needs of diverse learners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0.48</c:v>
                </c:pt>
                <c:pt idx="2">
                  <c:v>0.37</c:v>
                </c:pt>
                <c:pt idx="3">
                  <c:v>0.33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4-1D4B-9C02-3BBDB70EE2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Recent Completers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Leading    instruction</c:v>
                </c:pt>
                <c:pt idx="1">
                  <c:v>Managing school improvement</c:v>
                </c:pt>
                <c:pt idx="2">
                  <c:v>Shaping learning conditions</c:v>
                </c:pt>
                <c:pt idx="3">
                  <c:v>Developing    people</c:v>
                </c:pt>
                <c:pt idx="4">
                  <c:v>Meeting the needs of diverse learners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0.52</c:v>
                </c:pt>
                <c:pt idx="1">
                  <c:v>0.69</c:v>
                </c:pt>
                <c:pt idx="2">
                  <c:v>0.59</c:v>
                </c:pt>
                <c:pt idx="3">
                  <c:v>0.42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4-1D4B-9C02-3BBDB70EE2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7266431"/>
        <c:axId val="1527975247"/>
      </c:barChart>
      <c:catAx>
        <c:axId val="161726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975247"/>
        <c:crosses val="autoZero"/>
        <c:auto val="1"/>
        <c:lblAlgn val="ctr"/>
        <c:lblOffset val="100"/>
        <c:noMultiLvlLbl val="0"/>
      </c:catAx>
      <c:valAx>
        <c:axId val="152797524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1726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37CE7-12AD-4C07-A273-CE305642C9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DBAD424-2F42-46D2-A1C9-8C004B178884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/>
            <a:t>Insert Text Here</a:t>
          </a:r>
        </a:p>
      </dgm:t>
    </dgm:pt>
    <dgm:pt modelId="{2EEE15E9-8AB2-4E64-9D7B-4BEAAE9AD926}" type="parTrans" cxnId="{67A9ECEB-782E-42F1-80F6-4DB4D33D6D8D}">
      <dgm:prSet/>
      <dgm:spPr/>
      <dgm:t>
        <a:bodyPr/>
        <a:lstStyle/>
        <a:p>
          <a:endParaRPr lang="en-US"/>
        </a:p>
      </dgm:t>
    </dgm:pt>
    <dgm:pt modelId="{EA6E7E86-E30D-4326-9395-12CA19EE66D8}" type="sibTrans" cxnId="{67A9ECEB-782E-42F1-80F6-4DB4D33D6D8D}">
      <dgm:prSet/>
      <dgm:spPr/>
      <dgm:t>
        <a:bodyPr/>
        <a:lstStyle/>
        <a:p>
          <a:endParaRPr lang="en-US"/>
        </a:p>
      </dgm:t>
    </dgm:pt>
    <dgm:pt modelId="{171F6263-89CE-41D0-9F52-A58F37EF7522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/>
            <a:t>Insert Text Here</a:t>
          </a:r>
        </a:p>
      </dgm:t>
    </dgm:pt>
    <dgm:pt modelId="{8F13C954-F04C-4880-8B24-14243FCD801D}" type="parTrans" cxnId="{16C7B3E4-74F0-4035-9C64-1C7F2875270C}">
      <dgm:prSet/>
      <dgm:spPr/>
      <dgm:t>
        <a:bodyPr/>
        <a:lstStyle/>
        <a:p>
          <a:endParaRPr lang="en-US"/>
        </a:p>
      </dgm:t>
    </dgm:pt>
    <dgm:pt modelId="{EF06F3EB-3350-4316-BD39-FD599F25DC58}" type="sibTrans" cxnId="{16C7B3E4-74F0-4035-9C64-1C7F2875270C}">
      <dgm:prSet/>
      <dgm:spPr/>
      <dgm:t>
        <a:bodyPr/>
        <a:lstStyle/>
        <a:p>
          <a:endParaRPr lang="en-US"/>
        </a:p>
      </dgm:t>
    </dgm:pt>
    <dgm:pt modelId="{C33FAFAE-34A1-41F8-84AF-D010823913D6}" type="pres">
      <dgm:prSet presAssocID="{65037CE7-12AD-4C07-A273-CE305642C9B1}" presName="compositeShape" presStyleCnt="0">
        <dgm:presLayoutVars>
          <dgm:chMax val="7"/>
          <dgm:dir/>
          <dgm:resizeHandles val="exact"/>
        </dgm:presLayoutVars>
      </dgm:prSet>
      <dgm:spPr/>
    </dgm:pt>
    <dgm:pt modelId="{8DABA6AD-B118-4669-A04C-D761885DE94A}" type="pres">
      <dgm:prSet presAssocID="{9DBAD424-2F42-46D2-A1C9-8C004B178884}" presName="circ1" presStyleLbl="vennNode1" presStyleIdx="0" presStyleCnt="2"/>
      <dgm:spPr/>
    </dgm:pt>
    <dgm:pt modelId="{304943E4-676B-4B57-9B25-CE4C5CF7CB08}" type="pres">
      <dgm:prSet presAssocID="{9DBAD424-2F42-46D2-A1C9-8C004B1788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A632EC-C58A-46BE-950C-937F5153785A}" type="pres">
      <dgm:prSet presAssocID="{171F6263-89CE-41D0-9F52-A58F37EF7522}" presName="circ2" presStyleLbl="vennNode1" presStyleIdx="1" presStyleCnt="2"/>
      <dgm:spPr/>
    </dgm:pt>
    <dgm:pt modelId="{991496BF-CD82-4F19-8F70-77F2FF4C6CF3}" type="pres">
      <dgm:prSet presAssocID="{171F6263-89CE-41D0-9F52-A58F37EF75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D50927-322B-46BF-9A9B-CC64E513A39E}" type="presOf" srcId="{9DBAD424-2F42-46D2-A1C9-8C004B178884}" destId="{8DABA6AD-B118-4669-A04C-D761885DE94A}" srcOrd="0" destOrd="0" presId="urn:microsoft.com/office/officeart/2005/8/layout/venn1"/>
    <dgm:cxn modelId="{223A0C39-667F-4C8B-9CEB-CA4F915DDD68}" type="presOf" srcId="{9DBAD424-2F42-46D2-A1C9-8C004B178884}" destId="{304943E4-676B-4B57-9B25-CE4C5CF7CB08}" srcOrd="1" destOrd="0" presId="urn:microsoft.com/office/officeart/2005/8/layout/venn1"/>
    <dgm:cxn modelId="{8B5B1C5B-4C45-4172-BBBF-022D4D29F706}" type="presOf" srcId="{171F6263-89CE-41D0-9F52-A58F37EF7522}" destId="{991496BF-CD82-4F19-8F70-77F2FF4C6CF3}" srcOrd="1" destOrd="0" presId="urn:microsoft.com/office/officeart/2005/8/layout/venn1"/>
    <dgm:cxn modelId="{DA848E54-7CC6-4609-81E7-2A3F5A0E03EB}" type="presOf" srcId="{171F6263-89CE-41D0-9F52-A58F37EF7522}" destId="{5AA632EC-C58A-46BE-950C-937F5153785A}" srcOrd="0" destOrd="0" presId="urn:microsoft.com/office/officeart/2005/8/layout/venn1"/>
    <dgm:cxn modelId="{2AB985C9-9298-479F-9DE0-805EB70F1E86}" type="presOf" srcId="{65037CE7-12AD-4C07-A273-CE305642C9B1}" destId="{C33FAFAE-34A1-41F8-84AF-D010823913D6}" srcOrd="0" destOrd="0" presId="urn:microsoft.com/office/officeart/2005/8/layout/venn1"/>
    <dgm:cxn modelId="{16C7B3E4-74F0-4035-9C64-1C7F2875270C}" srcId="{65037CE7-12AD-4C07-A273-CE305642C9B1}" destId="{171F6263-89CE-41D0-9F52-A58F37EF7522}" srcOrd="1" destOrd="0" parTransId="{8F13C954-F04C-4880-8B24-14243FCD801D}" sibTransId="{EF06F3EB-3350-4316-BD39-FD599F25DC58}"/>
    <dgm:cxn modelId="{67A9ECEB-782E-42F1-80F6-4DB4D33D6D8D}" srcId="{65037CE7-12AD-4C07-A273-CE305642C9B1}" destId="{9DBAD424-2F42-46D2-A1C9-8C004B178884}" srcOrd="0" destOrd="0" parTransId="{2EEE15E9-8AB2-4E64-9D7B-4BEAAE9AD926}" sibTransId="{EA6E7E86-E30D-4326-9395-12CA19EE66D8}"/>
    <dgm:cxn modelId="{D78F7C76-97C1-42B9-AAF2-05D20C8FF869}" type="presParOf" srcId="{C33FAFAE-34A1-41F8-84AF-D010823913D6}" destId="{8DABA6AD-B118-4669-A04C-D761885DE94A}" srcOrd="0" destOrd="0" presId="urn:microsoft.com/office/officeart/2005/8/layout/venn1"/>
    <dgm:cxn modelId="{04AD8F79-097B-4321-A387-09173ED5EE47}" type="presParOf" srcId="{C33FAFAE-34A1-41F8-84AF-D010823913D6}" destId="{304943E4-676B-4B57-9B25-CE4C5CF7CB08}" srcOrd="1" destOrd="0" presId="urn:microsoft.com/office/officeart/2005/8/layout/venn1"/>
    <dgm:cxn modelId="{8FC7A548-55D2-432B-84CD-2193B1142FB7}" type="presParOf" srcId="{C33FAFAE-34A1-41F8-84AF-D010823913D6}" destId="{5AA632EC-C58A-46BE-950C-937F5153785A}" srcOrd="2" destOrd="0" presId="urn:microsoft.com/office/officeart/2005/8/layout/venn1"/>
    <dgm:cxn modelId="{81EA0FD5-ED76-4D64-B585-858DFF9475F1}" type="presParOf" srcId="{C33FAFAE-34A1-41F8-84AF-D010823913D6}" destId="{991496BF-CD82-4F19-8F70-77F2FF4C6CF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37CE7-12AD-4C07-A273-CE305642C9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DBAD424-2F42-46D2-A1C9-8C004B178884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/>
            <a:t>Insert Text Here</a:t>
          </a:r>
        </a:p>
      </dgm:t>
    </dgm:pt>
    <dgm:pt modelId="{2EEE15E9-8AB2-4E64-9D7B-4BEAAE9AD926}" type="parTrans" cxnId="{67A9ECEB-782E-42F1-80F6-4DB4D33D6D8D}">
      <dgm:prSet/>
      <dgm:spPr/>
      <dgm:t>
        <a:bodyPr/>
        <a:lstStyle/>
        <a:p>
          <a:endParaRPr lang="en-US"/>
        </a:p>
      </dgm:t>
    </dgm:pt>
    <dgm:pt modelId="{EA6E7E86-E30D-4326-9395-12CA19EE66D8}" type="sibTrans" cxnId="{67A9ECEB-782E-42F1-80F6-4DB4D33D6D8D}">
      <dgm:prSet/>
      <dgm:spPr/>
      <dgm:t>
        <a:bodyPr/>
        <a:lstStyle/>
        <a:p>
          <a:endParaRPr lang="en-US"/>
        </a:p>
      </dgm:t>
    </dgm:pt>
    <dgm:pt modelId="{171F6263-89CE-41D0-9F52-A58F37EF7522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/>
            <a:t>Insert Text Here</a:t>
          </a:r>
        </a:p>
      </dgm:t>
    </dgm:pt>
    <dgm:pt modelId="{8F13C954-F04C-4880-8B24-14243FCD801D}" type="parTrans" cxnId="{16C7B3E4-74F0-4035-9C64-1C7F2875270C}">
      <dgm:prSet/>
      <dgm:spPr/>
      <dgm:t>
        <a:bodyPr/>
        <a:lstStyle/>
        <a:p>
          <a:endParaRPr lang="en-US"/>
        </a:p>
      </dgm:t>
    </dgm:pt>
    <dgm:pt modelId="{EF06F3EB-3350-4316-BD39-FD599F25DC58}" type="sibTrans" cxnId="{16C7B3E4-74F0-4035-9C64-1C7F2875270C}">
      <dgm:prSet/>
      <dgm:spPr/>
      <dgm:t>
        <a:bodyPr/>
        <a:lstStyle/>
        <a:p>
          <a:endParaRPr lang="en-US"/>
        </a:p>
      </dgm:t>
    </dgm:pt>
    <dgm:pt modelId="{C33FAFAE-34A1-41F8-84AF-D010823913D6}" type="pres">
      <dgm:prSet presAssocID="{65037CE7-12AD-4C07-A273-CE305642C9B1}" presName="compositeShape" presStyleCnt="0">
        <dgm:presLayoutVars>
          <dgm:chMax val="7"/>
          <dgm:dir/>
          <dgm:resizeHandles val="exact"/>
        </dgm:presLayoutVars>
      </dgm:prSet>
      <dgm:spPr/>
    </dgm:pt>
    <dgm:pt modelId="{8DABA6AD-B118-4669-A04C-D761885DE94A}" type="pres">
      <dgm:prSet presAssocID="{9DBAD424-2F42-46D2-A1C9-8C004B178884}" presName="circ1" presStyleLbl="vennNode1" presStyleIdx="0" presStyleCnt="2"/>
      <dgm:spPr/>
    </dgm:pt>
    <dgm:pt modelId="{304943E4-676B-4B57-9B25-CE4C5CF7CB08}" type="pres">
      <dgm:prSet presAssocID="{9DBAD424-2F42-46D2-A1C9-8C004B1788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A632EC-C58A-46BE-950C-937F5153785A}" type="pres">
      <dgm:prSet presAssocID="{171F6263-89CE-41D0-9F52-A58F37EF7522}" presName="circ2" presStyleLbl="vennNode1" presStyleIdx="1" presStyleCnt="2"/>
      <dgm:spPr/>
    </dgm:pt>
    <dgm:pt modelId="{991496BF-CD82-4F19-8F70-77F2FF4C6CF3}" type="pres">
      <dgm:prSet presAssocID="{171F6263-89CE-41D0-9F52-A58F37EF75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D50927-322B-46BF-9A9B-CC64E513A39E}" type="presOf" srcId="{9DBAD424-2F42-46D2-A1C9-8C004B178884}" destId="{8DABA6AD-B118-4669-A04C-D761885DE94A}" srcOrd="0" destOrd="0" presId="urn:microsoft.com/office/officeart/2005/8/layout/venn1"/>
    <dgm:cxn modelId="{223A0C39-667F-4C8B-9CEB-CA4F915DDD68}" type="presOf" srcId="{9DBAD424-2F42-46D2-A1C9-8C004B178884}" destId="{304943E4-676B-4B57-9B25-CE4C5CF7CB08}" srcOrd="1" destOrd="0" presId="urn:microsoft.com/office/officeart/2005/8/layout/venn1"/>
    <dgm:cxn modelId="{8B5B1C5B-4C45-4172-BBBF-022D4D29F706}" type="presOf" srcId="{171F6263-89CE-41D0-9F52-A58F37EF7522}" destId="{991496BF-CD82-4F19-8F70-77F2FF4C6CF3}" srcOrd="1" destOrd="0" presId="urn:microsoft.com/office/officeart/2005/8/layout/venn1"/>
    <dgm:cxn modelId="{DA848E54-7CC6-4609-81E7-2A3F5A0E03EB}" type="presOf" srcId="{171F6263-89CE-41D0-9F52-A58F37EF7522}" destId="{5AA632EC-C58A-46BE-950C-937F5153785A}" srcOrd="0" destOrd="0" presId="urn:microsoft.com/office/officeart/2005/8/layout/venn1"/>
    <dgm:cxn modelId="{2AB985C9-9298-479F-9DE0-805EB70F1E86}" type="presOf" srcId="{65037CE7-12AD-4C07-A273-CE305642C9B1}" destId="{C33FAFAE-34A1-41F8-84AF-D010823913D6}" srcOrd="0" destOrd="0" presId="urn:microsoft.com/office/officeart/2005/8/layout/venn1"/>
    <dgm:cxn modelId="{16C7B3E4-74F0-4035-9C64-1C7F2875270C}" srcId="{65037CE7-12AD-4C07-A273-CE305642C9B1}" destId="{171F6263-89CE-41D0-9F52-A58F37EF7522}" srcOrd="1" destOrd="0" parTransId="{8F13C954-F04C-4880-8B24-14243FCD801D}" sibTransId="{EF06F3EB-3350-4316-BD39-FD599F25DC58}"/>
    <dgm:cxn modelId="{67A9ECEB-782E-42F1-80F6-4DB4D33D6D8D}" srcId="{65037CE7-12AD-4C07-A273-CE305642C9B1}" destId="{9DBAD424-2F42-46D2-A1C9-8C004B178884}" srcOrd="0" destOrd="0" parTransId="{2EEE15E9-8AB2-4E64-9D7B-4BEAAE9AD926}" sibTransId="{EA6E7E86-E30D-4326-9395-12CA19EE66D8}"/>
    <dgm:cxn modelId="{D78F7C76-97C1-42B9-AAF2-05D20C8FF869}" type="presParOf" srcId="{C33FAFAE-34A1-41F8-84AF-D010823913D6}" destId="{8DABA6AD-B118-4669-A04C-D761885DE94A}" srcOrd="0" destOrd="0" presId="urn:microsoft.com/office/officeart/2005/8/layout/venn1"/>
    <dgm:cxn modelId="{04AD8F79-097B-4321-A387-09173ED5EE47}" type="presParOf" srcId="{C33FAFAE-34A1-41F8-84AF-D010823913D6}" destId="{304943E4-676B-4B57-9B25-CE4C5CF7CB08}" srcOrd="1" destOrd="0" presId="urn:microsoft.com/office/officeart/2005/8/layout/venn1"/>
    <dgm:cxn modelId="{8FC7A548-55D2-432B-84CD-2193B1142FB7}" type="presParOf" srcId="{C33FAFAE-34A1-41F8-84AF-D010823913D6}" destId="{5AA632EC-C58A-46BE-950C-937F5153785A}" srcOrd="2" destOrd="0" presId="urn:microsoft.com/office/officeart/2005/8/layout/venn1"/>
    <dgm:cxn modelId="{81EA0FD5-ED76-4D64-B585-858DFF9475F1}" type="presParOf" srcId="{C33FAFAE-34A1-41F8-84AF-D010823913D6}" destId="{991496BF-CD82-4F19-8F70-77F2FF4C6CF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37CE7-12AD-4C07-A273-CE305642C9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DBAD424-2F42-46D2-A1C9-8C004B178884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/>
            <a:t>Insert Text Here</a:t>
          </a:r>
        </a:p>
      </dgm:t>
    </dgm:pt>
    <dgm:pt modelId="{2EEE15E9-8AB2-4E64-9D7B-4BEAAE9AD926}" type="parTrans" cxnId="{67A9ECEB-782E-42F1-80F6-4DB4D33D6D8D}">
      <dgm:prSet/>
      <dgm:spPr/>
      <dgm:t>
        <a:bodyPr/>
        <a:lstStyle/>
        <a:p>
          <a:endParaRPr lang="en-US"/>
        </a:p>
      </dgm:t>
    </dgm:pt>
    <dgm:pt modelId="{EA6E7E86-E30D-4326-9395-12CA19EE66D8}" type="sibTrans" cxnId="{67A9ECEB-782E-42F1-80F6-4DB4D33D6D8D}">
      <dgm:prSet/>
      <dgm:spPr/>
      <dgm:t>
        <a:bodyPr/>
        <a:lstStyle/>
        <a:p>
          <a:endParaRPr lang="en-US"/>
        </a:p>
      </dgm:t>
    </dgm:pt>
    <dgm:pt modelId="{171F6263-89CE-41D0-9F52-A58F37EF7522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en-US" sz="2000" dirty="0"/>
            <a:t>Insert Text Here</a:t>
          </a:r>
        </a:p>
      </dgm:t>
    </dgm:pt>
    <dgm:pt modelId="{8F13C954-F04C-4880-8B24-14243FCD801D}" type="parTrans" cxnId="{16C7B3E4-74F0-4035-9C64-1C7F2875270C}">
      <dgm:prSet/>
      <dgm:spPr/>
      <dgm:t>
        <a:bodyPr/>
        <a:lstStyle/>
        <a:p>
          <a:endParaRPr lang="en-US"/>
        </a:p>
      </dgm:t>
    </dgm:pt>
    <dgm:pt modelId="{EF06F3EB-3350-4316-BD39-FD599F25DC58}" type="sibTrans" cxnId="{16C7B3E4-74F0-4035-9C64-1C7F2875270C}">
      <dgm:prSet/>
      <dgm:spPr/>
      <dgm:t>
        <a:bodyPr/>
        <a:lstStyle/>
        <a:p>
          <a:endParaRPr lang="en-US"/>
        </a:p>
      </dgm:t>
    </dgm:pt>
    <dgm:pt modelId="{C33FAFAE-34A1-41F8-84AF-D010823913D6}" type="pres">
      <dgm:prSet presAssocID="{65037CE7-12AD-4C07-A273-CE305642C9B1}" presName="compositeShape" presStyleCnt="0">
        <dgm:presLayoutVars>
          <dgm:chMax val="7"/>
          <dgm:dir/>
          <dgm:resizeHandles val="exact"/>
        </dgm:presLayoutVars>
      </dgm:prSet>
      <dgm:spPr/>
    </dgm:pt>
    <dgm:pt modelId="{8DABA6AD-B118-4669-A04C-D761885DE94A}" type="pres">
      <dgm:prSet presAssocID="{9DBAD424-2F42-46D2-A1C9-8C004B178884}" presName="circ1" presStyleLbl="vennNode1" presStyleIdx="0" presStyleCnt="2"/>
      <dgm:spPr/>
    </dgm:pt>
    <dgm:pt modelId="{304943E4-676B-4B57-9B25-CE4C5CF7CB08}" type="pres">
      <dgm:prSet presAssocID="{9DBAD424-2F42-46D2-A1C9-8C004B1788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A632EC-C58A-46BE-950C-937F5153785A}" type="pres">
      <dgm:prSet presAssocID="{171F6263-89CE-41D0-9F52-A58F37EF7522}" presName="circ2" presStyleLbl="vennNode1" presStyleIdx="1" presStyleCnt="2"/>
      <dgm:spPr/>
    </dgm:pt>
    <dgm:pt modelId="{991496BF-CD82-4F19-8F70-77F2FF4C6CF3}" type="pres">
      <dgm:prSet presAssocID="{171F6263-89CE-41D0-9F52-A58F37EF75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D50927-322B-46BF-9A9B-CC64E513A39E}" type="presOf" srcId="{9DBAD424-2F42-46D2-A1C9-8C004B178884}" destId="{8DABA6AD-B118-4669-A04C-D761885DE94A}" srcOrd="0" destOrd="0" presId="urn:microsoft.com/office/officeart/2005/8/layout/venn1"/>
    <dgm:cxn modelId="{223A0C39-667F-4C8B-9CEB-CA4F915DDD68}" type="presOf" srcId="{9DBAD424-2F42-46D2-A1C9-8C004B178884}" destId="{304943E4-676B-4B57-9B25-CE4C5CF7CB08}" srcOrd="1" destOrd="0" presId="urn:microsoft.com/office/officeart/2005/8/layout/venn1"/>
    <dgm:cxn modelId="{8B5B1C5B-4C45-4172-BBBF-022D4D29F706}" type="presOf" srcId="{171F6263-89CE-41D0-9F52-A58F37EF7522}" destId="{991496BF-CD82-4F19-8F70-77F2FF4C6CF3}" srcOrd="1" destOrd="0" presId="urn:microsoft.com/office/officeart/2005/8/layout/venn1"/>
    <dgm:cxn modelId="{DA848E54-7CC6-4609-81E7-2A3F5A0E03EB}" type="presOf" srcId="{171F6263-89CE-41D0-9F52-A58F37EF7522}" destId="{5AA632EC-C58A-46BE-950C-937F5153785A}" srcOrd="0" destOrd="0" presId="urn:microsoft.com/office/officeart/2005/8/layout/venn1"/>
    <dgm:cxn modelId="{2AB985C9-9298-479F-9DE0-805EB70F1E86}" type="presOf" srcId="{65037CE7-12AD-4C07-A273-CE305642C9B1}" destId="{C33FAFAE-34A1-41F8-84AF-D010823913D6}" srcOrd="0" destOrd="0" presId="urn:microsoft.com/office/officeart/2005/8/layout/venn1"/>
    <dgm:cxn modelId="{16C7B3E4-74F0-4035-9C64-1C7F2875270C}" srcId="{65037CE7-12AD-4C07-A273-CE305642C9B1}" destId="{171F6263-89CE-41D0-9F52-A58F37EF7522}" srcOrd="1" destOrd="0" parTransId="{8F13C954-F04C-4880-8B24-14243FCD801D}" sibTransId="{EF06F3EB-3350-4316-BD39-FD599F25DC58}"/>
    <dgm:cxn modelId="{67A9ECEB-782E-42F1-80F6-4DB4D33D6D8D}" srcId="{65037CE7-12AD-4C07-A273-CE305642C9B1}" destId="{9DBAD424-2F42-46D2-A1C9-8C004B178884}" srcOrd="0" destOrd="0" parTransId="{2EEE15E9-8AB2-4E64-9D7B-4BEAAE9AD926}" sibTransId="{EA6E7E86-E30D-4326-9395-12CA19EE66D8}"/>
    <dgm:cxn modelId="{D78F7C76-97C1-42B9-AAF2-05D20C8FF869}" type="presParOf" srcId="{C33FAFAE-34A1-41F8-84AF-D010823913D6}" destId="{8DABA6AD-B118-4669-A04C-D761885DE94A}" srcOrd="0" destOrd="0" presId="urn:microsoft.com/office/officeart/2005/8/layout/venn1"/>
    <dgm:cxn modelId="{04AD8F79-097B-4321-A387-09173ED5EE47}" type="presParOf" srcId="{C33FAFAE-34A1-41F8-84AF-D010823913D6}" destId="{304943E4-676B-4B57-9B25-CE4C5CF7CB08}" srcOrd="1" destOrd="0" presId="urn:microsoft.com/office/officeart/2005/8/layout/venn1"/>
    <dgm:cxn modelId="{8FC7A548-55D2-432B-84CD-2193B1142FB7}" type="presParOf" srcId="{C33FAFAE-34A1-41F8-84AF-D010823913D6}" destId="{5AA632EC-C58A-46BE-950C-937F5153785A}" srcOrd="2" destOrd="0" presId="urn:microsoft.com/office/officeart/2005/8/layout/venn1"/>
    <dgm:cxn modelId="{81EA0FD5-ED76-4D64-B585-858DFF9475F1}" type="presParOf" srcId="{C33FAFAE-34A1-41F8-84AF-D010823913D6}" destId="{991496BF-CD82-4F19-8F70-77F2FF4C6CF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A6AD-B118-4669-A04C-D761885DE94A}">
      <dsp:nvSpPr>
        <dsp:cNvPr id="0" name=""/>
        <dsp:cNvSpPr/>
      </dsp:nvSpPr>
      <dsp:spPr>
        <a:xfrm>
          <a:off x="179216" y="317095"/>
          <a:ext cx="4420683" cy="4420683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Insert Text Here</a:t>
          </a:r>
        </a:p>
      </dsp:txBody>
      <dsp:txXfrm>
        <a:off x="796519" y="838388"/>
        <a:ext cx="2548862" cy="3378096"/>
      </dsp:txXfrm>
    </dsp:sp>
    <dsp:sp modelId="{5AA632EC-C58A-46BE-950C-937F5153785A}">
      <dsp:nvSpPr>
        <dsp:cNvPr id="0" name=""/>
        <dsp:cNvSpPr/>
      </dsp:nvSpPr>
      <dsp:spPr>
        <a:xfrm>
          <a:off x="3365294" y="317095"/>
          <a:ext cx="4420683" cy="4420683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Insert Text Here</a:t>
          </a:r>
        </a:p>
      </dsp:txBody>
      <dsp:txXfrm>
        <a:off x="4619813" y="838388"/>
        <a:ext cx="2548862" cy="3378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A6AD-B118-4669-A04C-D761885DE94A}">
      <dsp:nvSpPr>
        <dsp:cNvPr id="0" name=""/>
        <dsp:cNvSpPr/>
      </dsp:nvSpPr>
      <dsp:spPr>
        <a:xfrm>
          <a:off x="179216" y="317095"/>
          <a:ext cx="4420683" cy="4420683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Insert Text Here</a:t>
          </a:r>
        </a:p>
      </dsp:txBody>
      <dsp:txXfrm>
        <a:off x="796519" y="838388"/>
        <a:ext cx="2548862" cy="3378096"/>
      </dsp:txXfrm>
    </dsp:sp>
    <dsp:sp modelId="{5AA632EC-C58A-46BE-950C-937F5153785A}">
      <dsp:nvSpPr>
        <dsp:cNvPr id="0" name=""/>
        <dsp:cNvSpPr/>
      </dsp:nvSpPr>
      <dsp:spPr>
        <a:xfrm>
          <a:off x="3365294" y="317095"/>
          <a:ext cx="4420683" cy="4420683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Insert Text Here</a:t>
          </a:r>
        </a:p>
      </dsp:txBody>
      <dsp:txXfrm>
        <a:off x="4619813" y="838388"/>
        <a:ext cx="2548862" cy="3378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A6AD-B118-4669-A04C-D761885DE94A}">
      <dsp:nvSpPr>
        <dsp:cNvPr id="0" name=""/>
        <dsp:cNvSpPr/>
      </dsp:nvSpPr>
      <dsp:spPr>
        <a:xfrm>
          <a:off x="179216" y="317095"/>
          <a:ext cx="4420683" cy="4420683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Insert Text Here</a:t>
          </a:r>
        </a:p>
      </dsp:txBody>
      <dsp:txXfrm>
        <a:off x="796519" y="838388"/>
        <a:ext cx="2548862" cy="3378096"/>
      </dsp:txXfrm>
    </dsp:sp>
    <dsp:sp modelId="{5AA632EC-C58A-46BE-950C-937F5153785A}">
      <dsp:nvSpPr>
        <dsp:cNvPr id="0" name=""/>
        <dsp:cNvSpPr/>
      </dsp:nvSpPr>
      <dsp:spPr>
        <a:xfrm>
          <a:off x="3365294" y="317095"/>
          <a:ext cx="4420683" cy="4420683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Insert Text Here</a:t>
          </a:r>
        </a:p>
      </dsp:txBody>
      <dsp:txXfrm>
        <a:off x="4619813" y="838388"/>
        <a:ext cx="2548862" cy="337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B3A44-D589-4A5B-A988-151D34AA1B0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1C9A3-B12E-4AA8-B420-4EE7D0DE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33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>
              <a:lnSpc>
                <a:spcPct val="90000"/>
              </a:lnSpc>
              <a:spcAft>
                <a:spcPts val="450"/>
              </a:spcAft>
              <a:buFontTx/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39756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California’s Overhaul of Principal Licensure provides an example of policy influencing outcomes. </a:t>
            </a:r>
          </a:p>
          <a:p>
            <a:pPr marL="13970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Between 2011 and 2017, licensure and accreditation changes integrated the new national standards and revised state standards </a:t>
            </a:r>
            <a:r>
              <a:rPr lang="en-US" sz="1100" b="0" i="1" u="none" strike="sng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in ways that emphasized educating diverse learners from a whole child perspective, integrating social and emotional learning and restorative practices, developing staff, using data, and involving stakeholders for school improvement.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Administrator performance expectations were then translated into program approval standards and new expectations for both preservice training and induction; later, they were translated into an administrator performance assessment.</a:t>
            </a: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These changes in expectations guiding program approval and induction were associated with changes in principals’ perceptions of their preparation. </a:t>
            </a: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As shown on this slide: </a:t>
            </a: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More recently prepared principals had greater access to learning about key topics than veteran principals.</a:t>
            </a:r>
          </a:p>
          <a:p>
            <a:pPr lvl="1"/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596900" lvl="1" indent="0">
              <a:buFontTx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Arial"/>
                <a:sym typeface="Arial"/>
              </a:rPr>
              <a:t>CLICK TO GO TO NEXT SLIDE</a:t>
            </a: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6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35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lv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2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1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68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4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99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AD3E-13ED-2A44-B36B-AB24A78EA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69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AAD3E-13ED-2A44-B36B-AB24A78EA5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2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1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9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9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9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6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8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sz="1100" b="0" i="0" u="none" strike="noStrike" kern="1200" cap="none" dirty="0">
              <a:solidFill>
                <a:schemeClr val="accent6">
                  <a:lumMod val="10000"/>
                </a:schemeClr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357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7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36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4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4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5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1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5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59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majr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48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73FE-10E9-BF45-BA6C-C17358FE27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1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7376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Arial"/>
              <a:sym typeface="Arial"/>
            </a:endParaRPr>
          </a:p>
          <a:p>
            <a:pPr lvl="0">
              <a:lnSpc>
                <a:spcPct val="100000"/>
              </a:lnSpc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609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650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06ED99-D901-2447-B44B-437CBF15331E}"/>
              </a:ext>
            </a:extLst>
          </p:cNvPr>
          <p:cNvSpPr/>
          <p:nvPr/>
        </p:nvSpPr>
        <p:spPr>
          <a:xfrm>
            <a:off x="0" y="-76200"/>
            <a:ext cx="12209489" cy="6934200"/>
          </a:xfrm>
          <a:prstGeom prst="rect">
            <a:avLst/>
          </a:prstGeom>
          <a:solidFill>
            <a:srgbClr val="12216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8489" y="381000"/>
            <a:ext cx="11430000" cy="2438400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defRPr sz="6600" b="0" i="0" cap="none" spc="0">
                <a:ln w="0"/>
                <a:solidFill>
                  <a:schemeClr val="bg1"/>
                </a:solidFill>
                <a:effectLst/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89" y="3657600"/>
            <a:ext cx="9507511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2800" b="0" i="0" cap="none" spc="0" baseline="0">
                <a:ln w="0"/>
                <a:solidFill>
                  <a:schemeClr val="bg2"/>
                </a:solidFill>
                <a:effectLst/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6E1CE7-5A6F-4F77-8775-6318AFEB4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940" y="6111498"/>
            <a:ext cx="143579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0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6CE5E-22E0-4B6A-867C-D4BDD8AE0D6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89"/>
            <a:ext cx="9519313" cy="429582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3555075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1B08-57A2-419C-A28D-71AC4871C138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418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4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4" y="2347417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1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1" y="2347417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EFB-C8B2-4E1D-B595-0D93FA145944}" type="datetime1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829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06ED99-D901-2447-B44B-437CBF15331E}"/>
              </a:ext>
            </a:extLst>
          </p:cNvPr>
          <p:cNvSpPr/>
          <p:nvPr/>
        </p:nvSpPr>
        <p:spPr>
          <a:xfrm>
            <a:off x="0" y="-76200"/>
            <a:ext cx="12209489" cy="6934200"/>
          </a:xfrm>
          <a:prstGeom prst="rect">
            <a:avLst/>
          </a:prstGeom>
          <a:solidFill>
            <a:srgbClr val="12216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8489" y="381000"/>
            <a:ext cx="11430000" cy="2438400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defRPr sz="6600" b="0" i="0" cap="none" spc="0">
                <a:ln w="0"/>
                <a:solidFill>
                  <a:schemeClr val="bg1"/>
                </a:solidFill>
                <a:effectLst/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89" y="3657600"/>
            <a:ext cx="9507511" cy="9143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2800" b="0" i="0" cap="none" spc="0" baseline="0">
                <a:ln w="0"/>
                <a:solidFill>
                  <a:schemeClr val="bg2"/>
                </a:solidFill>
                <a:effectLst/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5D329-D8BB-7D44-944B-2CE79CD1B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6102844"/>
            <a:ext cx="1430311" cy="3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9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Bullet List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17853-E61F-014B-989F-B5BB387161F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705020"/>
            <a:ext cx="9519313" cy="3810000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6239943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5E83E-6A7A-4FE0-B7A2-45F313AB1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8CBDB4-2288-41FA-9631-78B7B3FBF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 with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FF1C04-1918-45E4-B9DC-A8588D7DE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710029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A434AE-B7B3-49BF-8969-0C44D226810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2279233"/>
            <a:ext cx="9519313" cy="3172968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094851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Long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FCB28-4F9D-4AAC-BDA8-50C0B7ECA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D2DF08-246B-4563-92F2-044F657E9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>
            <a:noAutofit/>
          </a:bodyPr>
          <a:lstStyle/>
          <a:p>
            <a:r>
              <a:rPr lang="en-US" dirty="0"/>
              <a:t>Bulleted List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99F56B-A0F6-4E3C-A5D8-2796BCD130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89"/>
            <a:ext cx="9519313" cy="4295820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1254119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/>
              <a:t>Bulleted List with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0A79DC-8239-453B-93D7-A1C4BD08E1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81000" y="1059808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2D9F1C-CBC3-49D6-BA7D-4916464866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634573"/>
            <a:ext cx="9519313" cy="3159491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1218763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22A65D-CC43-4F3A-AFEB-011CCC3CB2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702527"/>
            <a:ext cx="4820619" cy="34681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456486-B97D-4A48-967B-0BAB04FE532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1702526"/>
            <a:ext cx="4820619" cy="34681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8829281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Long Heading with 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7E9B1F-1E52-4E6F-969F-AAAFDF6629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685" y="1715590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7F9136-C4D7-4135-A618-BCB49ECDA8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2290357"/>
            <a:ext cx="4820619" cy="284117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67F465-2769-46C0-9AEE-E92BBF45FA1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2290356"/>
            <a:ext cx="4820619" cy="284117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9941617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4BCA0-7703-45D1-8FA1-B03704A043B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715589"/>
            <a:ext cx="9519313" cy="383862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9525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Heading, 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1D894B-D223-42DA-A746-C79B3FB69C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687" y="1069291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D0F9C-9B12-4476-B5EF-6BC560BFF3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637839"/>
            <a:ext cx="9519313" cy="387718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36736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030039-2515-417B-B395-82D98E020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99" y="1702527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453A2-6BE4-4621-839D-2139A6AF46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2277294"/>
            <a:ext cx="9519313" cy="3237726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0101760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6CE5E-22E0-4B6A-867C-D4BDD8AE0D6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89"/>
            <a:ext cx="9519313" cy="429582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7644534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Heading, 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1D894B-D223-42DA-A746-C79B3FB69C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687" y="1069291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D0F9C-9B12-4476-B5EF-6BC560BFF3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637839"/>
            <a:ext cx="9519313" cy="387718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9425891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29439-00F8-4FB0-B07C-BC2D35743B5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90"/>
            <a:ext cx="4820619" cy="39253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B0EF21-C896-4E91-91DD-E6F3DBDF1C4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1258389"/>
            <a:ext cx="4820619" cy="39253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5593733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58588E-D9E2-4A49-9BB5-13BF615402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072871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C91B7A-FAB1-4F34-91FC-58FF4DA4100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1658063"/>
            <a:ext cx="4820619" cy="3561804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379B63-FFB1-4B2E-B659-72CAD57506D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66513" y="1658062"/>
            <a:ext cx="4820619" cy="3561804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3130331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3A0E2C-1BD9-4AE4-AFE5-D70AE1E0EEC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258388"/>
            <a:ext cx="4800601" cy="4190998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A04A2F-98BF-4E9F-B1F5-4736BBFBD7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258388"/>
            <a:ext cx="4800601" cy="4190998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140248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Bullet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3152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072871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66258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029986-42DC-445C-9CE0-6F7EBB62024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1644999"/>
            <a:ext cx="4800601" cy="3440312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D58D46-E2F1-437B-954C-0A2F27BB22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200" y="1631936"/>
            <a:ext cx="4800601" cy="3440312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8642210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371600"/>
          </a:xfrm>
        </p:spPr>
        <p:txBody>
          <a:bodyPr/>
          <a:lstStyle>
            <a:lvl1pPr>
              <a:defRPr baseline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2242B5-51B1-4EBA-AA3C-643E30D347B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708695"/>
            <a:ext cx="4800601" cy="3414413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AC1B4D5-E14E-4693-B4D2-0670F69CB93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708695"/>
            <a:ext cx="4800601" cy="3440609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2170030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3716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Heading,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705154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09772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A20B97-3E2D-457B-86D2-EBD22E376D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2261449"/>
            <a:ext cx="4800601" cy="2709607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A8D51-EF69-4C72-90B5-00B6CED6631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200" y="2266857"/>
            <a:ext cx="4800601" cy="2730395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9171908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304800"/>
            <a:ext cx="11430001" cy="1371600"/>
          </a:xfrm>
        </p:spPr>
        <p:txBody>
          <a:bodyPr anchor="t" anchorCtr="0">
            <a:noAutofit/>
          </a:bodyPr>
          <a:lstStyle>
            <a:lvl1pPr>
              <a:defRPr sz="4400" baseline="0"/>
            </a:lvl1pPr>
          </a:lstStyle>
          <a:p>
            <a:r>
              <a:rPr lang="en-US" dirty="0"/>
              <a:t>Single Column Bulleted Lists with </a:t>
            </a:r>
            <a:br>
              <a:rPr lang="en-US" dirty="0"/>
            </a:br>
            <a:r>
              <a:rPr lang="en-US" dirty="0"/>
              <a:t>Extra Long Heading, Subhead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706878"/>
            <a:ext cx="9509760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04BAD5-AE78-4E9C-B941-7A17AFD1DB8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0999" y="2285996"/>
            <a:ext cx="9519313" cy="2653932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18085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29439-00F8-4FB0-B07C-BC2D35743B5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90"/>
            <a:ext cx="4820619" cy="39253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B0EF21-C896-4E91-91DD-E6F3DBDF1C4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1258389"/>
            <a:ext cx="4820619" cy="39253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5830260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F047BC-6B0D-2B46-BDE5-B0D8A4D3C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219200"/>
            <a:ext cx="7620000" cy="457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19049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4D3919-3591-4D02-A310-E6CCAE35FEB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258389"/>
            <a:ext cx="3733800" cy="4191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0" name="Chart Placeholder 10">
            <a:extLst>
              <a:ext uri="{FF2B5EF4-FFF2-40B4-BE49-F238E27FC236}">
                <a16:creationId xmlns:a16="http://schemas.microsoft.com/office/drawing/2014/main" id="{ECA11FCD-9F7F-4727-B1A1-99D1AB76B33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258389"/>
            <a:ext cx="7543800" cy="4191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8277847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, subhead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C66BEE-E4A1-934E-835A-2C57C00C62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075507"/>
            <a:ext cx="9601200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8C54EA-9D00-C546-BBB1-2E16F59B7FA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650270"/>
            <a:ext cx="3733800" cy="36031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4A309-AE4F-1D4A-B785-6A64EEA496C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650270"/>
            <a:ext cx="7543800" cy="360317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87" y="304800"/>
            <a:ext cx="11424313" cy="73152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21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40514B0-EF5C-42AD-A1F5-513BFEB85D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391585"/>
              </p:ext>
            </p:extLst>
          </p:nvPr>
        </p:nvGraphicFramePr>
        <p:xfrm>
          <a:off x="1652529" y="993386"/>
          <a:ext cx="7965195" cy="50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13566"/>
            <a:ext cx="11424313" cy="838200"/>
          </a:xfrm>
        </p:spPr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AF81A5-04F1-F043-981B-6E1674C78CF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802602" y="2947544"/>
            <a:ext cx="1665048" cy="16880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Insert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text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here</a:t>
            </a:r>
          </a:p>
          <a:p>
            <a:pPr algn="ctr" defTabSz="457200"/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449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ic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6379"/>
            <a:ext cx="11424313" cy="912821"/>
          </a:xfrm>
        </p:spPr>
        <p:txBody>
          <a:bodyPr/>
          <a:lstStyle/>
          <a:p>
            <a:r>
              <a:rPr lang="en-US" dirty="0"/>
              <a:t>Cyclic Diagram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41F4C2-453A-4180-B517-8FEE3327A1FA}"/>
              </a:ext>
            </a:extLst>
          </p:cNvPr>
          <p:cNvSpPr txBox="1">
            <a:spLocks/>
          </p:cNvSpPr>
          <p:nvPr userDrawn="1"/>
        </p:nvSpPr>
        <p:spPr>
          <a:xfrm>
            <a:off x="381000" y="3657600"/>
            <a:ext cx="3733800" cy="1752600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3A478E-9C20-4163-A111-7F575BCCBAED}"/>
              </a:ext>
            </a:extLst>
          </p:cNvPr>
          <p:cNvSpPr txBox="1">
            <a:spLocks/>
          </p:cNvSpPr>
          <p:nvPr userDrawn="1"/>
        </p:nvSpPr>
        <p:spPr>
          <a:xfrm>
            <a:off x="8083446" y="3657600"/>
            <a:ext cx="3733800" cy="1752600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753DE2-7DCB-4AD8-A691-462B44CEEDDE}"/>
              </a:ext>
            </a:extLst>
          </p:cNvPr>
          <p:cNvSpPr txBox="1">
            <a:spLocks/>
          </p:cNvSpPr>
          <p:nvPr userDrawn="1"/>
        </p:nvSpPr>
        <p:spPr>
          <a:xfrm>
            <a:off x="4267200" y="1219200"/>
            <a:ext cx="3657600" cy="1752600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A111C8AE-61DC-448B-ACCE-789FAAA33852}"/>
              </a:ext>
            </a:extLst>
          </p:cNvPr>
          <p:cNvSpPr/>
          <p:nvPr userDrawn="1"/>
        </p:nvSpPr>
        <p:spPr>
          <a:xfrm rot="5400000">
            <a:off x="9066812" y="1756956"/>
            <a:ext cx="1214845" cy="1214846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8655CA12-AFD6-4C90-94D4-F9EA736592DC}"/>
              </a:ext>
            </a:extLst>
          </p:cNvPr>
          <p:cNvSpPr/>
          <p:nvPr userDrawn="1"/>
        </p:nvSpPr>
        <p:spPr>
          <a:xfrm>
            <a:off x="1910344" y="1830280"/>
            <a:ext cx="1214845" cy="1214846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0720E54-4CB3-4F0B-8C27-56531A6394F8}"/>
              </a:ext>
            </a:extLst>
          </p:cNvPr>
          <p:cNvSpPr/>
          <p:nvPr userDrawn="1"/>
        </p:nvSpPr>
        <p:spPr>
          <a:xfrm rot="10800000">
            <a:off x="5050971" y="4212763"/>
            <a:ext cx="2090058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4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799"/>
            <a:ext cx="11424313" cy="780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158C4C8-4341-4326-9C4C-164C7B2A5314}"/>
              </a:ext>
            </a:extLst>
          </p:cNvPr>
          <p:cNvSpPr txBox="1">
            <a:spLocks/>
          </p:cNvSpPr>
          <p:nvPr userDrawn="1"/>
        </p:nvSpPr>
        <p:spPr>
          <a:xfrm>
            <a:off x="371404" y="1219199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6680CD9-A96D-46C2-8C66-6576AF36F609}"/>
              </a:ext>
            </a:extLst>
          </p:cNvPr>
          <p:cNvSpPr txBox="1">
            <a:spLocks/>
          </p:cNvSpPr>
          <p:nvPr userDrawn="1"/>
        </p:nvSpPr>
        <p:spPr>
          <a:xfrm>
            <a:off x="4689143" y="1219198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CDF9A81-DE31-408F-A43D-E8CB9D4C4C75}"/>
              </a:ext>
            </a:extLst>
          </p:cNvPr>
          <p:cNvSpPr txBox="1">
            <a:spLocks/>
          </p:cNvSpPr>
          <p:nvPr userDrawn="1"/>
        </p:nvSpPr>
        <p:spPr>
          <a:xfrm>
            <a:off x="8993019" y="1230174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D7F2B50-4930-4B90-9954-2F2E609E32FD}"/>
              </a:ext>
            </a:extLst>
          </p:cNvPr>
          <p:cNvSpPr/>
          <p:nvPr userDrawn="1"/>
        </p:nvSpPr>
        <p:spPr>
          <a:xfrm>
            <a:off x="3416565" y="2623536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96FD18D-903C-4E13-9A3F-1D6A8B1AEDC5}"/>
              </a:ext>
            </a:extLst>
          </p:cNvPr>
          <p:cNvSpPr/>
          <p:nvPr userDrawn="1"/>
        </p:nvSpPr>
        <p:spPr>
          <a:xfrm>
            <a:off x="7720440" y="2623536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60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799"/>
            <a:ext cx="11424313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D0B2EDD-5FA9-B14F-A6FF-19D90278CD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88570"/>
            <a:ext cx="9519313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FFC6E-517D-4497-A0BB-00A049E5AC02}"/>
              </a:ext>
            </a:extLst>
          </p:cNvPr>
          <p:cNvSpPr txBox="1">
            <a:spLocks/>
          </p:cNvSpPr>
          <p:nvPr userDrawn="1"/>
        </p:nvSpPr>
        <p:spPr>
          <a:xfrm>
            <a:off x="371404" y="1861545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39913FB-7D62-4C78-8A1B-F07D875BF0E4}"/>
              </a:ext>
            </a:extLst>
          </p:cNvPr>
          <p:cNvSpPr txBox="1">
            <a:spLocks/>
          </p:cNvSpPr>
          <p:nvPr userDrawn="1"/>
        </p:nvSpPr>
        <p:spPr>
          <a:xfrm>
            <a:off x="4689143" y="1861544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9D1509-B664-49EE-93B2-51956A45DD21}"/>
              </a:ext>
            </a:extLst>
          </p:cNvPr>
          <p:cNvSpPr txBox="1">
            <a:spLocks/>
          </p:cNvSpPr>
          <p:nvPr userDrawn="1"/>
        </p:nvSpPr>
        <p:spPr>
          <a:xfrm>
            <a:off x="8993019" y="1872520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602C03D-C315-4979-A523-14AFA4820293}"/>
              </a:ext>
            </a:extLst>
          </p:cNvPr>
          <p:cNvSpPr/>
          <p:nvPr userDrawn="1"/>
        </p:nvSpPr>
        <p:spPr>
          <a:xfrm>
            <a:off x="3409633" y="3291060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400C016-C5ED-4A21-9A00-D11ADFAB344A}"/>
              </a:ext>
            </a:extLst>
          </p:cNvPr>
          <p:cNvSpPr/>
          <p:nvPr userDrawn="1"/>
        </p:nvSpPr>
        <p:spPr>
          <a:xfrm>
            <a:off x="7713508" y="3291060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893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219200"/>
            <a:ext cx="11439598" cy="4191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8635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Blank Slide with Space for 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18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imag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73152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624147"/>
            <a:ext cx="11439598" cy="36423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3A814-1A4C-4ADB-A7A2-6E001C917DE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7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39251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58588E-D9E2-4A49-9BB5-13BF615402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072871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C91B7A-FAB1-4F34-91FC-58FF4DA4100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1658063"/>
            <a:ext cx="4820619" cy="3561804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379B63-FFB1-4B2E-B659-72CAD57506D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66513" y="1658062"/>
            <a:ext cx="4820619" cy="3561804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585779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Blank Slide, Subhead, Space 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3A814-1A4C-4ADB-A7A2-6E001C917DE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7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7740052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58389"/>
            <a:ext cx="5638800" cy="4191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9A8DE-C4D0-49C3-81EB-FA36599590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58386"/>
            <a:ext cx="5334000" cy="4191000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8245317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ed List,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3152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650278"/>
            <a:ext cx="5638800" cy="36292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81C783-56E3-4F85-AF6A-573CA9D2CCB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9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5EF96B-4CE5-4A77-A47A-46CE005214D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81000" y="1650275"/>
            <a:ext cx="4800600" cy="3629294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808268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45326"/>
            <a:ext cx="5638800" cy="4191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B27915-95A9-4993-B6D2-077B46561B1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45325"/>
            <a:ext cx="4820619" cy="42171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8169535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73152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624148"/>
            <a:ext cx="5638800" cy="3642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78A8AA9-CF8D-4E81-BA3C-42EA3728F2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1075507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45AEE5-DB2A-4160-BF54-6EB357F4BB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624147"/>
            <a:ext cx="5328311" cy="36423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236150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35DC3-2D66-4182-B017-A744DCF76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AF0F1-D63F-4E6E-B895-D4E56A08E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Publication Slide With Bullets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32286C-9928-4124-BBE7-F0513B38CD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830491" y="1258389"/>
            <a:ext cx="2980509" cy="405803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publication cover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C2EC69-7FEF-463B-8D75-F6DBC64B8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58385"/>
            <a:ext cx="7992292" cy="3457305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F5E5A5-BFAD-4A99-B18F-F5DDE30894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154361"/>
            <a:ext cx="7732576" cy="588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Footnote text. Text box can be copied and pasted onto other slides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587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Slide With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35DC3-2D66-4182-B017-A744DCF76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AF0F1-D63F-4E6E-B895-D4E56A08E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Publication Slide With Paragraph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32286C-9928-4124-BBE7-F0513B38CD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830491" y="1258389"/>
            <a:ext cx="2980509" cy="405803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publication cover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CAF0B5-F90E-4849-A0CF-FE49D0C2255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89"/>
            <a:ext cx="7542467" cy="356180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0DA2E8-5E0B-4000-8A51-AE06167A18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316538"/>
            <a:ext cx="7548563" cy="482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Footnote text. Text box can be copied and pasted onto other slides</a:t>
            </a:r>
          </a:p>
        </p:txBody>
      </p:sp>
    </p:spTree>
    <p:extLst>
      <p:ext uri="{BB962C8B-B14F-4D97-AF65-F5344CB8AC3E}">
        <p14:creationId xmlns:p14="http://schemas.microsoft.com/office/powerpoint/2010/main" val="5654650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235917"/>
            <a:ext cx="11424313" cy="526083"/>
          </a:xfrm>
        </p:spPr>
        <p:txBody>
          <a:bodyPr/>
          <a:lstStyle/>
          <a:p>
            <a:r>
              <a:rPr lang="en-US" dirty="0"/>
              <a:t>For Chinese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86E51F-1C89-49A8-A2CE-263711FE493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 rot="5400000">
            <a:off x="4108283" y="-1829630"/>
            <a:ext cx="3886202" cy="11507859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1000"/>
              </a:spcBef>
              <a:buClr>
                <a:schemeClr val="bg2"/>
              </a:buClr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1000"/>
              </a:spcBef>
              <a:buClr>
                <a:schemeClr val="bg2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8713026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9000" y="228600"/>
            <a:ext cx="1371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3F637-4403-4F0D-B54D-CE3445E8DEF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 rot="5400000">
            <a:off x="2590800" y="-1990800"/>
            <a:ext cx="5638802" cy="10077601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8648202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121" y="402770"/>
            <a:ext cx="9517879" cy="1578429"/>
          </a:xfrm>
        </p:spPr>
        <p:txBody>
          <a:bodyPr>
            <a:normAutofit/>
          </a:bodyPr>
          <a:lstStyle>
            <a:lvl1pPr algn="l">
              <a:defRPr sz="66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5D329-D8BB-7D44-944B-2CE79CD1B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6096000"/>
            <a:ext cx="1430311" cy="3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3A0E2C-1BD9-4AE4-AFE5-D70AE1E0EEC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258388"/>
            <a:ext cx="4800601" cy="4190998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A04A2F-98BF-4E9F-B1F5-4736BBFBD7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258388"/>
            <a:ext cx="4800601" cy="4190998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5727196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80" y="186839"/>
            <a:ext cx="5119241" cy="301294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566161"/>
            <a:ext cx="12192000" cy="32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4755" y="5527129"/>
            <a:ext cx="9342490" cy="41966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0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21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32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43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9B1954-AB3C-9442-A078-F778D5DE5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4756" y="6065290"/>
            <a:ext cx="9342489" cy="32364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97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19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291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3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A71AB3D-AF7D-AE40-B351-6CB4A1C15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8259" y="6414315"/>
            <a:ext cx="9342489" cy="32364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97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19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291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3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5C0E4-68DA-4A49-8BD2-4AAAF0D1EB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8338" y="3655875"/>
            <a:ext cx="3235325" cy="17397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0789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80" y="997066"/>
            <a:ext cx="5119241" cy="3012948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4755" y="5492407"/>
            <a:ext cx="9342490" cy="41966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0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21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32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43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9B1954-AB3C-9442-A078-F778D5DE53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4756" y="6030568"/>
            <a:ext cx="9342489" cy="32364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97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19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291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3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F2080D-F2D3-9B46-974F-13882CE76B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8259" y="6402885"/>
            <a:ext cx="9342489" cy="32364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97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19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291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3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3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09168" y="6457736"/>
            <a:ext cx="51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5E5C"/>
                </a:solidFill>
              </a:defRPr>
            </a:lvl1pPr>
          </a:lstStyle>
          <a:p>
            <a:fld id="{3F59AB15-9F22-0145-8FFF-C343B5B0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51460" y="870595"/>
            <a:ext cx="11708967" cy="5275561"/>
          </a:xfrm>
        </p:spPr>
        <p:txBody>
          <a:bodyPr/>
          <a:lstStyle>
            <a:lvl1pPr marL="228594" indent="-380990">
              <a:lnSpc>
                <a:spcPct val="200000"/>
              </a:lnSpc>
              <a:buFont typeface="Arial" panose="020B0604020202020204" pitchFamily="34" charset="0"/>
              <a:buChar char="•"/>
              <a:defRPr/>
            </a:lvl1pPr>
            <a:lvl2pPr marL="685783" indent="-380990">
              <a:lnSpc>
                <a:spcPct val="100000"/>
              </a:lnSpc>
              <a:buFont typeface="System Font Regular"/>
              <a:buChar char="-"/>
              <a:defRPr/>
            </a:lvl2pPr>
            <a:lvl3pPr marL="1142971" indent="-38099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00160" indent="-38099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  <a:lvl5pPr marL="2057349" indent="-38099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775" y="140689"/>
            <a:ext cx="11849652" cy="602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B42BC7-F271-EE41-8B04-30D95C6763D6}"/>
              </a:ext>
            </a:extLst>
          </p:cNvPr>
          <p:cNvCxnSpPr/>
          <p:nvPr userDrawn="1"/>
        </p:nvCxnSpPr>
        <p:spPr>
          <a:xfrm>
            <a:off x="138261" y="700101"/>
            <a:ext cx="11849652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2C10F91-7402-9447-BE97-04AD9308C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081" y="6412992"/>
            <a:ext cx="2064181" cy="3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93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09168" y="6457736"/>
            <a:ext cx="51928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C5E5C"/>
                </a:solidFill>
              </a:defRPr>
            </a:lvl1pPr>
          </a:lstStyle>
          <a:p>
            <a:fld id="{3F59AB15-9F22-0145-8FFF-C343B5B0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775" y="140689"/>
            <a:ext cx="11849652" cy="602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FEEBE8-52CB-3549-874A-BC9060604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081" y="6412992"/>
            <a:ext cx="2064181" cy="3366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2F219-28E9-9D45-956D-BF60693AD7CA}"/>
              </a:ext>
            </a:extLst>
          </p:cNvPr>
          <p:cNvCxnSpPr/>
          <p:nvPr userDrawn="1"/>
        </p:nvCxnSpPr>
        <p:spPr>
          <a:xfrm>
            <a:off x="138261" y="700101"/>
            <a:ext cx="11849652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101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09168" y="6457736"/>
            <a:ext cx="51928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C5E5C"/>
                </a:solidFill>
              </a:defRPr>
            </a:lvl1pPr>
          </a:lstStyle>
          <a:p>
            <a:fld id="{3F59AB15-9F22-0145-8FFF-C343B5B0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775" y="140689"/>
            <a:ext cx="11849652" cy="602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FEEBE8-52CB-3549-874A-BC9060604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081" y="6412992"/>
            <a:ext cx="2064181" cy="3366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2F219-28E9-9D45-956D-BF60693AD7CA}"/>
              </a:ext>
            </a:extLst>
          </p:cNvPr>
          <p:cNvCxnSpPr/>
          <p:nvPr userDrawn="1"/>
        </p:nvCxnSpPr>
        <p:spPr>
          <a:xfrm>
            <a:off x="138261" y="700101"/>
            <a:ext cx="11849652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CBD94E-AE7D-1E4F-B284-E6CF15DBFB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31" y="765811"/>
            <a:ext cx="11883982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4587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8890"/>
            <a:ext cx="12192000" cy="25300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5270" y="3445432"/>
            <a:ext cx="11681460" cy="73694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0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21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32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43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3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85" y="907090"/>
            <a:ext cx="3428073" cy="20176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00930" y="3359550"/>
            <a:ext cx="9342489" cy="61056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  <a:lvl2pPr marL="457097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19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291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3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930" y="4340505"/>
            <a:ext cx="9342489" cy="201318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FontTx/>
              <a:buNone/>
              <a:defRPr sz="160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97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194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291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3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Jeff Marshall</a:t>
            </a:r>
          </a:p>
          <a:p>
            <a:pPr lvl="0"/>
            <a:r>
              <a:rPr lang="en-US"/>
              <a:t>Executive Vice President</a:t>
            </a:r>
          </a:p>
          <a:p>
            <a:pPr lvl="0"/>
            <a:r>
              <a:rPr lang="en-US" err="1"/>
              <a:t>jmarshall@protagonist.io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Protagonist Technologies</a:t>
            </a:r>
          </a:p>
          <a:p>
            <a:pPr lvl="0"/>
            <a:r>
              <a:rPr lang="en-US"/>
              <a:t>San Francisco CA / Washington DC</a:t>
            </a:r>
          </a:p>
          <a:p>
            <a:pPr lvl="0"/>
            <a:r>
              <a:rPr lang="en-US" err="1"/>
              <a:t>www.protagonist.io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86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24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086781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preserve="1" userDrawn="1">
  <p:cSld name="1_Blank color backgroun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1AD84-CFBC-C14A-93A2-DAD7D5E80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97" y="6391670"/>
            <a:ext cx="2604247" cy="2452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3FF1BC-A33B-D44A-967A-0D9EAA0B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Google Shape;33;p5">
            <a:extLst>
              <a:ext uri="{FF2B5EF4-FFF2-40B4-BE49-F238E27FC236}">
                <a16:creationId xmlns:a16="http://schemas.microsoft.com/office/drawing/2014/main" id="{40034E30-0D7F-014C-A830-B389D741F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1809444"/>
            <a:ext cx="10515599" cy="4284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12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Bullet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3152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072871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66258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029986-42DC-445C-9CE0-6F7EBB62024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1644999"/>
            <a:ext cx="4800601" cy="3440312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D58D46-E2F1-437B-954C-0A2F27BB22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200" y="1631936"/>
            <a:ext cx="4800601" cy="3440312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0659992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Char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F6EFF-6CE9-6E44-ABB9-A609D1369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293" y="1388013"/>
            <a:ext cx="10545417" cy="4808264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B2577-58BB-AA43-9309-79B114806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293" y="1"/>
            <a:ext cx="10545417" cy="13250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Smaller chart – title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8C1A13-824C-724B-AACD-25FA33127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391670"/>
            <a:ext cx="2604247" cy="24520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42ADBE-1057-9644-B648-93916AC4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E951BA-CEFB-804C-B9DE-E4DFE01F4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1" y="6335876"/>
            <a:ext cx="7636933" cy="348813"/>
          </a:xfrm>
        </p:spPr>
        <p:txBody>
          <a:bodyPr>
            <a:noAutofit/>
          </a:bodyPr>
          <a:lstStyle/>
          <a:p>
            <a:r>
              <a:rPr lang="en-US" sz="1333" b="0" i="0" spc="-13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931059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31451"/>
            <a:ext cx="10515600" cy="4253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 panose="020F0502020204030203" pitchFamily="34" charset="0"/>
              <a:buChar char="▷"/>
              <a:defRPr b="0" i="0">
                <a:solidFill>
                  <a:schemeClr val="dk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37B4C-785B-7048-B3EC-B6139CD4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358EB-856A-924A-AAEE-23239EBCF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391670"/>
            <a:ext cx="2604247" cy="245205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EC3A16C-489D-7046-8180-5B0341F0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userDrawn="1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8200" y="1885150"/>
            <a:ext cx="3369635" cy="4274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▷"/>
              <a:defRPr sz="2133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411183" y="1885150"/>
            <a:ext cx="3369635" cy="4274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▷"/>
              <a:defRPr sz="2133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984165" y="1885150"/>
            <a:ext cx="3369635" cy="4274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▷"/>
              <a:defRPr sz="2133" b="0" i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B9597-4D18-9C46-859E-DA1A43D5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44DC1-0E74-B348-B8CD-E57A7C56A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391670"/>
            <a:ext cx="2604247" cy="245205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840DD9D-D21B-EE41-90A2-CE6F4DE97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F8EB9-CA36-D942-97FE-883FBBC1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E7886-3DAB-B946-AB8F-DB92BCCA1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391670"/>
            <a:ext cx="2604247" cy="2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53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7" name="Google Shape;83;p11">
            <a:extLst>
              <a:ext uri="{FF2B5EF4-FFF2-40B4-BE49-F238E27FC236}">
                <a16:creationId xmlns:a16="http://schemas.microsoft.com/office/drawing/2014/main" id="{44B67763-BB16-204A-89DE-7D82F30D0E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A239E-CD7F-164A-A880-AB68776B6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97" y="6391670"/>
            <a:ext cx="2604247" cy="245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Mai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878617"/>
            <a:ext cx="10363200" cy="27789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 b="0" i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0" i="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D70FCE8-3029-8849-83F4-E48DD4665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774862"/>
            <a:ext cx="1772355" cy="734879"/>
          </a:xfrm>
          <a:prstGeom prst="rect">
            <a:avLst/>
          </a:prstGeom>
        </p:spPr>
      </p:pic>
      <p:sp>
        <p:nvSpPr>
          <p:cNvPr id="10" name="Google Shape;70;p9">
            <a:extLst>
              <a:ext uri="{FF2B5EF4-FFF2-40B4-BE49-F238E27FC236}">
                <a16:creationId xmlns:a16="http://schemas.microsoft.com/office/drawing/2014/main" id="{9E274F44-75B0-A148-BD9C-649C3D7A5BD6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3168800" y="5768645"/>
            <a:ext cx="8616800" cy="5123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 i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Presenter(s)</a:t>
            </a:r>
          </a:p>
        </p:txBody>
      </p:sp>
      <p:sp>
        <p:nvSpPr>
          <p:cNvPr id="11" name="Google Shape;70;p9">
            <a:extLst>
              <a:ext uri="{FF2B5EF4-FFF2-40B4-BE49-F238E27FC236}">
                <a16:creationId xmlns:a16="http://schemas.microsoft.com/office/drawing/2014/main" id="{225CC59F-ACB5-B64F-AF08-EF46AECBBCA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168800" y="6280977"/>
            <a:ext cx="8616800" cy="2287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 i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MM/DD/YYYY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91B90-8CA8-EF4A-8834-C7944430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CC0B-08EE-604C-B425-A36E58C2893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5FF1-02F6-1349-BA2E-4D4BB0DC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F2CA6-664E-BD44-93A5-363D4B7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111-64EE-C34C-B86B-013339FC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DB1A-720C-7A4B-BCA2-0E88163C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5B60-71BD-AA45-A41C-C492C008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67E0-B15F-5844-B877-3774A126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CC0B-08EE-604C-B425-A36E58C2893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B226-0A77-C84A-B125-29B7398B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1F3F2-37F0-6C4C-9614-9E00E17A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111-64EE-C34C-B86B-013339FC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20E2-8FD9-ED4E-BEB1-E72358FA7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E79F4-1486-4E4E-90CB-25F71C580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6729-CE57-F643-B8D8-BC99E8A3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CC0B-08EE-604C-B425-A36E58C2893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1D34-1B80-D941-B6E7-820C0F8E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FF5CF-AC29-3545-92A3-97B9DC4D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111-64EE-C34C-B86B-013339FC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371600"/>
          </a:xfrm>
        </p:spPr>
        <p:txBody>
          <a:bodyPr/>
          <a:lstStyle>
            <a:lvl1pPr>
              <a:defRPr baseline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2242B5-51B1-4EBA-AA3C-643E30D347B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708695"/>
            <a:ext cx="4800601" cy="3414413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AC1B4D5-E14E-4693-B4D2-0670F69CB93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708695"/>
            <a:ext cx="4800601" cy="3440609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40801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3716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Heading,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705154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09772"/>
            <a:ext cx="5486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A20B97-3E2D-457B-86D2-EBD22E376D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2261449"/>
            <a:ext cx="4800601" cy="2709607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A8D51-EF69-4C72-90B5-00B6CED6631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200" y="2266857"/>
            <a:ext cx="4800601" cy="2730395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6193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304800"/>
            <a:ext cx="11430001" cy="1371600"/>
          </a:xfrm>
        </p:spPr>
        <p:txBody>
          <a:bodyPr anchor="t" anchorCtr="0">
            <a:noAutofit/>
          </a:bodyPr>
          <a:lstStyle>
            <a:lvl1pPr>
              <a:defRPr sz="4400" baseline="0"/>
            </a:lvl1pPr>
          </a:lstStyle>
          <a:p>
            <a:r>
              <a:rPr lang="en-US" dirty="0"/>
              <a:t>Single Column Bulleted Lists with </a:t>
            </a:r>
            <a:br>
              <a:rPr lang="en-US" dirty="0"/>
            </a:br>
            <a:r>
              <a:rPr lang="en-US" dirty="0"/>
              <a:t>Extra Long Heading, Subhead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706878"/>
            <a:ext cx="9509760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04BAD5-AE78-4E9C-B941-7A17AFD1DB8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0999" y="2285996"/>
            <a:ext cx="9519313" cy="2653932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351356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F047BC-6B0D-2B46-BDE5-B0D8A4D3C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219200"/>
            <a:ext cx="7620000" cy="4572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8455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Bullet List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17853-E61F-014B-989F-B5BB387161F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705020"/>
            <a:ext cx="9519313" cy="3810000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982189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4D3919-3591-4D02-A310-E6CCAE35FEB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258389"/>
            <a:ext cx="3733800" cy="4191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0" name="Chart Placeholder 10">
            <a:extLst>
              <a:ext uri="{FF2B5EF4-FFF2-40B4-BE49-F238E27FC236}">
                <a16:creationId xmlns:a16="http://schemas.microsoft.com/office/drawing/2014/main" id="{ECA11FCD-9F7F-4727-B1A1-99D1AB76B33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258389"/>
            <a:ext cx="7543800" cy="419100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3340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, subhead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C66BEE-E4A1-934E-835A-2C57C00C62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075507"/>
            <a:ext cx="9601200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8C54EA-9D00-C546-BBB1-2E16F59B7FA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650270"/>
            <a:ext cx="3733800" cy="36031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4A309-AE4F-1D4A-B785-6A64EEA496C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650270"/>
            <a:ext cx="7543800" cy="360317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87" y="304800"/>
            <a:ext cx="11424313" cy="73152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40514B0-EF5C-42AD-A1F5-513BFEB85D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98519627"/>
              </p:ext>
            </p:extLst>
          </p:nvPr>
        </p:nvGraphicFramePr>
        <p:xfrm>
          <a:off x="1652529" y="993386"/>
          <a:ext cx="7965195" cy="50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13566"/>
            <a:ext cx="11424313" cy="838200"/>
          </a:xfrm>
        </p:spPr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AF81A5-04F1-F043-981B-6E1674C78CF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802602" y="2947544"/>
            <a:ext cx="1665048" cy="16880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Insert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text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here</a:t>
            </a:r>
          </a:p>
          <a:p>
            <a:pPr algn="ctr" defTabSz="457200"/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99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ic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6379"/>
            <a:ext cx="11424313" cy="912821"/>
          </a:xfrm>
        </p:spPr>
        <p:txBody>
          <a:bodyPr/>
          <a:lstStyle/>
          <a:p>
            <a:r>
              <a:rPr lang="en-US" dirty="0"/>
              <a:t>Cyclic Diagram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41F4C2-453A-4180-B517-8FEE3327A1FA}"/>
              </a:ext>
            </a:extLst>
          </p:cNvPr>
          <p:cNvSpPr txBox="1">
            <a:spLocks/>
          </p:cNvSpPr>
          <p:nvPr userDrawn="1"/>
        </p:nvSpPr>
        <p:spPr>
          <a:xfrm>
            <a:off x="381000" y="3657600"/>
            <a:ext cx="3733800" cy="1752600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23A478E-9C20-4163-A111-7F575BCCBAED}"/>
              </a:ext>
            </a:extLst>
          </p:cNvPr>
          <p:cNvSpPr txBox="1">
            <a:spLocks/>
          </p:cNvSpPr>
          <p:nvPr userDrawn="1"/>
        </p:nvSpPr>
        <p:spPr>
          <a:xfrm>
            <a:off x="8083446" y="3657600"/>
            <a:ext cx="3733800" cy="1752600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753DE2-7DCB-4AD8-A691-462B44CEEDDE}"/>
              </a:ext>
            </a:extLst>
          </p:cNvPr>
          <p:cNvSpPr txBox="1">
            <a:spLocks/>
          </p:cNvSpPr>
          <p:nvPr userDrawn="1"/>
        </p:nvSpPr>
        <p:spPr>
          <a:xfrm>
            <a:off x="4267200" y="1219200"/>
            <a:ext cx="3657600" cy="1752600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A111C8AE-61DC-448B-ACCE-789FAAA33852}"/>
              </a:ext>
            </a:extLst>
          </p:cNvPr>
          <p:cNvSpPr/>
          <p:nvPr userDrawn="1"/>
        </p:nvSpPr>
        <p:spPr>
          <a:xfrm rot="5400000">
            <a:off x="9066812" y="1756956"/>
            <a:ext cx="1214845" cy="1214846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8655CA12-AFD6-4C90-94D4-F9EA736592DC}"/>
              </a:ext>
            </a:extLst>
          </p:cNvPr>
          <p:cNvSpPr/>
          <p:nvPr userDrawn="1"/>
        </p:nvSpPr>
        <p:spPr>
          <a:xfrm>
            <a:off x="1910344" y="1830280"/>
            <a:ext cx="1214845" cy="1214846"/>
          </a:xfrm>
          <a:prstGeom prst="ben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0720E54-4CB3-4F0B-8C27-56531A6394F8}"/>
              </a:ext>
            </a:extLst>
          </p:cNvPr>
          <p:cNvSpPr/>
          <p:nvPr userDrawn="1"/>
        </p:nvSpPr>
        <p:spPr>
          <a:xfrm rot="10800000">
            <a:off x="5050971" y="4212763"/>
            <a:ext cx="2090058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799"/>
            <a:ext cx="11424313" cy="780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158C4C8-4341-4326-9C4C-164C7B2A5314}"/>
              </a:ext>
            </a:extLst>
          </p:cNvPr>
          <p:cNvSpPr txBox="1">
            <a:spLocks/>
          </p:cNvSpPr>
          <p:nvPr userDrawn="1"/>
        </p:nvSpPr>
        <p:spPr>
          <a:xfrm>
            <a:off x="371404" y="1219199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6680CD9-A96D-46C2-8C66-6576AF36F609}"/>
              </a:ext>
            </a:extLst>
          </p:cNvPr>
          <p:cNvSpPr txBox="1">
            <a:spLocks/>
          </p:cNvSpPr>
          <p:nvPr userDrawn="1"/>
        </p:nvSpPr>
        <p:spPr>
          <a:xfrm>
            <a:off x="4689143" y="1219198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CDF9A81-DE31-408F-A43D-E8CB9D4C4C75}"/>
              </a:ext>
            </a:extLst>
          </p:cNvPr>
          <p:cNvSpPr txBox="1">
            <a:spLocks/>
          </p:cNvSpPr>
          <p:nvPr userDrawn="1"/>
        </p:nvSpPr>
        <p:spPr>
          <a:xfrm>
            <a:off x="8993019" y="1230174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D7F2B50-4930-4B90-9954-2F2E609E32FD}"/>
              </a:ext>
            </a:extLst>
          </p:cNvPr>
          <p:cNvSpPr/>
          <p:nvPr userDrawn="1"/>
        </p:nvSpPr>
        <p:spPr>
          <a:xfrm>
            <a:off x="3416565" y="2623536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96FD18D-903C-4E13-9A3F-1D6A8B1AEDC5}"/>
              </a:ext>
            </a:extLst>
          </p:cNvPr>
          <p:cNvSpPr/>
          <p:nvPr userDrawn="1"/>
        </p:nvSpPr>
        <p:spPr>
          <a:xfrm>
            <a:off x="7720440" y="2623536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23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799"/>
            <a:ext cx="11424313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D0B2EDD-5FA9-B14F-A6FF-19D90278CD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88570"/>
            <a:ext cx="9519313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FFC6E-517D-4497-A0BB-00A049E5AC02}"/>
              </a:ext>
            </a:extLst>
          </p:cNvPr>
          <p:cNvSpPr txBox="1">
            <a:spLocks/>
          </p:cNvSpPr>
          <p:nvPr userDrawn="1"/>
        </p:nvSpPr>
        <p:spPr>
          <a:xfrm>
            <a:off x="371404" y="1861545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39913FB-7D62-4C78-8A1B-F07D875BF0E4}"/>
              </a:ext>
            </a:extLst>
          </p:cNvPr>
          <p:cNvSpPr txBox="1">
            <a:spLocks/>
          </p:cNvSpPr>
          <p:nvPr userDrawn="1"/>
        </p:nvSpPr>
        <p:spPr>
          <a:xfrm>
            <a:off x="4689143" y="1861544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9D1509-B664-49EE-93B2-51956A45DD21}"/>
              </a:ext>
            </a:extLst>
          </p:cNvPr>
          <p:cNvSpPr txBox="1">
            <a:spLocks/>
          </p:cNvSpPr>
          <p:nvPr userDrawn="1"/>
        </p:nvSpPr>
        <p:spPr>
          <a:xfrm>
            <a:off x="8993019" y="1872520"/>
            <a:ext cx="2813713" cy="3428999"/>
          </a:xfrm>
          <a:prstGeom prst="rect">
            <a:avLst/>
          </a:prstGeo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34131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Insert text here</a:t>
            </a:r>
            <a:endParaRPr lang="en-US" b="1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602C03D-C315-4979-A523-14AFA4820293}"/>
              </a:ext>
            </a:extLst>
          </p:cNvPr>
          <p:cNvSpPr/>
          <p:nvPr userDrawn="1"/>
        </p:nvSpPr>
        <p:spPr>
          <a:xfrm>
            <a:off x="3409633" y="3291060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400C016-C5ED-4A21-9A00-D11ADFAB344A}"/>
              </a:ext>
            </a:extLst>
          </p:cNvPr>
          <p:cNvSpPr/>
          <p:nvPr userDrawn="1"/>
        </p:nvSpPr>
        <p:spPr>
          <a:xfrm>
            <a:off x="7713508" y="3291060"/>
            <a:ext cx="1054994" cy="64227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219200"/>
            <a:ext cx="11439598" cy="4191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893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Blank Slide with Space for 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8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imag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73152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624147"/>
            <a:ext cx="11439598" cy="36423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3A814-1A4C-4ADB-A7A2-6E001C917DE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7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532885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Blank Slide, Subhead, Space 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3A814-1A4C-4ADB-A7A2-6E001C917DE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7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9671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5E83E-6A7A-4FE0-B7A2-45F313AB1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8CBDB4-2288-41FA-9631-78B7B3FBF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 with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FF1C04-1918-45E4-B9DC-A8588D7DE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710029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A434AE-B7B3-49BF-8969-0C44D226810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1000" y="2279233"/>
            <a:ext cx="9519313" cy="3172968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117485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58389"/>
            <a:ext cx="5638800" cy="4191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9A8DE-C4D0-49C3-81EB-FA36599590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58386"/>
            <a:ext cx="5334000" cy="4191000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876446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ed List,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3152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650278"/>
            <a:ext cx="5638800" cy="36292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81C783-56E3-4F85-AF6A-573CA9D2CCB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9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5EF96B-4CE5-4A77-A47A-46CE005214D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81000" y="1650275"/>
            <a:ext cx="4800600" cy="3629294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446550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45326"/>
            <a:ext cx="5638800" cy="4191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B27915-95A9-4993-B6D2-077B46561B1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45325"/>
            <a:ext cx="4820619" cy="421712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539818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73152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624148"/>
            <a:ext cx="5638800" cy="3642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78A8AA9-CF8D-4E81-BA3C-42EA3728F2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1075507"/>
            <a:ext cx="9519313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45AEE5-DB2A-4160-BF54-6EB357F4BB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624147"/>
            <a:ext cx="5328311" cy="36423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81902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35DC3-2D66-4182-B017-A744DCF76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AF0F1-D63F-4E6E-B895-D4E56A08E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Publication Slide With Bullets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32286C-9928-4124-BBE7-F0513B38CD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830491" y="1258389"/>
            <a:ext cx="2980509" cy="405803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publication cover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C2EC69-7FEF-463B-8D75-F6DBC64B8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58385"/>
            <a:ext cx="7992292" cy="3457305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F5E5A5-BFAD-4A99-B18F-F5DDE30894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154361"/>
            <a:ext cx="7732576" cy="588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Footnote text. Text box can be copied and pasted onto other slides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33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Slide With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35DC3-2D66-4182-B017-A744DCF76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AF0F1-D63F-4E6E-B895-D4E56A08E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Publication Slide With Paragraph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32286C-9928-4124-BBE7-F0513B38CD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830491" y="1258389"/>
            <a:ext cx="2980509" cy="405803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publication cover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CAF0B5-F90E-4849-A0CF-FE49D0C2255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89"/>
            <a:ext cx="7542467" cy="356180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0DA2E8-5E0B-4000-8A51-AE06167A18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316538"/>
            <a:ext cx="7548563" cy="482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Footnote text. Text box can be copied and pasted onto other slides</a:t>
            </a:r>
          </a:p>
        </p:txBody>
      </p:sp>
    </p:spTree>
    <p:extLst>
      <p:ext uri="{BB962C8B-B14F-4D97-AF65-F5344CB8AC3E}">
        <p14:creationId xmlns:p14="http://schemas.microsoft.com/office/powerpoint/2010/main" val="275168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235917"/>
            <a:ext cx="11424313" cy="526083"/>
          </a:xfrm>
        </p:spPr>
        <p:txBody>
          <a:bodyPr/>
          <a:lstStyle/>
          <a:p>
            <a:r>
              <a:rPr lang="en-US" dirty="0"/>
              <a:t>For Chinese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86E51F-1C89-49A8-A2CE-263711FE493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 rot="5400000">
            <a:off x="4108283" y="-1829630"/>
            <a:ext cx="3886202" cy="11507859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1000"/>
              </a:spcBef>
              <a:buClr>
                <a:schemeClr val="bg2"/>
              </a:buClr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1000"/>
              </a:spcBef>
              <a:buClr>
                <a:schemeClr val="bg2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698971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9000" y="228600"/>
            <a:ext cx="1371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3F637-4403-4F0D-B54D-CE3445E8DEF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 rot="5400000">
            <a:off x="2590800" y="-1990800"/>
            <a:ext cx="5638802" cy="10077601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930802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121" y="402770"/>
            <a:ext cx="9517879" cy="1578429"/>
          </a:xfrm>
        </p:spPr>
        <p:txBody>
          <a:bodyPr>
            <a:normAutofit/>
          </a:bodyPr>
          <a:lstStyle>
            <a:lvl1pPr algn="l">
              <a:defRPr sz="66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74162-625F-4633-9E8A-09EEC96DF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40" y="6111498"/>
            <a:ext cx="1447800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27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06ED99-D901-2447-B44B-437CBF15331E}"/>
              </a:ext>
            </a:extLst>
          </p:cNvPr>
          <p:cNvSpPr/>
          <p:nvPr userDrawn="1"/>
        </p:nvSpPr>
        <p:spPr>
          <a:xfrm>
            <a:off x="0" y="-76200"/>
            <a:ext cx="12209489" cy="6934200"/>
          </a:xfrm>
          <a:prstGeom prst="rect">
            <a:avLst/>
          </a:prstGeom>
          <a:solidFill>
            <a:srgbClr val="12216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8489" y="381000"/>
            <a:ext cx="11430000" cy="2438400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defRPr sz="6600" b="0" i="0" cap="none" spc="0">
                <a:ln w="0"/>
                <a:solidFill>
                  <a:schemeClr val="bg1"/>
                </a:solidFill>
                <a:effectLst/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89" y="3657600"/>
            <a:ext cx="9507511" cy="175259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3400"/>
              </a:lnSpc>
              <a:buNone/>
              <a:defRPr sz="2800" b="0" i="0" cap="none" spc="0" baseline="0">
                <a:ln w="0"/>
                <a:solidFill>
                  <a:schemeClr val="accent1"/>
                </a:solidFill>
                <a:effectLst/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5D329-D8BB-7D44-944B-2CE79CD1B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6102844"/>
            <a:ext cx="1430311" cy="3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0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Long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FCB28-4F9D-4AAC-BDA8-50C0B7ECA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D2DF08-246B-4563-92F2-044F657E9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>
            <a:noAutofit/>
          </a:bodyPr>
          <a:lstStyle/>
          <a:p>
            <a:r>
              <a:rPr lang="en-US" dirty="0"/>
              <a:t>Bulleted List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99F56B-A0F6-4E3C-A5D8-2796BCD130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58389"/>
            <a:ext cx="9519313" cy="4295820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542142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2192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17853-E61F-014B-989F-B5BB387161F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981200"/>
            <a:ext cx="9519313" cy="3810000"/>
          </a:xfrm>
          <a:noFill/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</a:lstStyle>
          <a:p>
            <a:pPr lvl="0"/>
            <a:r>
              <a:rPr lang="en-US" dirty="0"/>
              <a:t>List</a:t>
            </a:r>
          </a:p>
          <a:p>
            <a:pPr lvl="0"/>
            <a:r>
              <a:rPr lang="en-US" dirty="0"/>
              <a:t>School Leadership</a:t>
            </a:r>
          </a:p>
          <a:p>
            <a:pPr lvl="1"/>
            <a:r>
              <a:rPr lang="en-US" dirty="0"/>
              <a:t>List in this category</a:t>
            </a:r>
          </a:p>
          <a:p>
            <a:pPr lvl="1"/>
            <a:r>
              <a:rPr lang="en-US" dirty="0"/>
              <a:t>List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3729286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62000"/>
          </a:xfrm>
        </p:spPr>
        <p:txBody>
          <a:bodyPr>
            <a:noAutofit/>
          </a:bodyPr>
          <a:lstStyle/>
          <a:p>
            <a:r>
              <a:rPr lang="en-US" dirty="0"/>
              <a:t>Bulleted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17853-E61F-014B-989F-B5BB387161F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219200"/>
            <a:ext cx="9519313" cy="4191000"/>
          </a:xfrm>
          <a:noFill/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</a:lstStyle>
          <a:p>
            <a:pPr lvl="0"/>
            <a:r>
              <a:rPr lang="en-US" dirty="0"/>
              <a:t>List</a:t>
            </a:r>
          </a:p>
          <a:p>
            <a:pPr lvl="0"/>
            <a:r>
              <a:rPr lang="en-US" dirty="0"/>
              <a:t>School Leadership</a:t>
            </a:r>
          </a:p>
          <a:p>
            <a:pPr lvl="1"/>
            <a:r>
              <a:rPr lang="en-US" dirty="0"/>
              <a:t>List in this category</a:t>
            </a:r>
          </a:p>
          <a:p>
            <a:pPr lvl="1"/>
            <a:r>
              <a:rPr lang="en-US" dirty="0"/>
              <a:t>List in this category</a:t>
            </a:r>
          </a:p>
        </p:txBody>
      </p:sp>
    </p:spTree>
    <p:extLst>
      <p:ext uri="{BB962C8B-B14F-4D97-AF65-F5344CB8AC3E}">
        <p14:creationId xmlns:p14="http://schemas.microsoft.com/office/powerpoint/2010/main" val="3473648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676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</a:t>
            </a:r>
            <a:r>
              <a:rPr lang="en-US"/>
              <a:t>Long Heading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3A0582-8A1D-1541-9369-D3A4746EBA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981200"/>
            <a:ext cx="4800600" cy="3429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80DC53-E494-6744-8FC4-61D7731DEB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981200"/>
            <a:ext cx="4800600" cy="3429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</p:spTree>
    <p:extLst>
      <p:ext uri="{BB962C8B-B14F-4D97-AF65-F5344CB8AC3E}">
        <p14:creationId xmlns:p14="http://schemas.microsoft.com/office/powerpoint/2010/main" val="4098259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676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80DC53-E494-6744-8FC4-61D7731DEB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981200"/>
            <a:ext cx="9525000" cy="3429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</p:spTree>
    <p:extLst>
      <p:ext uri="{BB962C8B-B14F-4D97-AF65-F5344CB8AC3E}">
        <p14:creationId xmlns:p14="http://schemas.microsoft.com/office/powerpoint/2010/main" val="709456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80DC53-E494-6744-8FC4-61D7731DEB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19200"/>
            <a:ext cx="9525000" cy="4191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</p:spTree>
    <p:extLst>
      <p:ext uri="{BB962C8B-B14F-4D97-AF65-F5344CB8AC3E}">
        <p14:creationId xmlns:p14="http://schemas.microsoft.com/office/powerpoint/2010/main" val="4026296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3A0582-8A1D-1541-9369-D3A4746EBA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219200"/>
            <a:ext cx="4800600" cy="4191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80DC53-E494-6744-8FC4-61D7731DEB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19200"/>
            <a:ext cx="4800600" cy="4191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</p:spTree>
    <p:extLst>
      <p:ext uri="{BB962C8B-B14F-4D97-AF65-F5344CB8AC3E}">
        <p14:creationId xmlns:p14="http://schemas.microsoft.com/office/powerpoint/2010/main" val="444974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620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Heading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2811854-5DB6-8645-BB9D-E6B12C9B3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219201"/>
            <a:ext cx="4800600" cy="419099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19904DA-89A7-8F45-8435-7648E0E7C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9200"/>
            <a:ext cx="4800600" cy="4191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886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, Bullet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09864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</a:t>
            </a:r>
            <a:r>
              <a:rPr lang="en-US"/>
              <a:t>with Subheads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229627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6487"/>
            <a:ext cx="4800600" cy="259079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23014"/>
            <a:ext cx="4800600" cy="8222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5257"/>
            <a:ext cx="4800600" cy="25908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41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676398"/>
          </a:xfrm>
        </p:spPr>
        <p:txBody>
          <a:bodyPr/>
          <a:lstStyle>
            <a:lvl1pPr>
              <a:defRPr baseline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2811854-5DB6-8645-BB9D-E6B12C9B3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4800600" cy="3429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19904DA-89A7-8F45-8435-7648E0E7C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1198"/>
            <a:ext cx="4800600" cy="342900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485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6764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Heading,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992539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819399"/>
            <a:ext cx="4800600" cy="259079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97157"/>
            <a:ext cx="4800600" cy="8222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4800600" cy="25908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/>
              <a:t>Bulleted List with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0A79DC-8239-453B-93D7-A1C4BD08E1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81000" y="1059808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2D9F1C-CBC3-49D6-BA7D-4916464866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634573"/>
            <a:ext cx="9519313" cy="3159491"/>
          </a:xfrm>
          <a:prstGeom prst="rect">
            <a:avLst/>
          </a:prstGeo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554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304800"/>
            <a:ext cx="11430001" cy="1295400"/>
          </a:xfrm>
        </p:spPr>
        <p:txBody>
          <a:bodyPr anchor="t" anchorCtr="0">
            <a:noAutofit/>
          </a:bodyPr>
          <a:lstStyle>
            <a:lvl1pPr>
              <a:defRPr sz="4400" baseline="0"/>
            </a:lvl1pPr>
          </a:lstStyle>
          <a:p>
            <a:r>
              <a:rPr lang="en-US" dirty="0"/>
              <a:t>Single Column Bulleted Lists with </a:t>
            </a:r>
            <a:br>
              <a:rPr lang="en-US" dirty="0"/>
            </a:br>
            <a:r>
              <a:rPr lang="en-US" dirty="0"/>
              <a:t>Extra Long Heading, Subhead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2819400"/>
            <a:ext cx="9525000" cy="25908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9525000" cy="838200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87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F047BC-6B0D-2B46-BDE5-B0D8A4D3C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219200"/>
            <a:ext cx="7620000" cy="4572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119395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, subhead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C66BEE-E4A1-934E-835A-2C57C00C62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219200"/>
            <a:ext cx="9525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8C54EA-9D00-C546-BBB1-2E16F59B7FA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981200"/>
            <a:ext cx="3733800" cy="3429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4A309-AE4F-1D4A-B785-6A64EEA496C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981200"/>
            <a:ext cx="7543800" cy="3429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411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13566"/>
            <a:ext cx="11424313" cy="838200"/>
          </a:xfrm>
        </p:spPr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13A499-64EC-714E-9701-60408BB632CA}"/>
              </a:ext>
            </a:extLst>
          </p:cNvPr>
          <p:cNvSpPr>
            <a:spLocks noChangeAspect="1"/>
          </p:cNvSpPr>
          <p:nvPr userDrawn="1"/>
        </p:nvSpPr>
        <p:spPr>
          <a:xfrm>
            <a:off x="5257800" y="1219200"/>
            <a:ext cx="4191001" cy="4191001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841820-2879-524E-B628-5B5337B85272}"/>
              </a:ext>
            </a:extLst>
          </p:cNvPr>
          <p:cNvSpPr>
            <a:spLocks noChangeAspect="1"/>
          </p:cNvSpPr>
          <p:nvPr userDrawn="1"/>
        </p:nvSpPr>
        <p:spPr>
          <a:xfrm>
            <a:off x="2702668" y="1219200"/>
            <a:ext cx="4191001" cy="4191001"/>
          </a:xfrm>
          <a:prstGeom prst="ellipse">
            <a:avLst/>
          </a:prstGeom>
          <a:solidFill>
            <a:schemeClr val="accent1">
              <a:alpha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AF81A5-04F1-F043-981B-6E1674C78CF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370545" y="1974112"/>
            <a:ext cx="1665048" cy="2246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 defTabSz="457200"/>
            <a:r>
              <a:rPr lang="en-US" sz="2000" b="1" dirty="0">
                <a:solidFill>
                  <a:schemeClr val="accent1"/>
                </a:solidFill>
                <a:latin typeface="+mn-lt"/>
              </a:rPr>
              <a:t>Field benefits </a:t>
            </a:r>
          </a:p>
          <a:p>
            <a:pPr algn="ctr" defTabSz="457200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Credible, relevant knowledge that benefits the field as well as our partners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94F8853-0962-1A41-BFCB-8F62BD0AB6F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092276" y="1981200"/>
            <a:ext cx="1665048" cy="224676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 defTabSz="457200"/>
            <a:r>
              <a:rPr lang="en-US" sz="2000" b="1" dirty="0">
                <a:solidFill>
                  <a:schemeClr val="accent1"/>
                </a:solidFill>
                <a:latin typeface="+mn-lt"/>
              </a:rPr>
              <a:t>Field benefits </a:t>
            </a:r>
          </a:p>
          <a:p>
            <a:pPr algn="ctr" defTabSz="457200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Credible, relevant knowledge that benefits the field as well as our partners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DE261B-C806-0C46-B946-12C0F30257A3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394324" y="2438400"/>
            <a:ext cx="1409037" cy="1752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 defTabSz="457200"/>
            <a:r>
              <a:rPr lang="en-US" sz="2000" b="1">
                <a:solidFill>
                  <a:schemeClr val="accent1"/>
                </a:solidFill>
                <a:latin typeface="+mn-lt"/>
              </a:rPr>
              <a:t>OUR GOAL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95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ic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6687" y="306379"/>
            <a:ext cx="11424313" cy="912821"/>
          </a:xfrm>
        </p:spPr>
        <p:txBody>
          <a:bodyPr/>
          <a:lstStyle/>
          <a:p>
            <a:r>
              <a:rPr lang="en-US" dirty="0"/>
              <a:t>Cyclic Diagram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E15324-C834-F647-BDED-38F719258578}"/>
              </a:ext>
            </a:extLst>
          </p:cNvPr>
          <p:cNvGrpSpPr/>
          <p:nvPr userDrawn="1"/>
        </p:nvGrpSpPr>
        <p:grpSpPr>
          <a:xfrm>
            <a:off x="2133600" y="1789303"/>
            <a:ext cx="874726" cy="807038"/>
            <a:chOff x="2895602" y="1478963"/>
            <a:chExt cx="1452863" cy="1340438"/>
          </a:xfrm>
        </p:grpSpPr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987EFD00-E46F-C142-B1D3-387267499FD9}"/>
                </a:ext>
              </a:extLst>
            </p:cNvPr>
            <p:cNvSpPr>
              <a:spLocks/>
            </p:cNvSpPr>
            <p:nvPr userDrawn="1"/>
          </p:nvSpPr>
          <p:spPr>
            <a:xfrm rot="18882459" flipH="1">
              <a:off x="3707408" y="1477986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39BE740C-FC68-7540-979D-CD6F198A8A97}"/>
                </a:ext>
              </a:extLst>
            </p:cNvPr>
            <p:cNvSpPr/>
            <p:nvPr userDrawn="1"/>
          </p:nvSpPr>
          <p:spPr>
            <a:xfrm rot="5400000">
              <a:off x="2883142" y="1765061"/>
              <a:ext cx="1066800" cy="1041879"/>
            </a:xfrm>
            <a:prstGeom prst="corner">
              <a:avLst>
                <a:gd name="adj1" fmla="val 13338"/>
                <a:gd name="adj2" fmla="val 1333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377360-07C7-3744-BFB7-3207E66AFFE8}"/>
              </a:ext>
            </a:extLst>
          </p:cNvPr>
          <p:cNvGrpSpPr/>
          <p:nvPr userDrawn="1"/>
        </p:nvGrpSpPr>
        <p:grpSpPr>
          <a:xfrm>
            <a:off x="5473848" y="4404360"/>
            <a:ext cx="1307952" cy="335280"/>
            <a:chOff x="4988202" y="4322995"/>
            <a:chExt cx="2496999" cy="64008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72FD848-A019-B944-B973-5EA5151DE8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410201" y="4643035"/>
              <a:ext cx="2075000" cy="2"/>
            </a:xfrm>
            <a:prstGeom prst="line">
              <a:avLst/>
            </a:prstGeom>
            <a:ln w="857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-Shape 47">
              <a:extLst>
                <a:ext uri="{FF2B5EF4-FFF2-40B4-BE49-F238E27FC236}">
                  <a16:creationId xmlns:a16="http://schemas.microsoft.com/office/drawing/2014/main" id="{DE68830E-AF8D-8940-A9F3-4CD0DDDCAF7E}"/>
                </a:ext>
              </a:extLst>
            </p:cNvPr>
            <p:cNvSpPr>
              <a:spLocks/>
            </p:cNvSpPr>
            <p:nvPr userDrawn="1"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B8CFC1-6577-1746-A597-BA9FFF3A7030}"/>
              </a:ext>
            </a:extLst>
          </p:cNvPr>
          <p:cNvGrpSpPr/>
          <p:nvPr userDrawn="1"/>
        </p:nvGrpSpPr>
        <p:grpSpPr>
          <a:xfrm rot="5400000">
            <a:off x="9369917" y="1978517"/>
            <a:ext cx="874728" cy="807038"/>
            <a:chOff x="2895600" y="1478963"/>
            <a:chExt cx="1452865" cy="1340438"/>
          </a:xfrm>
        </p:grpSpPr>
        <p:sp>
          <p:nvSpPr>
            <p:cNvPr id="51" name="L-Shape 50">
              <a:extLst>
                <a:ext uri="{FF2B5EF4-FFF2-40B4-BE49-F238E27FC236}">
                  <a16:creationId xmlns:a16="http://schemas.microsoft.com/office/drawing/2014/main" id="{FA394B47-C597-9146-9523-49C28F8645C1}"/>
                </a:ext>
              </a:extLst>
            </p:cNvPr>
            <p:cNvSpPr>
              <a:spLocks/>
            </p:cNvSpPr>
            <p:nvPr userDrawn="1"/>
          </p:nvSpPr>
          <p:spPr>
            <a:xfrm rot="18882459" flipH="1">
              <a:off x="3707408" y="1477986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L-Shape 51">
              <a:extLst>
                <a:ext uri="{FF2B5EF4-FFF2-40B4-BE49-F238E27FC236}">
                  <a16:creationId xmlns:a16="http://schemas.microsoft.com/office/drawing/2014/main" id="{64A833CD-AF02-FF47-B6AD-350672BE0837}"/>
                </a:ext>
              </a:extLst>
            </p:cNvPr>
            <p:cNvSpPr/>
            <p:nvPr userDrawn="1"/>
          </p:nvSpPr>
          <p:spPr>
            <a:xfrm rot="5400000">
              <a:off x="2883140" y="1765061"/>
              <a:ext cx="1066800" cy="1041879"/>
            </a:xfrm>
            <a:prstGeom prst="corner">
              <a:avLst>
                <a:gd name="adj1" fmla="val 13338"/>
                <a:gd name="adj2" fmla="val 1333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A8060BBE-0E02-CC47-8887-9632389FEA6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3657600"/>
            <a:ext cx="3733800" cy="1752600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Catalyze Broad Impact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FF2C4845-C881-3649-B0B5-A2D549CFF0D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083446" y="3657600"/>
            <a:ext cx="3733800" cy="1752600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Catalyze Broad Impact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44E1572A-0F85-DB46-A131-825AFE694AA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267200" y="1219200"/>
            <a:ext cx="3657600" cy="1752600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Understand the Context</a:t>
            </a:r>
          </a:p>
        </p:txBody>
      </p:sp>
    </p:spTree>
    <p:extLst>
      <p:ext uri="{BB962C8B-B14F-4D97-AF65-F5344CB8AC3E}">
        <p14:creationId xmlns:p14="http://schemas.microsoft.com/office/powerpoint/2010/main" val="4189419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F2F3647-A8FA-DC42-8AFC-CF369C69714C}"/>
              </a:ext>
            </a:extLst>
          </p:cNvPr>
          <p:cNvSpPr/>
          <p:nvPr userDrawn="1"/>
        </p:nvSpPr>
        <p:spPr>
          <a:xfrm>
            <a:off x="4690563" y="1981200"/>
            <a:ext cx="2816557" cy="343997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2400" b="1" dirty="0"/>
              <a:t>Understand the Context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F31095-C5BA-0A4A-98CA-EAED8C0A4506}"/>
              </a:ext>
            </a:extLst>
          </p:cNvPr>
          <p:cNvSpPr/>
          <p:nvPr/>
        </p:nvSpPr>
        <p:spPr>
          <a:xfrm>
            <a:off x="386686" y="1981200"/>
            <a:ext cx="2813713" cy="3429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 anchorCtr="0"/>
          <a:lstStyle/>
          <a:p>
            <a:pPr algn="ctr"/>
            <a:r>
              <a:rPr lang="en-US" sz="2400" b="1" dirty="0"/>
              <a:t>Catalyze Broad Impact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69A406-A58C-AC4C-B28B-ED46617459DA}"/>
              </a:ext>
            </a:extLst>
          </p:cNvPr>
          <p:cNvSpPr/>
          <p:nvPr userDrawn="1"/>
        </p:nvSpPr>
        <p:spPr>
          <a:xfrm>
            <a:off x="8997283" y="1981200"/>
            <a:ext cx="2823313" cy="3429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2400" b="1" dirty="0"/>
              <a:t>Generate Improvements and Insights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6687" y="304799"/>
            <a:ext cx="11424313" cy="780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377360-07C7-3744-BFB7-3207E66AFFE8}"/>
              </a:ext>
            </a:extLst>
          </p:cNvPr>
          <p:cNvGrpSpPr/>
          <p:nvPr userDrawn="1"/>
        </p:nvGrpSpPr>
        <p:grpSpPr>
          <a:xfrm rot="10800000">
            <a:off x="3560712" y="3505200"/>
            <a:ext cx="769538" cy="259080"/>
            <a:chOff x="4988202" y="4322995"/>
            <a:chExt cx="1901211" cy="64008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72FD848-A019-B944-B973-5EA5151DE8A8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410198" y="4643037"/>
              <a:ext cx="1479215" cy="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-Shape 47">
              <a:extLst>
                <a:ext uri="{FF2B5EF4-FFF2-40B4-BE49-F238E27FC236}">
                  <a16:creationId xmlns:a16="http://schemas.microsoft.com/office/drawing/2014/main" id="{DE68830E-AF8D-8940-A9F3-4CD0DDDCAF7E}"/>
                </a:ext>
              </a:extLst>
            </p:cNvPr>
            <p:cNvSpPr>
              <a:spLocks/>
            </p:cNvSpPr>
            <p:nvPr userDrawn="1"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458D44-7509-3743-A7D7-B9A11F43DBBB}"/>
              </a:ext>
            </a:extLst>
          </p:cNvPr>
          <p:cNvGrpSpPr/>
          <p:nvPr userDrawn="1"/>
        </p:nvGrpSpPr>
        <p:grpSpPr>
          <a:xfrm rot="10800000">
            <a:off x="7831289" y="3505201"/>
            <a:ext cx="769538" cy="259080"/>
            <a:chOff x="4988202" y="4322995"/>
            <a:chExt cx="1901211" cy="6400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A52227-AE6D-0D45-AD07-08A2FDA66387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410198" y="4643037"/>
              <a:ext cx="1479215" cy="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-Shape 21">
              <a:extLst>
                <a:ext uri="{FF2B5EF4-FFF2-40B4-BE49-F238E27FC236}">
                  <a16:creationId xmlns:a16="http://schemas.microsoft.com/office/drawing/2014/main" id="{7FAEE745-2C87-194A-B63B-D1B8F2D7609A}"/>
                </a:ext>
              </a:extLst>
            </p:cNvPr>
            <p:cNvSpPr>
              <a:spLocks/>
            </p:cNvSpPr>
            <p:nvPr userDrawn="1"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D0B2EDD-5FA9-B14F-A6FF-19D90278CD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81000" y="1219200"/>
            <a:ext cx="9519313" cy="609600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219200"/>
            <a:ext cx="11439598" cy="4191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7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19200"/>
            <a:ext cx="5638800" cy="4191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2811854-5DB6-8645-BB9D-E6B12C9B3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219201"/>
            <a:ext cx="5334000" cy="419099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772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19200"/>
            <a:ext cx="5638800" cy="4191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80DC53-E494-6744-8FC4-61D7731DEB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19200"/>
            <a:ext cx="5334000" cy="4191000"/>
          </a:xfrm>
          <a:noFill/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400"/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Larger, longer grants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data collection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learning community participation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and candor</a:t>
            </a:r>
          </a:p>
        </p:txBody>
      </p:sp>
    </p:spTree>
    <p:extLst>
      <p:ext uri="{BB962C8B-B14F-4D97-AF65-F5344CB8AC3E}">
        <p14:creationId xmlns:p14="http://schemas.microsoft.com/office/powerpoint/2010/main" val="1173648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235917"/>
            <a:ext cx="11424313" cy="526083"/>
          </a:xfrm>
        </p:spPr>
        <p:txBody>
          <a:bodyPr/>
          <a:lstStyle/>
          <a:p>
            <a:r>
              <a:rPr lang="en-US" dirty="0"/>
              <a:t>For Chinese text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1200"/>
            <a:ext cx="11424312" cy="3886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6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22A65D-CC43-4F3A-AFEB-011CCC3CB2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702527"/>
            <a:ext cx="4820619" cy="34681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456486-B97D-4A48-967B-0BAB04FE532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1702526"/>
            <a:ext cx="4820619" cy="346818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871845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0" y="228600"/>
            <a:ext cx="1762198" cy="5562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7696200" cy="55626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C0C0-4069-444A-B650-4702C702C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14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121" y="402770"/>
            <a:ext cx="9517879" cy="1578429"/>
          </a:xfrm>
        </p:spPr>
        <p:txBody>
          <a:bodyPr>
            <a:normAutofit/>
          </a:bodyPr>
          <a:lstStyle>
            <a:lvl1pPr algn="l">
              <a:defRPr sz="66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A47-F917-7641-BF7A-2F6BDFB5D6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5D329-D8BB-7D44-944B-2CE79CD1B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6096000"/>
            <a:ext cx="1430311" cy="3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5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06ED99-D901-2447-B44B-437CBF15331E}"/>
              </a:ext>
            </a:extLst>
          </p:cNvPr>
          <p:cNvSpPr/>
          <p:nvPr/>
        </p:nvSpPr>
        <p:spPr>
          <a:xfrm>
            <a:off x="0" y="-76200"/>
            <a:ext cx="12209489" cy="6934200"/>
          </a:xfrm>
          <a:prstGeom prst="rect">
            <a:avLst/>
          </a:prstGeom>
          <a:solidFill>
            <a:srgbClr val="12216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8489" y="381000"/>
            <a:ext cx="11430000" cy="2438400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defRPr sz="6600" b="0" i="0" cap="none" spc="0">
                <a:ln w="0"/>
                <a:solidFill>
                  <a:schemeClr val="bg1"/>
                </a:solidFill>
                <a:effectLst/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489" y="3657600"/>
            <a:ext cx="9507511" cy="91439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2800" b="0" i="0" cap="none" spc="0" baseline="0">
                <a:ln w="0"/>
                <a:solidFill>
                  <a:schemeClr val="bg2"/>
                </a:solidFill>
                <a:effectLst/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5D329-D8BB-7D44-944B-2CE79CD1B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6102844"/>
            <a:ext cx="1430311" cy="3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, Bullet List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2192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17853-E61F-014B-989F-B5BB387161F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981200"/>
            <a:ext cx="9519313" cy="3810000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613490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5E83E-6A7A-4FE0-B7A2-45F313AB1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8CBDB4-2288-41FA-9631-78B7B3FBF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Bulleted List with</a:t>
            </a:r>
            <a:br>
              <a:rPr lang="en-US" dirty="0"/>
            </a:br>
            <a:r>
              <a:rPr lang="en-US" dirty="0"/>
              <a:t>Extra Long Heading with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FF1C04-1918-45E4-B9DC-A8588D7DE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710029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A434AE-B7B3-49BF-8969-0C44D226810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2536889"/>
            <a:ext cx="9519313" cy="2986188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660524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FCB28-4F9D-4AAC-BDA8-50C0B7ECA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D2DF08-246B-4563-92F2-044F657E9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>
            <a:noAutofit/>
          </a:bodyPr>
          <a:lstStyle/>
          <a:p>
            <a:r>
              <a:rPr lang="en-US" dirty="0"/>
              <a:t>Bulleted List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A5C33B-C756-41E4-8307-FF9A2CFF778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219199"/>
            <a:ext cx="9519313" cy="3809999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075311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 List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/>
              <a:t>Bulleted List with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0A79DC-8239-453B-93D7-A1C4BD08E1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81000" y="1059808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2D9F1C-CBC3-49D6-BA7D-4916464866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897096"/>
            <a:ext cx="9519313" cy="2962283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70799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676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80DC53-E494-6744-8FC4-61D7731DEB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981200"/>
            <a:ext cx="4800600" cy="3429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1C7626-EC55-46CB-8F42-2A4072B90B3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72200" y="1981200"/>
            <a:ext cx="4800600" cy="3429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933597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Long Heading with 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7E9B1F-1E52-4E6F-969F-AAAFDF6629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686" y="1715590"/>
            <a:ext cx="4794913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E4E855-ED53-423B-B1A5-BDC5C7EAC31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06706" y="2542450"/>
            <a:ext cx="4800600" cy="2602139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FAD6A2-4A72-41D1-8548-EBF38A24E78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72200" y="2542450"/>
            <a:ext cx="4800600" cy="2602139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767738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676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7CE7B5-5FCA-491D-8652-10551D1A296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06706" y="1981200"/>
            <a:ext cx="9499294" cy="3429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790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Two Column Page with </a:t>
            </a:r>
            <a:br>
              <a:rPr lang="en-US" dirty="0"/>
            </a:br>
            <a:r>
              <a:rPr lang="en-US" dirty="0"/>
              <a:t>Extra Long Heading with 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7E9B1F-1E52-4E6F-969F-AAAFDF6629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685" y="1715590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7F9136-C4D7-4135-A618-BCB49ECDA8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2290357"/>
            <a:ext cx="4820619" cy="284117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67F465-2769-46C0-9AEE-E92BBF45FA1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2290356"/>
            <a:ext cx="4820619" cy="284117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2039353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030039-2515-417B-B395-82D98E020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702527"/>
            <a:ext cx="4794913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5CC4BA-7664-42D1-942A-B88C7EDF0FC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01020" y="2529387"/>
            <a:ext cx="9499294" cy="260214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6737767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083DB6-6595-4644-835B-2D279FFCA9D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000" y="1219200"/>
            <a:ext cx="9525000" cy="4191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4817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Heading, 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1D894B-D223-42DA-A746-C79B3FB69C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687" y="1069291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6BD763-B774-4148-872B-73EF84ABDFE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6687" y="1906579"/>
            <a:ext cx="9525000" cy="3343284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549353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A911CD-0412-4158-A537-9834C357FF0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000" y="1219199"/>
            <a:ext cx="4800600" cy="4191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ADB33D-A352-472C-82EF-100AE64115B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1219199"/>
            <a:ext cx="4800600" cy="4191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94042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Paragraph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7315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Page with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58588E-D9E2-4A49-9BB5-13BF615402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072871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0A5428-2F87-4866-B3EA-4ED88EAC22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000" y="1899731"/>
            <a:ext cx="4800600" cy="3353712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DDEA40-52E6-4DE9-9A71-C4346F7EC58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72200" y="1899731"/>
            <a:ext cx="4800600" cy="3353712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244783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3A0E2C-1BD9-4AE4-AFE5-D70AE1E0EEC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219199"/>
            <a:ext cx="4800601" cy="4190998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A04A2F-98BF-4E9F-B1F5-4736BBFBD7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219199"/>
            <a:ext cx="4800601" cy="4190998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198935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Bullets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3152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072871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66258"/>
            <a:ext cx="4800600" cy="8222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029986-42DC-445C-9CE0-6F7EBB62024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914693"/>
            <a:ext cx="4800601" cy="3338748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D58D46-E2F1-437B-954C-0A2F27BB22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914693"/>
            <a:ext cx="4800601" cy="3338748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23608800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 lists,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3E2DBF-FEDA-3C4F-8AED-61C7FBBAB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676398"/>
          </a:xfrm>
        </p:spPr>
        <p:txBody>
          <a:bodyPr/>
          <a:lstStyle>
            <a:lvl1pPr>
              <a:defRPr baseline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2242B5-51B1-4EBA-AA3C-643E30D347B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1995784"/>
            <a:ext cx="4800601" cy="3414413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AC1B4D5-E14E-4693-B4D2-0670F69CB93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1995784"/>
            <a:ext cx="4800601" cy="3440609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244835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1371600"/>
          </a:xfrm>
        </p:spPr>
        <p:txBody>
          <a:bodyPr/>
          <a:lstStyle>
            <a:lvl1pPr>
              <a:defRPr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Two Column Bulleted Lists with </a:t>
            </a:r>
            <a:br>
              <a:rPr lang="en-US" dirty="0"/>
            </a:br>
            <a:r>
              <a:rPr lang="en-US" dirty="0"/>
              <a:t>Extra Long Heading, Subheads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705154"/>
            <a:ext cx="4800600" cy="826861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09772"/>
            <a:ext cx="4800600" cy="82224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A20B97-3E2D-457B-86D2-EBD22E376D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0999" y="2525744"/>
            <a:ext cx="4800601" cy="2597068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A8D51-EF69-4C72-90B5-00B6CED6631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172199" y="2532015"/>
            <a:ext cx="4800601" cy="2616993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550695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Bullets, Lo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999" y="304800"/>
            <a:ext cx="11430001" cy="1371600"/>
          </a:xfrm>
        </p:spPr>
        <p:txBody>
          <a:bodyPr anchor="t" anchorCtr="0">
            <a:noAutofit/>
          </a:bodyPr>
          <a:lstStyle>
            <a:lvl1pPr>
              <a:defRPr sz="4400" baseline="0"/>
            </a:lvl1pPr>
          </a:lstStyle>
          <a:p>
            <a:r>
              <a:rPr lang="en-US" dirty="0"/>
              <a:t>Single Column Bulleted Lists with </a:t>
            </a:r>
            <a:br>
              <a:rPr lang="en-US" dirty="0"/>
            </a:br>
            <a:r>
              <a:rPr lang="en-US" dirty="0"/>
              <a:t>Extra Long Heading, Subhead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706878"/>
            <a:ext cx="9525000" cy="83820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04BAD5-AE78-4E9C-B941-7A17AFD1DB8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0999" y="2545075"/>
            <a:ext cx="9519313" cy="2590800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8619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4BCA0-7703-45D1-8FA1-B03704A043B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1715589"/>
            <a:ext cx="9519313" cy="383862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0248413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F047BC-6B0D-2B46-BDE5-B0D8A4D3C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219200"/>
            <a:ext cx="7620000" cy="4572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5814478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4D3919-3591-4D02-A310-E6CCAE35FEB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219200"/>
            <a:ext cx="3733800" cy="419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0" name="Chart Placeholder 10">
            <a:extLst>
              <a:ext uri="{FF2B5EF4-FFF2-40B4-BE49-F238E27FC236}">
                <a16:creationId xmlns:a16="http://schemas.microsoft.com/office/drawing/2014/main" id="{ECA11FCD-9F7F-4727-B1A1-99D1AB76B33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219200"/>
            <a:ext cx="7543800" cy="4191000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26469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, subhead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C66BEE-E4A1-934E-835A-2C57C00C62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1075507"/>
            <a:ext cx="9525000" cy="76200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8C54EA-9D00-C546-BBB1-2E16F59B7FA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077200" y="1837507"/>
            <a:ext cx="3733800" cy="3429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Infographic Caption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6E4A309-AE4F-1D4A-B785-6A64EEA496C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1000" y="1837507"/>
            <a:ext cx="7543800" cy="3429000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209B741-EB4E-854A-826E-C56A7583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87" y="304800"/>
            <a:ext cx="11424313" cy="73152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736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40514B0-EF5C-42AD-A1F5-513BFEB85D3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8448363"/>
              </p:ext>
            </p:extLst>
          </p:nvPr>
        </p:nvGraphicFramePr>
        <p:xfrm>
          <a:off x="1652529" y="993386"/>
          <a:ext cx="7965195" cy="50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13566"/>
            <a:ext cx="11424313" cy="838200"/>
          </a:xfrm>
        </p:spPr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AF81A5-04F1-F043-981B-6E1674C78CF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802602" y="2947544"/>
            <a:ext cx="1665048" cy="1688031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Insert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text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here</a:t>
            </a:r>
          </a:p>
          <a:p>
            <a:pPr algn="ctr" defTabSz="457200"/>
            <a:endParaRPr lang="en-US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09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clic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6379"/>
            <a:ext cx="11424313" cy="912821"/>
          </a:xfrm>
        </p:spPr>
        <p:txBody>
          <a:bodyPr/>
          <a:lstStyle/>
          <a:p>
            <a:r>
              <a:rPr lang="en-US" dirty="0"/>
              <a:t>Cyclic Diagram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E15324-C834-F647-BDED-38F719258578}"/>
              </a:ext>
            </a:extLst>
          </p:cNvPr>
          <p:cNvGrpSpPr/>
          <p:nvPr/>
        </p:nvGrpSpPr>
        <p:grpSpPr>
          <a:xfrm>
            <a:off x="2133600" y="1789303"/>
            <a:ext cx="874726" cy="807038"/>
            <a:chOff x="2895602" y="1478963"/>
            <a:chExt cx="1452863" cy="1340438"/>
          </a:xfrm>
          <a:solidFill>
            <a:schemeClr val="bg2"/>
          </a:solidFill>
        </p:grpSpPr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987EFD00-E46F-C142-B1D3-387267499FD9}"/>
                </a:ext>
              </a:extLst>
            </p:cNvPr>
            <p:cNvSpPr>
              <a:spLocks/>
            </p:cNvSpPr>
            <p:nvPr/>
          </p:nvSpPr>
          <p:spPr>
            <a:xfrm rot="18882459" flipH="1">
              <a:off x="3707408" y="1477986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39BE740C-FC68-7540-979D-CD6F198A8A97}"/>
                </a:ext>
              </a:extLst>
            </p:cNvPr>
            <p:cNvSpPr/>
            <p:nvPr/>
          </p:nvSpPr>
          <p:spPr>
            <a:xfrm rot="5400000">
              <a:off x="2883142" y="1765061"/>
              <a:ext cx="1066800" cy="1041879"/>
            </a:xfrm>
            <a:prstGeom prst="corner">
              <a:avLst>
                <a:gd name="adj1" fmla="val 13338"/>
                <a:gd name="adj2" fmla="val 133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377360-07C7-3744-BFB7-3207E66AFFE8}"/>
              </a:ext>
            </a:extLst>
          </p:cNvPr>
          <p:cNvGrpSpPr/>
          <p:nvPr/>
        </p:nvGrpSpPr>
        <p:grpSpPr>
          <a:xfrm>
            <a:off x="5473848" y="4404360"/>
            <a:ext cx="1307952" cy="335280"/>
            <a:chOff x="4988202" y="4322995"/>
            <a:chExt cx="2496999" cy="640080"/>
          </a:xfrm>
          <a:solidFill>
            <a:schemeClr val="bg2"/>
          </a:solidFill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72FD848-A019-B944-B973-5EA5151DE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0201" y="4643035"/>
              <a:ext cx="2075000" cy="2"/>
            </a:xfrm>
            <a:prstGeom prst="line">
              <a:avLst/>
            </a:prstGeom>
            <a:grpFill/>
            <a:ln w="857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-Shape 47">
              <a:extLst>
                <a:ext uri="{FF2B5EF4-FFF2-40B4-BE49-F238E27FC236}">
                  <a16:creationId xmlns:a16="http://schemas.microsoft.com/office/drawing/2014/main" id="{DE68830E-AF8D-8940-A9F3-4CD0DDDCAF7E}"/>
                </a:ext>
              </a:extLst>
            </p:cNvPr>
            <p:cNvSpPr>
              <a:spLocks/>
            </p:cNvSpPr>
            <p:nvPr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B8CFC1-6577-1746-A597-BA9FFF3A7030}"/>
              </a:ext>
            </a:extLst>
          </p:cNvPr>
          <p:cNvGrpSpPr/>
          <p:nvPr/>
        </p:nvGrpSpPr>
        <p:grpSpPr>
          <a:xfrm rot="5400000">
            <a:off x="9369917" y="1978517"/>
            <a:ext cx="874728" cy="807038"/>
            <a:chOff x="2895600" y="1478963"/>
            <a:chExt cx="1452865" cy="1340438"/>
          </a:xfrm>
          <a:solidFill>
            <a:schemeClr val="bg2"/>
          </a:solidFill>
        </p:grpSpPr>
        <p:sp>
          <p:nvSpPr>
            <p:cNvPr id="51" name="L-Shape 50">
              <a:extLst>
                <a:ext uri="{FF2B5EF4-FFF2-40B4-BE49-F238E27FC236}">
                  <a16:creationId xmlns:a16="http://schemas.microsoft.com/office/drawing/2014/main" id="{FA394B47-C597-9146-9523-49C28F8645C1}"/>
                </a:ext>
              </a:extLst>
            </p:cNvPr>
            <p:cNvSpPr>
              <a:spLocks/>
            </p:cNvSpPr>
            <p:nvPr/>
          </p:nvSpPr>
          <p:spPr>
            <a:xfrm rot="18882459" flipH="1">
              <a:off x="3707408" y="1477986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L-Shape 51">
              <a:extLst>
                <a:ext uri="{FF2B5EF4-FFF2-40B4-BE49-F238E27FC236}">
                  <a16:creationId xmlns:a16="http://schemas.microsoft.com/office/drawing/2014/main" id="{64A833CD-AF02-FF47-B6AD-350672BE0837}"/>
                </a:ext>
              </a:extLst>
            </p:cNvPr>
            <p:cNvSpPr/>
            <p:nvPr/>
          </p:nvSpPr>
          <p:spPr>
            <a:xfrm rot="5400000">
              <a:off x="2883140" y="1765061"/>
              <a:ext cx="1066800" cy="1041879"/>
            </a:xfrm>
            <a:prstGeom prst="corner">
              <a:avLst>
                <a:gd name="adj1" fmla="val 13338"/>
                <a:gd name="adj2" fmla="val 133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A8060BBE-0E02-CC47-8887-9632389FEA6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3657600"/>
            <a:ext cx="3733800" cy="1752600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FF2C4845-C881-3649-B0B5-A2D549CFF0D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083446" y="3657600"/>
            <a:ext cx="3733800" cy="1752600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44E1572A-0F85-DB46-A131-825AFE694AA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267200" y="1219200"/>
            <a:ext cx="3657600" cy="1752600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5519115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799"/>
            <a:ext cx="11424313" cy="780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E3CC5C-65D4-46D6-A234-542DF6B7545A}"/>
              </a:ext>
            </a:extLst>
          </p:cNvPr>
          <p:cNvGrpSpPr/>
          <p:nvPr/>
        </p:nvGrpSpPr>
        <p:grpSpPr>
          <a:xfrm rot="10800000">
            <a:off x="3560712" y="2743200"/>
            <a:ext cx="769538" cy="259080"/>
            <a:chOff x="4988202" y="4322995"/>
            <a:chExt cx="1901211" cy="640080"/>
          </a:xfrm>
          <a:solidFill>
            <a:schemeClr val="bg2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8B0D38-147B-4314-B45F-BAC3054C36B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410198" y="4643037"/>
              <a:ext cx="1479215" cy="0"/>
            </a:xfrm>
            <a:prstGeom prst="line">
              <a:avLst/>
            </a:prstGeom>
            <a:grpFill/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-Shape 22">
              <a:extLst>
                <a:ext uri="{FF2B5EF4-FFF2-40B4-BE49-F238E27FC236}">
                  <a16:creationId xmlns:a16="http://schemas.microsoft.com/office/drawing/2014/main" id="{67B97AFB-2C25-43A6-AC44-554F605BF11C}"/>
                </a:ext>
              </a:extLst>
            </p:cNvPr>
            <p:cNvSpPr>
              <a:spLocks/>
            </p:cNvSpPr>
            <p:nvPr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36B02-0838-464F-9360-B19C7AFB1F20}"/>
              </a:ext>
            </a:extLst>
          </p:cNvPr>
          <p:cNvGrpSpPr/>
          <p:nvPr/>
        </p:nvGrpSpPr>
        <p:grpSpPr>
          <a:xfrm rot="10800000">
            <a:off x="7831289" y="2743201"/>
            <a:ext cx="769538" cy="259080"/>
            <a:chOff x="4988202" y="4322995"/>
            <a:chExt cx="1901211" cy="640080"/>
          </a:xfrm>
          <a:solidFill>
            <a:schemeClr val="bg2"/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1E515-EDDF-4689-B8DC-E3419B7C3BE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410198" y="4643037"/>
              <a:ext cx="1479215" cy="0"/>
            </a:xfrm>
            <a:prstGeom prst="line">
              <a:avLst/>
            </a:prstGeom>
            <a:grpFill/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-Shape 26">
              <a:extLst>
                <a:ext uri="{FF2B5EF4-FFF2-40B4-BE49-F238E27FC236}">
                  <a16:creationId xmlns:a16="http://schemas.microsoft.com/office/drawing/2014/main" id="{EFBB77E0-7D61-4750-9F18-466A79D53A19}"/>
                </a:ext>
              </a:extLst>
            </p:cNvPr>
            <p:cNvSpPr>
              <a:spLocks/>
            </p:cNvSpPr>
            <p:nvPr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CA64E6D-E334-488A-8CEB-1F6D9636A5B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71404" y="1219199"/>
            <a:ext cx="2813713" cy="3428999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F5C37F3-C9EE-41D9-8210-0EBA532D8D6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689143" y="1219198"/>
            <a:ext cx="2813713" cy="3428999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0866F21-452A-491E-BE85-177B993BDBB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93019" y="1230174"/>
            <a:ext cx="2813713" cy="3428999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517902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agram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D3823E2-B3CB-6F4E-AC6E-B408DCA9B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87" y="304799"/>
            <a:ext cx="11424313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Flow Diagram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D0B2EDD-5FA9-B14F-A6FF-19D90278CD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88570"/>
            <a:ext cx="9519313" cy="609600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55D376E-5EDB-47C9-9AE4-A7E1652376B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71404" y="1861545"/>
            <a:ext cx="2813713" cy="3428999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B6D0FE9-263A-487B-957B-4E3FB312FE8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89143" y="1861544"/>
            <a:ext cx="2813713" cy="3428999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1436EC1-28BD-45E0-8855-6A390F5445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993019" y="1872520"/>
            <a:ext cx="2813713" cy="3428999"/>
          </a:xfrm>
          <a:solidFill>
            <a:srgbClr val="12216A"/>
          </a:solidFill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algn="ctr"/>
            <a:r>
              <a:rPr lang="en-US" b="1" dirty="0"/>
              <a:t>Insert text here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11EAE7-4663-4754-88A1-B8B52733F5B1}"/>
              </a:ext>
            </a:extLst>
          </p:cNvPr>
          <p:cNvGrpSpPr/>
          <p:nvPr userDrawn="1"/>
        </p:nvGrpSpPr>
        <p:grpSpPr>
          <a:xfrm rot="10800000">
            <a:off x="3560712" y="3372733"/>
            <a:ext cx="769538" cy="259080"/>
            <a:chOff x="4988202" y="4322995"/>
            <a:chExt cx="1901211" cy="640080"/>
          </a:xfrm>
          <a:solidFill>
            <a:schemeClr val="bg2"/>
          </a:solidFill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C16196-24D5-4437-8DE4-0E18200089B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410198" y="4643037"/>
              <a:ext cx="1479215" cy="0"/>
            </a:xfrm>
            <a:prstGeom prst="line">
              <a:avLst/>
            </a:prstGeom>
            <a:grpFill/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F62D9B3B-F013-4BB4-8167-20DF877441DF}"/>
                </a:ext>
              </a:extLst>
            </p:cNvPr>
            <p:cNvSpPr>
              <a:spLocks/>
            </p:cNvSpPr>
            <p:nvPr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27ACE1-92F7-49C4-9D5A-1F4AF176C1FE}"/>
              </a:ext>
            </a:extLst>
          </p:cNvPr>
          <p:cNvGrpSpPr/>
          <p:nvPr userDrawn="1"/>
        </p:nvGrpSpPr>
        <p:grpSpPr>
          <a:xfrm rot="10800000">
            <a:off x="7831289" y="3372734"/>
            <a:ext cx="769538" cy="259080"/>
            <a:chOff x="4988202" y="4322995"/>
            <a:chExt cx="1901211" cy="640080"/>
          </a:xfrm>
          <a:solidFill>
            <a:schemeClr val="bg2"/>
          </a:solidFill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2289687-48D4-424A-9CD1-848BA54DF42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410198" y="4643037"/>
              <a:ext cx="1479215" cy="0"/>
            </a:xfrm>
            <a:prstGeom prst="line">
              <a:avLst/>
            </a:prstGeom>
            <a:grpFill/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-Shape 32">
              <a:extLst>
                <a:ext uri="{FF2B5EF4-FFF2-40B4-BE49-F238E27FC236}">
                  <a16:creationId xmlns:a16="http://schemas.microsoft.com/office/drawing/2014/main" id="{DB3B1C0F-AE1C-4A9B-A634-7A8971CA10CA}"/>
                </a:ext>
              </a:extLst>
            </p:cNvPr>
            <p:cNvSpPr>
              <a:spLocks/>
            </p:cNvSpPr>
            <p:nvPr/>
          </p:nvSpPr>
          <p:spPr>
            <a:xfrm rot="8089534" flipH="1">
              <a:off x="4989179" y="4322018"/>
              <a:ext cx="640080" cy="642034"/>
            </a:xfrm>
            <a:prstGeom prst="corner">
              <a:avLst>
                <a:gd name="adj1" fmla="val 20891"/>
                <a:gd name="adj2" fmla="val 20110"/>
              </a:avLst>
            </a:prstGeom>
            <a:grpFill/>
            <a:ln w="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286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219200"/>
            <a:ext cx="11439598" cy="41910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2586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Blank Slide with Space for 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0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imag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731520"/>
          </a:xfrm>
        </p:spPr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C3F08C-8541-6D48-8B1B-B90825B8C0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685107"/>
            <a:ext cx="11439598" cy="3581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3A814-1A4C-4ADB-A7A2-6E001C917DE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7"/>
            <a:ext cx="9519313" cy="60960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28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Paragraph Long Heading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304800"/>
            <a:ext cx="11424313" cy="137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Single Column Page with </a:t>
            </a:r>
            <a:br>
              <a:rPr lang="en-US" dirty="0"/>
            </a:br>
            <a:r>
              <a:rPr lang="en-US" dirty="0"/>
              <a:t>Extra Long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030039-2515-417B-B395-82D98E020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0999" y="1702527"/>
            <a:ext cx="7772400" cy="5486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453A2-6BE4-4621-839D-2139A6AF46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6687" y="2277294"/>
            <a:ext cx="9519313" cy="3237726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182880">
              <a:spcBef>
                <a:spcPts val="600"/>
              </a:spcBef>
              <a:buClr>
                <a:schemeClr val="bg2"/>
              </a:buClr>
              <a:buSzPct val="10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3000" indent="-228600">
              <a:spcBef>
                <a:spcPts val="600"/>
              </a:spcBef>
              <a:buClr>
                <a:schemeClr val="bg2"/>
              </a:buClr>
              <a:buSzPct val="10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26982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85" y="304800"/>
            <a:ext cx="11424313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Blank Slide, Subhead, Space Large Image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3A814-1A4C-4ADB-A7A2-6E001C917DE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7"/>
            <a:ext cx="9519313" cy="60960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483777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19200"/>
            <a:ext cx="5638800" cy="419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9A8DE-C4D0-49C3-81EB-FA36599590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19197"/>
            <a:ext cx="5334000" cy="4191000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6737910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ed List,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73152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</a:t>
            </a:r>
            <a:r>
              <a:rPr lang="en-US"/>
              <a:t>with bulleted list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698170"/>
            <a:ext cx="5638800" cy="35814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581C783-56E3-4F85-AF6A-573CA9D2CCB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81000" y="1075509"/>
            <a:ext cx="9519313" cy="60960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5EF96B-4CE5-4A77-A47A-46CE005214D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81000" y="1711230"/>
            <a:ext cx="4800600" cy="3581402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924832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245326"/>
            <a:ext cx="5638800" cy="419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623A5D-1C47-4281-8AE2-EC7F70E7B42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000" y="1245325"/>
            <a:ext cx="4800600" cy="41910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1224356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9524999" cy="73152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Image with paragraph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2200" y="1685107"/>
            <a:ext cx="5638800" cy="3581400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78A8AA9-CF8D-4E81-BA3C-42EA3728F2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1075507"/>
            <a:ext cx="9519313" cy="609600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2"/>
                </a:solidFill>
                <a:latin typeface="Calibri Light" panose="020F0502020204030204" pitchFamily="34" charset="0"/>
                <a:cs typeface="Calibri Light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D09665-BC71-4E7B-9870-DB10CE567B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999" y="1685106"/>
            <a:ext cx="5333999" cy="3581400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606044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35DC3-2D66-4182-B017-A744DCF76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AF0F1-D63F-4E6E-B895-D4E56A08E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Publication Slide With Bullets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32286C-9928-4124-BBE7-F0513B38CD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830491" y="1258389"/>
            <a:ext cx="2980509" cy="4058039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publication cover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C2EC69-7FEF-463B-8D75-F6DBC64B8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1000" y="1258385"/>
            <a:ext cx="7992292" cy="3457305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E790-1403-493F-9007-E6EEC1848D84}"/>
              </a:ext>
            </a:extLst>
          </p:cNvPr>
          <p:cNvSpPr txBox="1"/>
          <p:nvPr userDrawn="1"/>
        </p:nvSpPr>
        <p:spPr>
          <a:xfrm>
            <a:off x="381000" y="4980672"/>
            <a:ext cx="800535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Footnote text. Text box can be copied and pasted onto other slides</a:t>
            </a:r>
          </a:p>
        </p:txBody>
      </p:sp>
    </p:spTree>
    <p:extLst>
      <p:ext uri="{BB962C8B-B14F-4D97-AF65-F5344CB8AC3E}">
        <p14:creationId xmlns:p14="http://schemas.microsoft.com/office/powerpoint/2010/main" val="24732020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Slide With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35DC3-2D66-4182-B017-A744DCF76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AF0F1-D63F-4E6E-B895-D4E56A08E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4800"/>
            <a:ext cx="11430000" cy="914400"/>
          </a:xfrm>
        </p:spPr>
        <p:txBody>
          <a:bodyPr anchor="t" anchorCtr="0">
            <a:noAutofit/>
          </a:bodyPr>
          <a:lstStyle>
            <a:lvl1pPr>
              <a:defRPr sz="4400" b="0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Publication Slide With Paragraph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32286C-9928-4124-BBE7-F0513B38CD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830491" y="1258389"/>
            <a:ext cx="2980509" cy="4058039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publication cover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E790-1403-493F-9007-E6EEC1848D84}"/>
              </a:ext>
            </a:extLst>
          </p:cNvPr>
          <p:cNvSpPr txBox="1"/>
          <p:nvPr userDrawn="1"/>
        </p:nvSpPr>
        <p:spPr>
          <a:xfrm>
            <a:off x="381000" y="4980672"/>
            <a:ext cx="800535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Footnote text. Text box can be copied and pasted onto other slides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11F739-4F65-4D81-94C9-511FF8AD78B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000" y="1245325"/>
            <a:ext cx="7548154" cy="3548744"/>
          </a:xfrm>
          <a:noFill/>
        </p:spPr>
        <p:txBody>
          <a:bodyPr/>
          <a:lstStyle>
            <a:lvl1pPr marL="0" indent="0" defTabSz="231775">
              <a:buClr>
                <a:schemeClr val="accent1"/>
              </a:buClr>
              <a:buFontTx/>
              <a:buNone/>
              <a:defRPr lang="en-US" dirty="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 sz="2000"/>
            </a:lvl2pPr>
          </a:lstStyle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Insert text here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1064120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6687" y="235917"/>
            <a:ext cx="11424313" cy="526083"/>
          </a:xfrm>
        </p:spPr>
        <p:txBody>
          <a:bodyPr/>
          <a:lstStyle/>
          <a:p>
            <a:r>
              <a:rPr lang="en-US" dirty="0"/>
              <a:t>For Chinese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86E51F-1C89-49A8-A2CE-263711FE493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 rot="5400000">
            <a:off x="4108283" y="-1829630"/>
            <a:ext cx="3886202" cy="11507859"/>
          </a:xfrm>
          <a:noFill/>
        </p:spPr>
        <p:txBody>
          <a:bodyPr/>
          <a:lstStyle>
            <a:lvl1pPr marL="228600" indent="-228600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1000"/>
              </a:spcBef>
              <a:buClr>
                <a:schemeClr val="bg2"/>
              </a:buClr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1000"/>
              </a:spcBef>
              <a:buClr>
                <a:schemeClr val="bg2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113249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0" y="228600"/>
            <a:ext cx="1762198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3F637-4403-4F0D-B54D-CE3445E8DEF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 rot="5400000">
            <a:off x="1409700" y="-809700"/>
            <a:ext cx="5638802" cy="7715401"/>
          </a:xfrm>
          <a:noFill/>
        </p:spPr>
        <p:txBody>
          <a:bodyPr/>
          <a:lstStyle>
            <a:lvl1pPr marL="228600" indent="-228600">
              <a:spcBef>
                <a:spcPts val="12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marR="0" indent="-2301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</a:defRPr>
            </a:lvl2pPr>
            <a:lvl3pPr marL="682625" indent="-220663">
              <a:spcBef>
                <a:spcPts val="600"/>
              </a:spcBef>
              <a:buClr>
                <a:schemeClr val="bg2"/>
              </a:buClr>
              <a:buSzPct val="120000"/>
              <a:defRPr sz="1800">
                <a:solidFill>
                  <a:schemeClr val="tx2"/>
                </a:solidFill>
              </a:defRPr>
            </a:lvl3pPr>
            <a:lvl4pPr marL="914400" indent="-231775">
              <a:spcBef>
                <a:spcPts val="6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46175" indent="-231775">
              <a:spcBef>
                <a:spcPts val="600"/>
              </a:spcBef>
              <a:buClr>
                <a:schemeClr val="bg2"/>
              </a:buClr>
              <a:buSzPct val="120000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4272215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758E5-1117-8F46-92FF-27709CF24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121" y="402770"/>
            <a:ext cx="9517879" cy="1578429"/>
          </a:xfrm>
        </p:spPr>
        <p:txBody>
          <a:bodyPr>
            <a:normAutofit/>
          </a:bodyPr>
          <a:lstStyle>
            <a:lvl1pPr algn="l">
              <a:defRPr sz="6600" b="0" i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5D329-D8BB-7D44-944B-2CE79CD1B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6096000"/>
            <a:ext cx="1430311" cy="3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image" Target="../media/image7.png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9" Type="http://schemas.openxmlformats.org/officeDocument/2006/relationships/image" Target="../media/image13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687" y="304800"/>
            <a:ext cx="11424313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142431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School Leadership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Afterschool Systems-Building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Building Audiences for the Arts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Summer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		 Social and Emotional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		Expanded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			Arts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188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01B62-EF81-B246-B033-C141D77B1A0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6119850"/>
            <a:ext cx="1447800" cy="38312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9787A5-AEFD-934D-844B-0DA58536B587}"/>
              </a:ext>
            </a:extLst>
          </p:cNvPr>
          <p:cNvCxnSpPr>
            <a:cxnSpLocks/>
          </p:cNvCxnSpPr>
          <p:nvPr/>
        </p:nvCxnSpPr>
        <p:spPr>
          <a:xfrm>
            <a:off x="386687" y="5943600"/>
            <a:ext cx="11418625" cy="0"/>
          </a:xfrm>
          <a:prstGeom prst="line">
            <a:avLst/>
          </a:prstGeom>
          <a:ln w="1143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835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703" r:id="rId27"/>
    <p:sldLayoutId id="2147483687" r:id="rId28"/>
    <p:sldLayoutId id="2147483704" r:id="rId29"/>
    <p:sldLayoutId id="2147483834" r:id="rId30"/>
    <p:sldLayoutId id="2147483689" r:id="rId31"/>
    <p:sldLayoutId id="2147483690" r:id="rId32"/>
    <p:sldLayoutId id="2147483691" r:id="rId33"/>
    <p:sldLayoutId id="2147483705" r:id="rId34"/>
    <p:sldLayoutId id="2147483706" r:id="rId35"/>
    <p:sldLayoutId id="2147483692" r:id="rId36"/>
    <p:sldLayoutId id="2147483693" r:id="rId37"/>
    <p:sldLayoutId id="2147483694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Rockwell" panose="02060603020205020403" pitchFamily="18" charset="77"/>
          <a:ea typeface="+mj-ea"/>
          <a:cs typeface="Calibri Light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34131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0">
          <p15:clr>
            <a:srgbClr val="F26B43"/>
          </p15:clr>
        </p15:guide>
        <p15:guide id="2" pos="1344">
          <p15:clr>
            <a:srgbClr val="F26B43"/>
          </p15:clr>
        </p15:guide>
        <p15:guide id="3" pos="2592">
          <p15:clr>
            <a:srgbClr val="F26B43"/>
          </p15:clr>
        </p15:guide>
        <p15:guide id="4" pos="2688">
          <p15:clr>
            <a:srgbClr val="F26B43"/>
          </p15:clr>
        </p15:guide>
        <p15:guide id="5" pos="3792">
          <p15:clr>
            <a:srgbClr val="F26B43"/>
          </p15:clr>
        </p15:guide>
        <p15:guide id="6" pos="3888">
          <p15:clr>
            <a:srgbClr val="F26B43"/>
          </p15:clr>
        </p15:guide>
        <p15:guide id="7" pos="4992">
          <p15:clr>
            <a:srgbClr val="F26B43"/>
          </p15:clr>
        </p15:guide>
        <p15:guide id="8" orient="horz" pos="2304">
          <p15:clr>
            <a:srgbClr val="F26B43"/>
          </p15:clr>
        </p15:guide>
        <p15:guide id="9" pos="5088">
          <p15:clr>
            <a:srgbClr val="F26B43"/>
          </p15:clr>
        </p15:guide>
        <p15:guide id="10" pos="6240">
          <p15:clr>
            <a:srgbClr val="F26B43"/>
          </p15:clr>
        </p15:guide>
        <p15:guide id="11" orient="horz" pos="4080">
          <p15:clr>
            <a:srgbClr val="F26B43"/>
          </p15:clr>
        </p15:guide>
        <p15:guide id="12" orient="horz" pos="768">
          <p15:clr>
            <a:srgbClr val="F26B43"/>
          </p15:clr>
        </p15:guide>
        <p15:guide id="13" pos="6336">
          <p15:clr>
            <a:srgbClr val="F26B43"/>
          </p15:clr>
        </p15:guide>
        <p15:guide id="14" pos="240">
          <p15:clr>
            <a:srgbClr val="F26B43"/>
          </p15:clr>
        </p15:guide>
        <p15:guide id="15" pos="7440">
          <p15:clr>
            <a:srgbClr val="F26B43"/>
          </p15:clr>
        </p15:guide>
        <p15:guide id="16" orient="horz" pos="1776">
          <p15:clr>
            <a:srgbClr val="F26B43"/>
          </p15:clr>
        </p15:guide>
        <p15:guide id="17" orient="horz" pos="1248">
          <p15:clr>
            <a:srgbClr val="F26B43"/>
          </p15:clr>
        </p15:guide>
        <p15:guide id="18" orient="horz" pos="3648">
          <p15:clr>
            <a:srgbClr val="F26B43"/>
          </p15:clr>
        </p15:guide>
        <p15:guide id="19" orient="horz" pos="3408">
          <p15:clr>
            <a:srgbClr val="F26B43"/>
          </p15:clr>
        </p15:guide>
        <p15:guide id="20" orient="horz" pos="2880">
          <p15:clr>
            <a:srgbClr val="F26B43"/>
          </p15:clr>
        </p15:guide>
        <p15:guide id="21" orient="horz" pos="240">
          <p15:clr>
            <a:srgbClr val="F26B43"/>
          </p15:clr>
        </p15:guide>
        <p15:guide id="22" orient="horz" pos="1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86687" y="304800"/>
            <a:ext cx="11424313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81000" y="1981200"/>
            <a:ext cx="1142431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School Leadership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Afterschool Systems-Building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Building Audiences for the Arts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Summer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Social and Emotional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Expanded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Arts Education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144000" y="6188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01B62-EF81-B246-B033-C141D77B1A0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113416"/>
            <a:ext cx="1447800" cy="39599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9787A5-AEFD-934D-844B-0DA58536B587}"/>
              </a:ext>
            </a:extLst>
          </p:cNvPr>
          <p:cNvCxnSpPr>
            <a:cxnSpLocks/>
          </p:cNvCxnSpPr>
          <p:nvPr userDrawn="1"/>
        </p:nvCxnSpPr>
        <p:spPr>
          <a:xfrm>
            <a:off x="386687" y="5943600"/>
            <a:ext cx="11418625" cy="0"/>
          </a:xfrm>
          <a:prstGeom prst="line">
            <a:avLst/>
          </a:prstGeom>
          <a:ln w="1143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6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Rockwell" panose="02060603020205020403" pitchFamily="18" charset="77"/>
          <a:ea typeface="+mj-ea"/>
          <a:cs typeface="Calibri Light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0">
          <p15:clr>
            <a:srgbClr val="F26B43"/>
          </p15:clr>
        </p15:guide>
        <p15:guide id="2" pos="1344">
          <p15:clr>
            <a:srgbClr val="F26B43"/>
          </p15:clr>
        </p15:guide>
        <p15:guide id="3" pos="2592">
          <p15:clr>
            <a:srgbClr val="F26B43"/>
          </p15:clr>
        </p15:guide>
        <p15:guide id="4" pos="2688">
          <p15:clr>
            <a:srgbClr val="F26B43"/>
          </p15:clr>
        </p15:guide>
        <p15:guide id="5" pos="3792">
          <p15:clr>
            <a:srgbClr val="F26B43"/>
          </p15:clr>
        </p15:guide>
        <p15:guide id="6" pos="3888">
          <p15:clr>
            <a:srgbClr val="F26B43"/>
          </p15:clr>
        </p15:guide>
        <p15:guide id="7" pos="4992">
          <p15:clr>
            <a:srgbClr val="F26B43"/>
          </p15:clr>
        </p15:guide>
        <p15:guide id="8" orient="horz" pos="2304">
          <p15:clr>
            <a:srgbClr val="F26B43"/>
          </p15:clr>
        </p15:guide>
        <p15:guide id="9" pos="5088">
          <p15:clr>
            <a:srgbClr val="F26B43"/>
          </p15:clr>
        </p15:guide>
        <p15:guide id="10" pos="6240">
          <p15:clr>
            <a:srgbClr val="F26B43"/>
          </p15:clr>
        </p15:guide>
        <p15:guide id="11" orient="horz" pos="4080">
          <p15:clr>
            <a:srgbClr val="F26B43"/>
          </p15:clr>
        </p15:guide>
        <p15:guide id="12" orient="horz" pos="768">
          <p15:clr>
            <a:srgbClr val="F26B43"/>
          </p15:clr>
        </p15:guide>
        <p15:guide id="13" pos="6336">
          <p15:clr>
            <a:srgbClr val="F26B43"/>
          </p15:clr>
        </p15:guide>
        <p15:guide id="14" pos="240">
          <p15:clr>
            <a:srgbClr val="F26B43"/>
          </p15:clr>
        </p15:guide>
        <p15:guide id="15" pos="7440">
          <p15:clr>
            <a:srgbClr val="F26B43"/>
          </p15:clr>
        </p15:guide>
        <p15:guide id="16" orient="horz" pos="1776">
          <p15:clr>
            <a:srgbClr val="F26B43"/>
          </p15:clr>
        </p15:guide>
        <p15:guide id="17" orient="horz" pos="1248">
          <p15:clr>
            <a:srgbClr val="F26B43"/>
          </p15:clr>
        </p15:guide>
        <p15:guide id="18" orient="horz" pos="3648">
          <p15:clr>
            <a:srgbClr val="F26B43"/>
          </p15:clr>
        </p15:guide>
        <p15:guide id="19" orient="horz" pos="3408">
          <p15:clr>
            <a:srgbClr val="F26B43"/>
          </p15:clr>
        </p15:guide>
        <p15:guide id="20" orient="horz" pos="2880">
          <p15:clr>
            <a:srgbClr val="F26B43"/>
          </p15:clr>
        </p15:guide>
        <p15:guide id="21" orient="horz" pos="240">
          <p15:clr>
            <a:srgbClr val="F26B43"/>
          </p15:clr>
        </p15:guide>
        <p15:guide id="22" orient="horz" pos="1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687" y="304800"/>
            <a:ext cx="11424313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1142431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School Leadership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Afterschool Systems-Building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Building Audiences for the Arts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Summer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		 Social and Emotional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		Expanded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			Arts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188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01B62-EF81-B246-B033-C141D77B1A0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113416"/>
            <a:ext cx="1447800" cy="39599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9787A5-AEFD-934D-844B-0DA58536B587}"/>
              </a:ext>
            </a:extLst>
          </p:cNvPr>
          <p:cNvCxnSpPr>
            <a:cxnSpLocks/>
          </p:cNvCxnSpPr>
          <p:nvPr/>
        </p:nvCxnSpPr>
        <p:spPr>
          <a:xfrm>
            <a:off x="386687" y="5943600"/>
            <a:ext cx="11418625" cy="0"/>
          </a:xfrm>
          <a:prstGeom prst="line">
            <a:avLst/>
          </a:prstGeom>
          <a:ln w="1143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Rockwell" panose="02060603020205020403" pitchFamily="18" charset="77"/>
          <a:ea typeface="+mj-ea"/>
          <a:cs typeface="Calibri Light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34131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0">
          <p15:clr>
            <a:srgbClr val="F26B43"/>
          </p15:clr>
        </p15:guide>
        <p15:guide id="2" pos="1344">
          <p15:clr>
            <a:srgbClr val="F26B43"/>
          </p15:clr>
        </p15:guide>
        <p15:guide id="3" pos="2592">
          <p15:clr>
            <a:srgbClr val="F26B43"/>
          </p15:clr>
        </p15:guide>
        <p15:guide id="4" pos="2688">
          <p15:clr>
            <a:srgbClr val="F26B43"/>
          </p15:clr>
        </p15:guide>
        <p15:guide id="5" pos="3792">
          <p15:clr>
            <a:srgbClr val="F26B43"/>
          </p15:clr>
        </p15:guide>
        <p15:guide id="6" pos="3888">
          <p15:clr>
            <a:srgbClr val="F26B43"/>
          </p15:clr>
        </p15:guide>
        <p15:guide id="7" pos="4992">
          <p15:clr>
            <a:srgbClr val="F26B43"/>
          </p15:clr>
        </p15:guide>
        <p15:guide id="8" orient="horz" pos="2304">
          <p15:clr>
            <a:srgbClr val="F26B43"/>
          </p15:clr>
        </p15:guide>
        <p15:guide id="9" pos="5088">
          <p15:clr>
            <a:srgbClr val="F26B43"/>
          </p15:clr>
        </p15:guide>
        <p15:guide id="10" pos="6240">
          <p15:clr>
            <a:srgbClr val="F26B43"/>
          </p15:clr>
        </p15:guide>
        <p15:guide id="11" orient="horz" pos="4080">
          <p15:clr>
            <a:srgbClr val="F26B43"/>
          </p15:clr>
        </p15:guide>
        <p15:guide id="12" orient="horz" pos="768">
          <p15:clr>
            <a:srgbClr val="F26B43"/>
          </p15:clr>
        </p15:guide>
        <p15:guide id="13" pos="6336">
          <p15:clr>
            <a:srgbClr val="F26B43"/>
          </p15:clr>
        </p15:guide>
        <p15:guide id="14" pos="240">
          <p15:clr>
            <a:srgbClr val="F26B43"/>
          </p15:clr>
        </p15:guide>
        <p15:guide id="15" pos="7440">
          <p15:clr>
            <a:srgbClr val="F26B43"/>
          </p15:clr>
        </p15:guide>
        <p15:guide id="16" orient="horz" pos="1776">
          <p15:clr>
            <a:srgbClr val="F26B43"/>
          </p15:clr>
        </p15:guide>
        <p15:guide id="17" orient="horz" pos="1248">
          <p15:clr>
            <a:srgbClr val="F26B43"/>
          </p15:clr>
        </p15:guide>
        <p15:guide id="18" orient="horz" pos="3648">
          <p15:clr>
            <a:srgbClr val="F26B43"/>
          </p15:clr>
        </p15:guide>
        <p15:guide id="19" orient="horz" pos="3408">
          <p15:clr>
            <a:srgbClr val="F26B43"/>
          </p15:clr>
        </p15:guide>
        <p15:guide id="20" orient="horz" pos="2880">
          <p15:clr>
            <a:srgbClr val="F26B43"/>
          </p15:clr>
        </p15:guide>
        <p15:guide id="21" orient="horz" pos="240">
          <p15:clr>
            <a:srgbClr val="F26B43"/>
          </p15:clr>
        </p15:guide>
        <p15:guide id="22" orient="horz" pos="19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687" y="304800"/>
            <a:ext cx="11424313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1424312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School Leadership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Afterschool Systems-Building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Building Audiences for the Arts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Summer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		 Social and Emotional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		Expanded Learning</a:t>
            </a:r>
          </a:p>
          <a:p>
            <a:pPr marL="349250" lvl="1" indent="-349250">
              <a:lnSpc>
                <a:spcPct val="70000"/>
              </a:lnSpc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						Arts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188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86041808-903E-4473-8F6E-2D3806F802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01B62-EF81-B246-B033-C141D77B1A0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113416"/>
            <a:ext cx="1447800" cy="39599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9787A5-AEFD-934D-844B-0DA58536B587}"/>
              </a:ext>
            </a:extLst>
          </p:cNvPr>
          <p:cNvCxnSpPr>
            <a:cxnSpLocks/>
          </p:cNvCxnSpPr>
          <p:nvPr/>
        </p:nvCxnSpPr>
        <p:spPr>
          <a:xfrm>
            <a:off x="386687" y="5943600"/>
            <a:ext cx="11418625" cy="0"/>
          </a:xfrm>
          <a:prstGeom prst="line">
            <a:avLst/>
          </a:prstGeom>
          <a:ln w="1143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6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Rockwell" panose="02060603020205020403" pitchFamily="18" charset="77"/>
          <a:ea typeface="+mj-ea"/>
          <a:cs typeface="Calibri Light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34131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0">
          <p15:clr>
            <a:srgbClr val="F26B43"/>
          </p15:clr>
        </p15:guide>
        <p15:guide id="2" pos="1344">
          <p15:clr>
            <a:srgbClr val="F26B43"/>
          </p15:clr>
        </p15:guide>
        <p15:guide id="3" pos="2592">
          <p15:clr>
            <a:srgbClr val="F26B43"/>
          </p15:clr>
        </p15:guide>
        <p15:guide id="4" pos="2688">
          <p15:clr>
            <a:srgbClr val="F26B43"/>
          </p15:clr>
        </p15:guide>
        <p15:guide id="5" pos="3792">
          <p15:clr>
            <a:srgbClr val="F26B43"/>
          </p15:clr>
        </p15:guide>
        <p15:guide id="6" pos="3888">
          <p15:clr>
            <a:srgbClr val="F26B43"/>
          </p15:clr>
        </p15:guide>
        <p15:guide id="7" pos="4992">
          <p15:clr>
            <a:srgbClr val="F26B43"/>
          </p15:clr>
        </p15:guide>
        <p15:guide id="8" orient="horz" pos="2304">
          <p15:clr>
            <a:srgbClr val="F26B43"/>
          </p15:clr>
        </p15:guide>
        <p15:guide id="9" pos="5088">
          <p15:clr>
            <a:srgbClr val="F26B43"/>
          </p15:clr>
        </p15:guide>
        <p15:guide id="10" pos="6240">
          <p15:clr>
            <a:srgbClr val="F26B43"/>
          </p15:clr>
        </p15:guide>
        <p15:guide id="11" orient="horz" pos="4080">
          <p15:clr>
            <a:srgbClr val="F26B43"/>
          </p15:clr>
        </p15:guide>
        <p15:guide id="12" orient="horz" pos="768">
          <p15:clr>
            <a:srgbClr val="F26B43"/>
          </p15:clr>
        </p15:guide>
        <p15:guide id="13" pos="6336">
          <p15:clr>
            <a:srgbClr val="F26B43"/>
          </p15:clr>
        </p15:guide>
        <p15:guide id="14" pos="240">
          <p15:clr>
            <a:srgbClr val="F26B43"/>
          </p15:clr>
        </p15:guide>
        <p15:guide id="15" pos="7440">
          <p15:clr>
            <a:srgbClr val="F26B43"/>
          </p15:clr>
        </p15:guide>
        <p15:guide id="16" orient="horz" pos="1776">
          <p15:clr>
            <a:srgbClr val="F26B43"/>
          </p15:clr>
        </p15:guide>
        <p15:guide id="17" orient="horz" pos="1248">
          <p15:clr>
            <a:srgbClr val="F26B43"/>
          </p15:clr>
        </p15:guide>
        <p15:guide id="18" orient="horz" pos="3648">
          <p15:clr>
            <a:srgbClr val="F26B43"/>
          </p15:clr>
        </p15:guide>
        <p15:guide id="19" orient="horz" pos="3408">
          <p15:clr>
            <a:srgbClr val="F26B43"/>
          </p15:clr>
        </p15:guide>
        <p15:guide id="20" orient="horz" pos="2880">
          <p15:clr>
            <a:srgbClr val="F26B43"/>
          </p15:clr>
        </p15:guide>
        <p15:guide id="21" orient="horz" pos="240">
          <p15:clr>
            <a:srgbClr val="F26B43"/>
          </p15:clr>
        </p15:guide>
        <p15:guide id="22" orient="horz" pos="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1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AutoShape 7"/>
          <p:cNvSpPr>
            <a:spLocks noChangeAspect="1" noChangeArrowheads="1" noTextEdit="1"/>
          </p:cNvSpPr>
          <p:nvPr/>
        </p:nvSpPr>
        <p:spPr bwMode="auto">
          <a:xfrm>
            <a:off x="11670027" y="6329391"/>
            <a:ext cx="349023" cy="3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7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3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594" indent="-38099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1pPr>
      <a:lvl2pPr marL="685783" indent="-380990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2pPr>
      <a:lvl3pPr marL="1142971" indent="-380990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3pPr>
      <a:lvl4pPr marL="1600160" indent="-380990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2057349" indent="-38099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Open Sans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Open Sans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Open Sans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Open Sans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E62FD-8CB8-8041-A185-1FD55C01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8E6A4-9C9A-3948-9517-6C19224DF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EEBCC-5ECE-CB4C-A23E-79445C8C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  <a:prstGeom prst="rect">
            <a:avLst/>
          </a:prstGeom>
        </p:spPr>
        <p:txBody>
          <a:bodyPr vert="horz" lIns="91440" tIns="91440" rIns="91440" bIns="91440" rtlCol="0" anchor="t" anchorCtr="0"/>
          <a:lstStyle>
            <a:lvl1pPr algn="r"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fld id="{8FE50164-6C9E-C94E-8935-7483CE1EEFC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59" r:id="rId2"/>
    <p:sldLayoutId id="2147483651" r:id="rId3"/>
    <p:sldLayoutId id="2147483653" r:id="rId4"/>
    <p:sldLayoutId id="2147483688" r:id="rId5"/>
    <p:sldLayoutId id="2147483657" r:id="rId6"/>
    <p:sldLayoutId id="214748383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6"/>
        </a:buClr>
        <a:buSzPts val="3200"/>
        <a:buFont typeface="Raleway"/>
        <a:buNone/>
        <a:tabLst/>
        <a:defRPr sz="3200" b="0" i="0" u="none" strike="noStrike" cap="none" baseline="0">
          <a:solidFill>
            <a:schemeClr val="accent3"/>
          </a:solidFill>
          <a:latin typeface="+mj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2pPr>
      <a:lvl3pPr marR="0" lvl="2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3pPr>
      <a:lvl4pPr marR="0" lvl="3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4pPr>
      <a:lvl5pPr marR="0" lvl="4" algn="l" rtl="0" eaLnBrk="1" hangingPunct="1">
        <a:lnSpc>
          <a:spcPct val="11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BBB1C-E296-584E-87DB-A703F49F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8D430-A2D1-1046-8287-0E14D516E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FDB1-B784-DD48-890A-E8026B3A1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CC0B-08EE-604C-B425-A36E58C2893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10D33-4D13-6B48-9EB3-DA2083CD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329B-C995-BD43-9C07-B4FD1BDDB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48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fld id="{5DA40111-64EE-C34C-B86B-013339FC0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wallacefoundation.org/knowledge-center/pages/redesigning-university-principal-preparation-programs-a-systemic-approach-for-change-and-sustainability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hyperlink" Target="https://www.wallacefoundation.org/knowledge-center/pages/developing-effective-principals-what-kind-of-learning-matters.asp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ents@thehatcherGroup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hyperlink" Target="https://www.wallacefoundation.org/knowledge-center/pages/developing-effective-principals-what-kind-of-learning-matters.aspx" TargetMode="External"/><Relationship Id="rId1" Type="http://schemas.openxmlformats.org/officeDocument/2006/relationships/slideLayout" Target="../slideLayouts/slideLayout1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pbea.org/psel/" TargetMode="External"/><Relationship Id="rId13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12" Type="http://schemas.openxmlformats.org/officeDocument/2006/relationships/hyperlink" Target="https://www.wallacefoundation.org/knowledge-center/pages/how-principals-affect-students-and-schools-a-systematic-synthesis-of-two-decades-of-research.aspx" TargetMode="External"/><Relationship Id="rId2" Type="http://schemas.openxmlformats.org/officeDocument/2006/relationships/hyperlink" Target="https://www.wallacefoundation.org/knowledge-center/pages/redesigning-university-principal-preparation-programs-a-systemic-approach-for-change-and-sustainability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llacefoundation.org/knowledge-center/pages/quality-measures-principal-preparation-program-assessment.aspx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1.tiff"/><Relationship Id="rId15" Type="http://schemas.openxmlformats.org/officeDocument/2006/relationships/image" Target="../media/image46.png"/><Relationship Id="rId10" Type="http://schemas.openxmlformats.org/officeDocument/2006/relationships/hyperlink" Target="https://www.npbea.org/nelp/" TargetMode="External"/><Relationship Id="rId4" Type="http://schemas.openxmlformats.org/officeDocument/2006/relationships/hyperlink" Target="https://www.wallacefoundation.org/knowledge-center/pages/developing-effective-principals-what-kind-of-learning-matters.aspx" TargetMode="External"/><Relationship Id="rId9" Type="http://schemas.openxmlformats.org/officeDocument/2006/relationships/image" Target="../media/image43.emf"/><Relationship Id="rId14" Type="http://schemas.openxmlformats.org/officeDocument/2006/relationships/hyperlink" Target="https://www.wallacefoundation.org/knowledge-center/pages/the-role-of-assistant-principals-evidence-insights-for-advancing-school-leadership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92F124-3EA7-4155-9FF5-7D36BB043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1" i="0" dirty="0">
                <a:effectLst/>
                <a:latin typeface="Rockwell" panose="02060603020205020403" pitchFamily="18" charset="0"/>
              </a:rPr>
              <a:t>Strengthening the Bench of Principals: </a:t>
            </a:r>
            <a:br>
              <a:rPr lang="en-US" sz="4800" b="1" i="0" dirty="0">
                <a:effectLst/>
                <a:latin typeface="Rockwell" panose="02060603020205020403" pitchFamily="18" charset="0"/>
              </a:rPr>
            </a:br>
            <a:r>
              <a:rPr lang="en-US" sz="2900" b="1" i="0" dirty="0">
                <a:effectLst/>
                <a:latin typeface="Rockwell" panose="02060603020205020403" pitchFamily="18" charset="0"/>
              </a:rPr>
              <a:t>Evidence and Examples from Universities, Districts and States</a:t>
            </a:r>
            <a:endParaRPr lang="en-US" sz="2900" b="1" dirty="0">
              <a:latin typeface="Rockwell" panose="02060603020205020403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F21EFBD-1F51-4020-A94A-7BE68D8A8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National webinar</a:t>
            </a:r>
          </a:p>
          <a:p>
            <a:r>
              <a:rPr lang="en-US" b="1" dirty="0"/>
              <a:t>June 6, 2022</a:t>
            </a:r>
          </a:p>
          <a:p>
            <a:r>
              <a:rPr lang="en-US" b="1" dirty="0"/>
              <a:t>1-2:15 p.m. EDT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AD870-B039-440F-BBB9-0A2CC1C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Diagram,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6C4B57-DC68-4C79-ABEB-2503D718C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08" y="2686594"/>
            <a:ext cx="2490118" cy="3221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EB7FD161-B5C0-444C-A553-BB6C5C9C1C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91" y="2686648"/>
            <a:ext cx="2490118" cy="3222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88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D2709-8D4C-498E-B81B-03DD9BDEB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8800"/>
            <a:ext cx="10515600" cy="3938848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Over two-thirds of principals had access to all important content areas</a:t>
            </a:r>
          </a:p>
          <a:p>
            <a:pPr lvl="1"/>
            <a:r>
              <a:rPr lang="en-US" sz="2667" dirty="0"/>
              <a:t>Instructional leadership</a:t>
            </a:r>
          </a:p>
          <a:p>
            <a:pPr lvl="1"/>
            <a:r>
              <a:rPr lang="en-US" sz="2667" dirty="0"/>
              <a:t>Leading and managing school improvement</a:t>
            </a:r>
          </a:p>
          <a:p>
            <a:pPr lvl="1"/>
            <a:r>
              <a:rPr lang="en-US" sz="2667" dirty="0"/>
              <a:t>Shaping teaching and learning conditions</a:t>
            </a:r>
          </a:p>
          <a:p>
            <a:pPr lvl="1"/>
            <a:r>
              <a:rPr lang="en-US" sz="2667" dirty="0"/>
              <a:t>Developing people</a:t>
            </a:r>
          </a:p>
          <a:p>
            <a:pPr lvl="1"/>
            <a:r>
              <a:rPr lang="en-US" sz="2667" dirty="0"/>
              <a:t>Meeting the needs of learners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81B27-CBDE-488F-9F55-BFBF2949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1B94BE6-8786-34E9-8508-2663B75F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811"/>
            <a:ext cx="12191999" cy="163998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Access to important content in preparation</a:t>
            </a:r>
            <a:br>
              <a:rPr lang="en-US" sz="3600" b="1" dirty="0"/>
            </a:br>
            <a:r>
              <a:rPr lang="en-US" sz="3600" b="1" dirty="0"/>
              <a:t>is high, nationally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B751B-7418-834B-AE99-84207A47C2EC}"/>
              </a:ext>
            </a:extLst>
          </p:cNvPr>
          <p:cNvSpPr txBox="1">
            <a:spLocks/>
          </p:cNvSpPr>
          <p:nvPr/>
        </p:nvSpPr>
        <p:spPr>
          <a:xfrm>
            <a:off x="4195536" y="6335875"/>
            <a:ext cx="7106448" cy="418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467"/>
              <a:t>Source: National Principal Survey</a:t>
            </a:r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166683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13F0D-7C55-483D-14D0-82DF6420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7093"/>
            <a:ext cx="12191999" cy="132503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Access to key content in preparation is increasing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DA833-362A-5358-66C6-1266B4124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E26F2-FF34-8171-F178-236D4FDBD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5536" y="6335875"/>
            <a:ext cx="7106448" cy="418000"/>
          </a:xfrm>
        </p:spPr>
        <p:txBody>
          <a:bodyPr>
            <a:normAutofit/>
          </a:bodyPr>
          <a:lstStyle/>
          <a:p>
            <a:pPr algn="r"/>
            <a:r>
              <a:rPr lang="en-US" sz="1467" dirty="0"/>
              <a:t>Source: National Principal Survey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6037DE-94D9-B047-71D5-F2B4506B3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01933"/>
              </p:ext>
            </p:extLst>
          </p:nvPr>
        </p:nvGraphicFramePr>
        <p:xfrm>
          <a:off x="181971" y="1110017"/>
          <a:ext cx="11851533" cy="515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43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0335" y="303945"/>
            <a:ext cx="11269363" cy="1151721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 algn="ctr"/>
            <a:r>
              <a:rPr lang="en-US" sz="3600" b="1" dirty="0"/>
              <a:t>Too few principals report access to high-leverage learning opportunities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66B46B-EA2C-F8BB-B9B0-CDAB29B9E41C}"/>
              </a:ext>
            </a:extLst>
          </p:cNvPr>
          <p:cNvGraphicFramePr/>
          <p:nvPr/>
        </p:nvGraphicFramePr>
        <p:xfrm>
          <a:off x="838201" y="1583141"/>
          <a:ext cx="10225584" cy="455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5E73C78-F25C-E3DF-AA5F-051B245A91A4}"/>
              </a:ext>
            </a:extLst>
          </p:cNvPr>
          <p:cNvSpPr txBox="1">
            <a:spLocks/>
          </p:cNvSpPr>
          <p:nvPr/>
        </p:nvSpPr>
        <p:spPr>
          <a:xfrm>
            <a:off x="4195536" y="6335875"/>
            <a:ext cx="7106448" cy="418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467" dirty="0"/>
              <a:t>Source: National Principal Survey</a:t>
            </a:r>
          </a:p>
        </p:txBody>
      </p:sp>
    </p:spTree>
    <p:extLst>
      <p:ext uri="{BB962C8B-B14F-4D97-AF65-F5344CB8AC3E}">
        <p14:creationId xmlns:p14="http://schemas.microsoft.com/office/powerpoint/2010/main" val="323631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13F0D-7C55-483D-14D0-82DF6420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325033"/>
          </a:xfrm>
        </p:spPr>
        <p:txBody>
          <a:bodyPr>
            <a:noAutofit/>
          </a:bodyPr>
          <a:lstStyle/>
          <a:p>
            <a:pPr algn="ctr" fontAlgn="base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altLang="en-US" sz="3600" b="1" dirty="0"/>
              <a:t>Access differs by school poverty level</a:t>
            </a:r>
            <a:endParaRPr lang="en-US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DA833-362A-5358-66C6-1266B4124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E26F2-FF34-8171-F178-236D4FDBD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335875"/>
            <a:ext cx="5205984" cy="34881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/>
              <a:t>Source: National Principal Survey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27649A-3048-F7FD-A91F-D28212710382}"/>
              </a:ext>
            </a:extLst>
          </p:cNvPr>
          <p:cNvGraphicFramePr/>
          <p:nvPr/>
        </p:nvGraphicFramePr>
        <p:xfrm>
          <a:off x="633349" y="1458398"/>
          <a:ext cx="10925299" cy="474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16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549662" y="366185"/>
            <a:ext cx="4268381" cy="4620031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4000" b="1" dirty="0"/>
              <a:t>Policies can support the quality of principal learning and access to it 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sz="quarter" idx="4"/>
          </p:nvPr>
        </p:nvSpPr>
        <p:spPr>
          <a:xfrm>
            <a:off x="11282573" y="6266688"/>
            <a:ext cx="731520" cy="418000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14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35413-49CB-7BDE-4CEF-5328A61B6D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40991" cy="61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57E0D-A811-9D9E-E811-A3D7642C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AE7B2-81BE-476E-7F36-1D784868496F}"/>
              </a:ext>
            </a:extLst>
          </p:cNvPr>
          <p:cNvSpPr/>
          <p:nvPr/>
        </p:nvSpPr>
        <p:spPr>
          <a:xfrm>
            <a:off x="1" y="0"/>
            <a:ext cx="2577737" cy="6266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EF5E6-B049-268F-3C46-82FE05FE6238}"/>
              </a:ext>
            </a:extLst>
          </p:cNvPr>
          <p:cNvSpPr txBox="1"/>
          <p:nvPr/>
        </p:nvSpPr>
        <p:spPr>
          <a:xfrm>
            <a:off x="223937" y="1144555"/>
            <a:ext cx="2109961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Policy changes appear </a:t>
            </a:r>
            <a:r>
              <a:rPr lang="en-US" altLang="en-US" sz="2400" b="1" dirty="0">
                <a:solidFill>
                  <a:schemeClr val="bg1"/>
                </a:solidFill>
              </a:rPr>
              <a:t>to influence principals’ access to learning about key topics…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(California: before &amp; after reforms)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BE3A014-0BEA-45E7-A6D0-2BD94C645383}"/>
              </a:ext>
            </a:extLst>
          </p:cNvPr>
          <p:cNvGraphicFramePr/>
          <p:nvPr/>
        </p:nvGraphicFramePr>
        <p:xfrm>
          <a:off x="2875860" y="363621"/>
          <a:ext cx="8802792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D3A183-DC06-CB48-AB82-65DD68B5E82F}"/>
              </a:ext>
            </a:extLst>
          </p:cNvPr>
          <p:cNvSpPr txBox="1">
            <a:spLocks/>
          </p:cNvSpPr>
          <p:nvPr/>
        </p:nvSpPr>
        <p:spPr>
          <a:xfrm>
            <a:off x="6079524" y="6335875"/>
            <a:ext cx="5205984" cy="3488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400" dirty="0"/>
              <a:t>Source: California Principal Survey</a:t>
            </a:r>
          </a:p>
        </p:txBody>
      </p:sp>
    </p:spTree>
    <p:extLst>
      <p:ext uri="{BB962C8B-B14F-4D97-AF65-F5344CB8AC3E}">
        <p14:creationId xmlns:p14="http://schemas.microsoft.com/office/powerpoint/2010/main" val="162869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57E0D-A811-9D9E-E811-A3D7642C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16</a:t>
            </a:fld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AE7B2-81BE-476E-7F36-1D784868496F}"/>
              </a:ext>
            </a:extLst>
          </p:cNvPr>
          <p:cNvSpPr/>
          <p:nvPr/>
        </p:nvSpPr>
        <p:spPr>
          <a:xfrm>
            <a:off x="1" y="0"/>
            <a:ext cx="2577737" cy="6266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0CF42-0AAA-6390-86C4-02409D126822}"/>
              </a:ext>
            </a:extLst>
          </p:cNvPr>
          <p:cNvSpPr txBox="1"/>
          <p:nvPr/>
        </p:nvSpPr>
        <p:spPr>
          <a:xfrm>
            <a:off x="233888" y="1870251"/>
            <a:ext cx="2109961" cy="387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… and the extent to which principals feel well-prepared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(California: before &amp; after reforms)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EC8FE7-1FAA-2CC1-B6DE-B73E5DFFA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21124"/>
              </p:ext>
            </p:extLst>
          </p:nvPr>
        </p:nvGraphicFramePr>
        <p:xfrm>
          <a:off x="2875860" y="363621"/>
          <a:ext cx="8802792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3F4D2FF-0255-1344-9454-B67D7A58B6FE}"/>
              </a:ext>
            </a:extLst>
          </p:cNvPr>
          <p:cNvSpPr txBox="1">
            <a:spLocks/>
          </p:cNvSpPr>
          <p:nvPr/>
        </p:nvSpPr>
        <p:spPr>
          <a:xfrm>
            <a:off x="6096000" y="6335875"/>
            <a:ext cx="5205984" cy="3488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400" dirty="0"/>
              <a:t>Source: California Principal Survey</a:t>
            </a:r>
          </a:p>
        </p:txBody>
      </p:sp>
    </p:spTree>
    <p:extLst>
      <p:ext uri="{BB962C8B-B14F-4D97-AF65-F5344CB8AC3E}">
        <p14:creationId xmlns:p14="http://schemas.microsoft.com/office/powerpoint/2010/main" val="311783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BF6AC7-CAE9-EAA7-DBBD-DA198B08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213" y="1691217"/>
            <a:ext cx="4726867" cy="4468587"/>
          </a:xfrm>
        </p:spPr>
        <p:txBody>
          <a:bodyPr/>
          <a:lstStyle/>
          <a:p>
            <a:pPr marL="152396" indent="0">
              <a:spcAft>
                <a:spcPts val="800"/>
              </a:spcAft>
              <a:buNone/>
            </a:pPr>
            <a:r>
              <a:rPr lang="en-US" sz="2667" b="1" dirty="0"/>
              <a:t>New requirements</a:t>
            </a:r>
            <a:r>
              <a:rPr lang="en-US" sz="2667" dirty="0"/>
              <a:t>: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Program-district partnerships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Rigorous selection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Alignment with standards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Yearlong internship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Competency-based assessments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8AB2E84-970A-E4D9-0E20-FE25BC90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16" y="366185"/>
            <a:ext cx="10748585" cy="132503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Stronger program approval requirements in Illinois produced positive changes in preparation programs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19895-10F2-2921-E687-CE068A3D4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fld id="{00000000-1234-1234-1234-123412341234}" type="slidenum">
              <a:rPr lang="en" sz="1200"/>
              <a:pPr>
                <a:lnSpc>
                  <a:spcPct val="90000"/>
                </a:lnSpc>
                <a:spcAft>
                  <a:spcPts val="800"/>
                </a:spcAft>
              </a:pPr>
              <a:t>17</a:t>
            </a:fld>
            <a:endParaRPr lang="en" sz="120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D7E8F7D-DDE9-D801-0C76-BABEAC62E89C}"/>
              </a:ext>
            </a:extLst>
          </p:cNvPr>
          <p:cNvSpPr txBox="1">
            <a:spLocks/>
          </p:cNvSpPr>
          <p:nvPr/>
        </p:nvSpPr>
        <p:spPr>
          <a:xfrm>
            <a:off x="5927185" y="1691218"/>
            <a:ext cx="5895604" cy="48005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 panose="020F0502020204030203" pitchFamily="34" charset="0"/>
              <a:buChar char="▷"/>
              <a:defRPr sz="1800" b="0" i="0" u="none" strike="noStrike" cap="none">
                <a:solidFill>
                  <a:schemeClr val="dk1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marR="0" lvl="1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71600" marR="0" lvl="2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828800" marR="0" lvl="3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286000" marR="0" lvl="4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indent="0">
              <a:spcAft>
                <a:spcPts val="800"/>
              </a:spcAft>
              <a:buNone/>
            </a:pPr>
            <a:r>
              <a:rPr lang="en-US" sz="2667" b="1" dirty="0"/>
              <a:t>Led to positive changes</a:t>
            </a:r>
            <a:r>
              <a:rPr lang="en-US" sz="2667" dirty="0"/>
              <a:t>: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Stronger partnerships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Shift from quantity to quality in recruitment and enrollment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Revamped curriculum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Greater attention to diversity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More meaningful internships</a:t>
            </a:r>
          </a:p>
          <a:p>
            <a:pPr marL="541853" lvl="1" indent="-232828">
              <a:spcAft>
                <a:spcPts val="800"/>
              </a:spcAft>
              <a:buSzPct val="100000"/>
              <a:buFont typeface="Wingdings" pitchFamily="2" charset="2"/>
              <a:buChar char="§"/>
            </a:pPr>
            <a:r>
              <a:rPr lang="en-US" sz="2400" dirty="0"/>
              <a:t>Focus on continuous improvement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5D97D8F-C7F0-4FE8-BF97-C783DC9C3A54}"/>
              </a:ext>
            </a:extLst>
          </p:cNvPr>
          <p:cNvSpPr/>
          <p:nvPr/>
        </p:nvSpPr>
        <p:spPr>
          <a:xfrm>
            <a:off x="4774220" y="2672080"/>
            <a:ext cx="850808" cy="2357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116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D0F8C-EA3F-6484-D3AF-8BE8B141EB4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081107" y="2109586"/>
            <a:ext cx="3795933" cy="3945775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426709" indent="-365751">
              <a:spcBef>
                <a:spcPts val="1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Only two states met criteria for all 5 high-leverage policies</a:t>
            </a:r>
          </a:p>
          <a:p>
            <a:pPr marL="426709" indent="-365751">
              <a:spcBef>
                <a:spcPts val="1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11 states did not meet any </a:t>
            </a:r>
          </a:p>
          <a:p>
            <a:pPr marL="426709" indent="-365751">
              <a:spcBef>
                <a:spcPts val="1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State policies are more likely to focus on principal licensure than higher-leverage program approval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D390D6-1B0D-4224-48CE-5BE2C1D8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236834"/>
            <a:ext cx="10824906" cy="1325033"/>
          </a:xfrm>
        </p:spPr>
        <p:txBody>
          <a:bodyPr>
            <a:normAutofit/>
          </a:bodyPr>
          <a:lstStyle/>
          <a:p>
            <a:r>
              <a:rPr lang="en-US" sz="3600" b="1" dirty="0"/>
              <a:t>States generally do not legislate high-leverage policies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9A051-33E1-0B41-89D4-28F4720DC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18</a:t>
            </a:fld>
            <a:endParaRPr lang="en-US" dirty="0">
              <a:latin typeface="+mn-lt"/>
            </a:endParaRPr>
          </a:p>
        </p:txBody>
      </p:sp>
      <p:graphicFrame>
        <p:nvGraphicFramePr>
          <p:cNvPr id="18" name="Google Shape;199;p24">
            <a:extLst>
              <a:ext uri="{FF2B5EF4-FFF2-40B4-BE49-F238E27FC236}">
                <a16:creationId xmlns:a16="http://schemas.microsoft.com/office/drawing/2014/main" id="{DB74A1DA-6E60-D140-B35A-28E881140BC3}"/>
              </a:ext>
            </a:extLst>
          </p:cNvPr>
          <p:cNvGraphicFramePr/>
          <p:nvPr/>
        </p:nvGraphicFramePr>
        <p:xfrm>
          <a:off x="66935" y="1862629"/>
          <a:ext cx="7588507" cy="33827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9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i="0" dirty="0">
                          <a:solidFill>
                            <a:schemeClr val="dk2"/>
                          </a:solidFill>
                          <a:latin typeface="Franklin Gothic Medium" panose="020B06030201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Program approval criteria</a:t>
                      </a:r>
                      <a:endParaRPr sz="1900" b="0" i="0" dirty="0">
                        <a:solidFill>
                          <a:schemeClr val="dk2"/>
                        </a:solidFill>
                        <a:latin typeface="Franklin Gothic Medium" panose="020B06030201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121900" marR="121900" marT="91433" marB="91433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i="0" dirty="0">
                          <a:solidFill>
                            <a:schemeClr val="dk2"/>
                          </a:solidFill>
                          <a:latin typeface="Franklin Gothic Medium" panose="020B06030201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Principal licensure criteria</a:t>
                      </a:r>
                      <a:endParaRPr sz="1900" b="0" i="0" dirty="0">
                        <a:solidFill>
                          <a:schemeClr val="dk2"/>
                        </a:solidFill>
                        <a:latin typeface="Franklin Gothic Medium" panose="020B06030201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121900" marR="121900" marT="91433" marB="91433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548">
                <a:tc>
                  <a:txBody>
                    <a:bodyPr/>
                    <a:lstStyle/>
                    <a:p>
                      <a:pPr marL="174625" indent="-1746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1" dirty="0">
                          <a:latin typeface="+mn-lt"/>
                        </a:rPr>
                        <a:t>Proactive candidate recruitment &amp; selection*</a:t>
                      </a:r>
                    </a:p>
                    <a:p>
                      <a:pPr marL="174625" indent="-1746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1" dirty="0">
                          <a:latin typeface="+mn-lt"/>
                        </a:rPr>
                        <a:t>Clinically-rich internships*</a:t>
                      </a:r>
                    </a:p>
                    <a:p>
                      <a:pPr marL="174625" indent="-1746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1" dirty="0">
                          <a:latin typeface="+mn-lt"/>
                        </a:rPr>
                        <a:t>Strong IHE-district partnerships*</a:t>
                      </a:r>
                    </a:p>
                    <a:p>
                      <a:pPr marL="174625" indent="-1746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1" dirty="0">
                          <a:latin typeface="+mn-lt"/>
                        </a:rPr>
                        <a:t>Regular state oversight with feedback*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of school leadership standards</a:t>
                      </a: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5888" lvl="0" indent="-115888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1" dirty="0">
                          <a:latin typeface="+mn-lt"/>
                        </a:rPr>
                        <a:t>Experience and education requirements*</a:t>
                      </a:r>
                    </a:p>
                    <a:p>
                      <a:pPr marL="174625" indent="-17462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including portfolio review </a:t>
                      </a:r>
                    </a:p>
                    <a:p>
                      <a:pPr marL="174625" indent="-1746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License renewal with continuing education</a:t>
                      </a: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E3B6383-6C2F-084A-A1FC-F6D72CD3975E}"/>
              </a:ext>
            </a:extLst>
          </p:cNvPr>
          <p:cNvSpPr txBox="1"/>
          <p:nvPr/>
        </p:nvSpPr>
        <p:spPr>
          <a:xfrm>
            <a:off x="8081107" y="1531635"/>
            <a:ext cx="12928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667" u="sng" dirty="0">
                <a:solidFill>
                  <a:schemeClr val="dk2"/>
                </a:solidFill>
                <a:latin typeface="Franklin Gothic Medium" panose="020B0603020102020204" pitchFamily="34" charset="0"/>
                <a:ea typeface="Raleway"/>
                <a:cs typeface="Arial" panose="020B0604020202020204" pitchFamily="34" charset="0"/>
                <a:sym typeface="Raleway"/>
              </a:rPr>
              <a:t>Yet</a:t>
            </a:r>
            <a:r>
              <a:rPr lang="en" sz="2400" u="sng" dirty="0">
                <a:solidFill>
                  <a:schemeClr val="dk2"/>
                </a:solidFill>
                <a:latin typeface="Franklin Gothic Medium" panose="020B0603020102020204" pitchFamily="34" charset="0"/>
                <a:ea typeface="Raleway"/>
                <a:cs typeface="Arial" panose="020B0604020202020204" pitchFamily="34" charset="0"/>
                <a:sym typeface="Raleway"/>
              </a:rPr>
              <a:t>…</a:t>
            </a:r>
            <a:endParaRPr lang="en-US" sz="2400" u="sng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1E5899A-6C80-B54D-B638-838E019C7844}"/>
              </a:ext>
            </a:extLst>
          </p:cNvPr>
          <p:cNvSpPr txBox="1">
            <a:spLocks/>
          </p:cNvSpPr>
          <p:nvPr/>
        </p:nvSpPr>
        <p:spPr>
          <a:xfrm>
            <a:off x="8001000" y="6068287"/>
            <a:ext cx="3586620" cy="38573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400" dirty="0"/>
              <a:t>Source: Anderson &amp; Reynolds (2015)</a:t>
            </a:r>
          </a:p>
          <a:p>
            <a:pPr algn="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74651-2B2C-9049-B6FE-1F717FDCB01D}"/>
              </a:ext>
            </a:extLst>
          </p:cNvPr>
          <p:cNvSpPr txBox="1"/>
          <p:nvPr/>
        </p:nvSpPr>
        <p:spPr>
          <a:xfrm>
            <a:off x="89529" y="5443702"/>
            <a:ext cx="640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= high leverage</a:t>
            </a:r>
          </a:p>
        </p:txBody>
      </p:sp>
    </p:spTree>
    <p:extLst>
      <p:ext uri="{BB962C8B-B14F-4D97-AF65-F5344CB8AC3E}">
        <p14:creationId xmlns:p14="http://schemas.microsoft.com/office/powerpoint/2010/main" val="157915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38200" y="1831451"/>
            <a:ext cx="10515600" cy="4435237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3200" dirty="0"/>
              <a:t>Develop and better use state licensing and program approval standards</a:t>
            </a:r>
          </a:p>
          <a:p>
            <a:pPr lvl="0"/>
            <a:r>
              <a:rPr lang="en-US" sz="3200" dirty="0"/>
              <a:t>Invest in a statewide infrastructure</a:t>
            </a:r>
          </a:p>
          <a:p>
            <a:pPr lvl="0"/>
            <a:r>
              <a:rPr lang="en-US" sz="3200" dirty="0"/>
              <a:t>Encourage greater attention to equity</a:t>
            </a:r>
          </a:p>
          <a:p>
            <a:pPr lvl="0"/>
            <a:r>
              <a:rPr lang="en-US" sz="3200" dirty="0"/>
              <a:t>Build local pipelines</a:t>
            </a:r>
          </a:p>
          <a:p>
            <a:pPr lvl="0"/>
            <a:r>
              <a:rPr lang="en-US" sz="3200" dirty="0"/>
              <a:t>Invest in methodologically strong research about principal learning</a:t>
            </a:r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125971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3600" b="1" dirty="0"/>
              <a:t>Implications for policy and research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0185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2264-A5AF-4142-A578-DDC0E916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3A6CD-E9FF-4801-908E-927B1474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63A12-EE1B-48FC-AEEB-EE372890000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webinar is being recorded</a:t>
            </a:r>
          </a:p>
          <a:p>
            <a:r>
              <a:rPr lang="en-US" dirty="0"/>
              <a:t>The recording and slides will be posted by Wednesday at wallacefoundation.org</a:t>
            </a:r>
          </a:p>
          <a:p>
            <a:r>
              <a:rPr lang="en-US" dirty="0"/>
              <a:t>To ask a question, use the </a:t>
            </a:r>
            <a:r>
              <a:rPr lang="en-US" b="1" dirty="0"/>
              <a:t>Q &amp; A </a:t>
            </a:r>
            <a:r>
              <a:rPr lang="en-US" dirty="0"/>
              <a:t>function</a:t>
            </a:r>
          </a:p>
          <a:p>
            <a:r>
              <a:rPr lang="en-US" dirty="0"/>
              <a:t>The chat function has been disabled for this webinar</a:t>
            </a:r>
          </a:p>
          <a:p>
            <a:r>
              <a:rPr lang="en-US" dirty="0"/>
              <a:t>For technical help, please e-mail </a:t>
            </a:r>
            <a:r>
              <a:rPr lang="en-US" u="sng" dirty="0">
                <a:solidFill>
                  <a:srgbClr val="FF0000"/>
                </a:solidFill>
              </a:rPr>
              <a:t>e</a:t>
            </a:r>
            <a:r>
              <a:rPr lang="en-US" u="sng" dirty="0">
                <a:hlinkClick r:id="rId2"/>
              </a:rPr>
              <a:t>v</a:t>
            </a:r>
            <a:r>
              <a:rPr lang="en-US" dirty="0">
                <a:hlinkClick r:id="rId2"/>
              </a:rPr>
              <a:t>ents@thehatchergroup.com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E3EA9-4681-B648-AF18-8768390F3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7F91D-69F8-4EC7-8241-9DB5CE04F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4" y="591650"/>
            <a:ext cx="4420887" cy="57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9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erson, person, standing, posing&#10;&#10;Description automatically generated">
            <a:extLst>
              <a:ext uri="{FF2B5EF4-FFF2-40B4-BE49-F238E27FC236}">
                <a16:creationId xmlns:a16="http://schemas.microsoft.com/office/drawing/2014/main" id="{E6A9AF88-E074-CE47-88B3-AE51ED8F02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4120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7D1FF-46FB-D446-A142-31CE2C607598}"/>
              </a:ext>
            </a:extLst>
          </p:cNvPr>
          <p:cNvSpPr/>
          <p:nvPr/>
        </p:nvSpPr>
        <p:spPr>
          <a:xfrm>
            <a:off x="321465" y="305807"/>
            <a:ext cx="1991639" cy="1127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CCE16C3C-0406-BD41-B990-5E90D8E1EB44}"/>
              </a:ext>
            </a:extLst>
          </p:cNvPr>
          <p:cNvSpPr txBox="1">
            <a:spLocks/>
          </p:cNvSpPr>
          <p:nvPr/>
        </p:nvSpPr>
        <p:spPr>
          <a:xfrm>
            <a:off x="285081" y="3156437"/>
            <a:ext cx="5932001" cy="1140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SYSTEMIC APPROACH FOR </a:t>
            </a:r>
          </a:p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CHANGE AND SUSTAINABLITY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C13436-5293-8640-A623-C822320B2E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5" y="394139"/>
            <a:ext cx="2725048" cy="5690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C16DC5-E4E2-8C4C-B53E-A5A96BABF94D}"/>
              </a:ext>
            </a:extLst>
          </p:cNvPr>
          <p:cNvSpPr txBox="1"/>
          <p:nvPr/>
        </p:nvSpPr>
        <p:spPr>
          <a:xfrm>
            <a:off x="395142" y="4699388"/>
            <a:ext cx="4729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Rebecca Herman, Susan M. Gates, and Elaine Lin Wang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B3FC8-E35E-7D4F-8F5A-B2BE617C5BA4}"/>
              </a:ext>
            </a:extLst>
          </p:cNvPr>
          <p:cNvSpPr txBox="1"/>
          <p:nvPr/>
        </p:nvSpPr>
        <p:spPr>
          <a:xfrm>
            <a:off x="395142" y="556623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June 6, 2022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661D27-380C-984C-B458-0C0EBFC6D9A9}"/>
              </a:ext>
            </a:extLst>
          </p:cNvPr>
          <p:cNvSpPr txBox="1"/>
          <p:nvPr/>
        </p:nvSpPr>
        <p:spPr>
          <a:xfrm>
            <a:off x="285081" y="1127532"/>
            <a:ext cx="16910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THE UNIVERSITY 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PRINCIPAL PREPARATION 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INITIATIVE (UPPI)</a:t>
            </a:r>
          </a:p>
        </p:txBody>
      </p:sp>
    </p:spTree>
    <p:extLst>
      <p:ext uri="{BB962C8B-B14F-4D97-AF65-F5344CB8AC3E}">
        <p14:creationId xmlns:p14="http://schemas.microsoft.com/office/powerpoint/2010/main" val="38594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0A36A1-6E81-634D-8B02-1CFE2F25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23" y="213738"/>
            <a:ext cx="11534843" cy="75869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/>
              </a:rPr>
              <a:t>UPPI </a:t>
            </a:r>
            <a:r>
              <a:rPr lang="en-US" dirty="0">
                <a:latin typeface="Franklin Gothic Book"/>
              </a:rPr>
              <a:t>leveraged partnerships around program improvement</a:t>
            </a:r>
            <a:endParaRPr lang="en-US" sz="32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C77173B-98CC-9B42-A9FB-E2E5AC2A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025" y="6203946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E92541-B7F4-FD45-9850-5DF970D4E931}"/>
              </a:ext>
            </a:extLst>
          </p:cNvPr>
          <p:cNvGrpSpPr/>
          <p:nvPr/>
        </p:nvGrpSpPr>
        <p:grpSpPr>
          <a:xfrm>
            <a:off x="1324301" y="1045031"/>
            <a:ext cx="9543398" cy="5691595"/>
            <a:chOff x="1095548" y="928296"/>
            <a:chExt cx="9800489" cy="55740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517487-2118-C445-A363-2F48E94D7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548" y="928296"/>
              <a:ext cx="9800489" cy="557402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B8E206-278E-D04C-908B-6F5B49C691C7}"/>
                </a:ext>
              </a:extLst>
            </p:cNvPr>
            <p:cNvGrpSpPr/>
            <p:nvPr/>
          </p:nvGrpSpPr>
          <p:grpSpPr>
            <a:xfrm>
              <a:off x="5579834" y="4727144"/>
              <a:ext cx="2436567" cy="555125"/>
              <a:chOff x="5579834" y="4727144"/>
              <a:chExt cx="2436567" cy="55512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47D46A2-9E25-9945-B148-FA3AEE092731}"/>
                  </a:ext>
                </a:extLst>
              </p:cNvPr>
              <p:cNvGrpSpPr/>
              <p:nvPr/>
            </p:nvGrpSpPr>
            <p:grpSpPr>
              <a:xfrm>
                <a:off x="5579834" y="4727144"/>
                <a:ext cx="2436567" cy="555125"/>
                <a:chOff x="5581817" y="4446245"/>
                <a:chExt cx="2436567" cy="555125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9324A32-B002-E347-8558-6629C8AAED4B}"/>
                    </a:ext>
                  </a:extLst>
                </p:cNvPr>
                <p:cNvSpPr/>
                <p:nvPr/>
              </p:nvSpPr>
              <p:spPr>
                <a:xfrm>
                  <a:off x="5591321" y="4446245"/>
                  <a:ext cx="2393342" cy="548640"/>
                </a:xfrm>
                <a:prstGeom prst="rect">
                  <a:avLst/>
                </a:prstGeom>
                <a:solidFill>
                  <a:srgbClr val="7793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Triangle 11">
                  <a:extLst>
                    <a:ext uri="{FF2B5EF4-FFF2-40B4-BE49-F238E27FC236}">
                      <a16:creationId xmlns:a16="http://schemas.microsoft.com/office/drawing/2014/main" id="{FF06D163-0C9A-034D-8207-6FD24E8FA0B5}"/>
                    </a:ext>
                  </a:extLst>
                </p:cNvPr>
                <p:cNvSpPr/>
                <p:nvPr/>
              </p:nvSpPr>
              <p:spPr>
                <a:xfrm>
                  <a:off x="5581817" y="4452730"/>
                  <a:ext cx="2436567" cy="548640"/>
                </a:xfrm>
                <a:prstGeom prst="rtTriangle">
                  <a:avLst/>
                </a:prstGeom>
                <a:solidFill>
                  <a:srgbClr val="5F4A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B39C45-8671-B140-BA61-8C81F3A56DA1}"/>
                  </a:ext>
                </a:extLst>
              </p:cNvPr>
              <p:cNvSpPr txBox="1"/>
              <p:nvPr/>
            </p:nvSpPr>
            <p:spPr>
              <a:xfrm>
                <a:off x="5689544" y="4777116"/>
                <a:ext cx="2217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Other Principals Preparation</a:t>
                </a:r>
              </a:p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 Programs and School Districts</a:t>
                </a: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5F0EB-2F99-4311-8D20-06E8FFE25A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602" y="56105"/>
            <a:ext cx="11534843" cy="8173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UPPI</a:t>
            </a:r>
            <a:r>
              <a:rPr lang="en-US" dirty="0"/>
              <a:t> launched in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CC-D531-2942-A1CF-957137BD81B4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75F12-75DC-4641-8DA6-1B2707F488FD}"/>
              </a:ext>
            </a:extLst>
          </p:cNvPr>
          <p:cNvSpPr txBox="1"/>
          <p:nvPr/>
        </p:nvSpPr>
        <p:spPr>
          <a:xfrm>
            <a:off x="2133355" y="759811"/>
            <a:ext cx="841191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Book" panose="020B0503020102020204" pitchFamily="34" charset="0"/>
              </a:rPr>
              <a:t>Seven universities and their partners implemented the initiative</a:t>
            </a:r>
          </a:p>
        </p:txBody>
      </p:sp>
      <p:grpSp>
        <p:nvGrpSpPr>
          <p:cNvPr id="10" name="Gruppierung 1702">
            <a:extLst>
              <a:ext uri="{FF2B5EF4-FFF2-40B4-BE49-F238E27FC236}">
                <a16:creationId xmlns:a16="http://schemas.microsoft.com/office/drawing/2014/main" id="{A9C23B0E-2371-3141-AB27-15552E59C026}"/>
              </a:ext>
            </a:extLst>
          </p:cNvPr>
          <p:cNvGrpSpPr>
            <a:grpSpLocks/>
          </p:cNvGrpSpPr>
          <p:nvPr/>
        </p:nvGrpSpPr>
        <p:grpSpPr bwMode="auto">
          <a:xfrm>
            <a:off x="2395329" y="1829342"/>
            <a:ext cx="7889875" cy="4574392"/>
            <a:chOff x="157" y="622"/>
            <a:chExt cx="5467" cy="3081"/>
          </a:xfrm>
          <a:solidFill>
            <a:schemeClr val="accent6"/>
          </a:solidFill>
          <a:effectLst/>
        </p:grpSpPr>
        <p:grpSp>
          <p:nvGrpSpPr>
            <p:cNvPr id="11" name="Group 11354">
              <a:extLst>
                <a:ext uri="{FF2B5EF4-FFF2-40B4-BE49-F238E27FC236}">
                  <a16:creationId xmlns:a16="http://schemas.microsoft.com/office/drawing/2014/main" id="{72E6E67D-CDB0-354D-85A8-5086A8B72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" y="2899"/>
              <a:ext cx="720" cy="804"/>
              <a:chOff x="3668" y="2900"/>
              <a:chExt cx="720" cy="804"/>
            </a:xfrm>
            <a:grpFill/>
          </p:grpSpPr>
          <p:sp>
            <p:nvSpPr>
              <p:cNvPr id="289" name="Freeform 1100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7E93F61-8149-374E-A341-350419E78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976"/>
                <a:ext cx="74" cy="15"/>
              </a:xfrm>
              <a:custGeom>
                <a:avLst/>
                <a:gdLst>
                  <a:gd name="T0" fmla="*/ 74 w 48"/>
                  <a:gd name="T1" fmla="*/ 2 h 10"/>
                  <a:gd name="T2" fmla="*/ 46 w 48"/>
                  <a:gd name="T3" fmla="*/ 2 h 10"/>
                  <a:gd name="T4" fmla="*/ 25 w 48"/>
                  <a:gd name="T5" fmla="*/ 5 h 10"/>
                  <a:gd name="T6" fmla="*/ 19 w 48"/>
                  <a:gd name="T7" fmla="*/ 8 h 10"/>
                  <a:gd name="T8" fmla="*/ 14 w 48"/>
                  <a:gd name="T9" fmla="*/ 8 h 10"/>
                  <a:gd name="T10" fmla="*/ 8 w 48"/>
                  <a:gd name="T11" fmla="*/ 9 h 10"/>
                  <a:gd name="T12" fmla="*/ 0 w 48"/>
                  <a:gd name="T13" fmla="*/ 9 h 10"/>
                  <a:gd name="T14" fmla="*/ 37 w 48"/>
                  <a:gd name="T15" fmla="*/ 5 h 10"/>
                  <a:gd name="T16" fmla="*/ 56 w 48"/>
                  <a:gd name="T17" fmla="*/ 2 h 10"/>
                  <a:gd name="T18" fmla="*/ 74 w 48"/>
                  <a:gd name="T19" fmla="*/ 2 h 10"/>
                  <a:gd name="T20" fmla="*/ 74 w 48"/>
                  <a:gd name="T21" fmla="*/ 2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10"/>
                  <a:gd name="T35" fmla="*/ 48 w 48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10">
                    <a:moveTo>
                      <a:pt x="48" y="1"/>
                    </a:moveTo>
                    <a:cubicBezTo>
                      <a:pt x="42" y="0"/>
                      <a:pt x="36" y="0"/>
                      <a:pt x="30" y="1"/>
                    </a:cubicBezTo>
                    <a:cubicBezTo>
                      <a:pt x="28" y="1"/>
                      <a:pt x="17" y="4"/>
                      <a:pt x="16" y="3"/>
                    </a:cubicBezTo>
                    <a:cubicBezTo>
                      <a:pt x="15" y="4"/>
                      <a:pt x="14" y="4"/>
                      <a:pt x="12" y="5"/>
                    </a:cubicBezTo>
                    <a:cubicBezTo>
                      <a:pt x="11" y="5"/>
                      <a:pt x="9" y="4"/>
                      <a:pt x="9" y="5"/>
                    </a:cubicBezTo>
                    <a:cubicBezTo>
                      <a:pt x="9" y="5"/>
                      <a:pt x="6" y="6"/>
                      <a:pt x="5" y="6"/>
                    </a:cubicBezTo>
                    <a:cubicBezTo>
                      <a:pt x="3" y="6"/>
                      <a:pt x="2" y="6"/>
                      <a:pt x="0" y="6"/>
                    </a:cubicBezTo>
                    <a:cubicBezTo>
                      <a:pt x="2" y="10"/>
                      <a:pt x="20" y="3"/>
                      <a:pt x="24" y="3"/>
                    </a:cubicBezTo>
                    <a:cubicBezTo>
                      <a:pt x="28" y="2"/>
                      <a:pt x="32" y="1"/>
                      <a:pt x="36" y="1"/>
                    </a:cubicBezTo>
                    <a:cubicBezTo>
                      <a:pt x="39" y="0"/>
                      <a:pt x="45" y="2"/>
                      <a:pt x="48" y="1"/>
                    </a:cubicBezTo>
                    <a:cubicBezTo>
                      <a:pt x="48" y="0"/>
                      <a:pt x="48" y="1"/>
                      <a:pt x="48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0" name="Freeform 1100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D8BA63-06BC-CD45-B17C-11D711FBC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010"/>
                <a:ext cx="9" cy="6"/>
              </a:xfrm>
              <a:custGeom>
                <a:avLst/>
                <a:gdLst>
                  <a:gd name="T0" fmla="*/ 8 w 6"/>
                  <a:gd name="T1" fmla="*/ 5 h 4"/>
                  <a:gd name="T2" fmla="*/ 0 w 6"/>
                  <a:gd name="T3" fmla="*/ 2 h 4"/>
                  <a:gd name="T4" fmla="*/ 9 w 6"/>
                  <a:gd name="T5" fmla="*/ 6 h 4"/>
                  <a:gd name="T6" fmla="*/ 8 w 6"/>
                  <a:gd name="T7" fmla="*/ 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5" y="3"/>
                    </a:moveTo>
                    <a:cubicBezTo>
                      <a:pt x="3" y="2"/>
                      <a:pt x="1" y="0"/>
                      <a:pt x="0" y="1"/>
                    </a:cubicBezTo>
                    <a:cubicBezTo>
                      <a:pt x="2" y="2"/>
                      <a:pt x="4" y="4"/>
                      <a:pt x="6" y="4"/>
                    </a:cubicBezTo>
                    <a:cubicBezTo>
                      <a:pt x="6" y="4"/>
                      <a:pt x="5" y="4"/>
                      <a:pt x="5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1" name="Freeform 1100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381D44B-CF43-0F4A-8525-D32110672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13"/>
                <a:ext cx="0" cy="3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60000 65536"/>
                  <a:gd name="T4" fmla="*/ 0 60000 65536"/>
                  <a:gd name="T5" fmla="*/ 0 60000 65536"/>
                  <a:gd name="T6" fmla="*/ 0 h 2"/>
                  <a:gd name="T7" fmla="*/ 2 h 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2" name="Freeform 1100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2130381-31A8-F14A-BA84-3568C4AB6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1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3" name="Freeform 1100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81973C4-F133-0341-B03A-4F4DC2D3A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015"/>
                <a:ext cx="2" cy="1"/>
              </a:xfrm>
              <a:custGeom>
                <a:avLst/>
                <a:gdLst>
                  <a:gd name="T0" fmla="*/ 2 w 1"/>
                  <a:gd name="T1" fmla="*/ 0 h 1"/>
                  <a:gd name="T2" fmla="*/ 0 w 1"/>
                  <a:gd name="T3" fmla="*/ 0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4" name="Freeform 1101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A35A7F-179A-5544-8AD1-F52047058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01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60000 65536"/>
                  <a:gd name="T3" fmla="*/ 0 60000 65536"/>
                  <a:gd name="T4" fmla="*/ 0 w 1"/>
                  <a:gd name="T5" fmla="*/ 1 w 1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5" name="Freeform 1101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47FEC15-4289-4945-AD74-6F7B6287F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3017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Freeform 1101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5FE2AEE-53AE-8245-A8F4-B8B93871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017"/>
                <a:ext cx="2" cy="2"/>
              </a:xfrm>
              <a:custGeom>
                <a:avLst/>
                <a:gdLst>
                  <a:gd name="T0" fmla="*/ 2 w 1"/>
                  <a:gd name="T1" fmla="*/ 0 h 1"/>
                  <a:gd name="T2" fmla="*/ 2 w 1"/>
                  <a:gd name="T3" fmla="*/ 2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" name="Freeform 1101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62435FF-7462-2949-9F5E-D09B6BBD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30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Freeform 1101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A9D1330-8070-CD47-B4F2-B87DFE5D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19"/>
                <a:ext cx="4" cy="6"/>
              </a:xfrm>
              <a:custGeom>
                <a:avLst/>
                <a:gdLst>
                  <a:gd name="T0" fmla="*/ 4 w 2"/>
                  <a:gd name="T1" fmla="*/ 5 h 4"/>
                  <a:gd name="T2" fmla="*/ 0 w 2"/>
                  <a:gd name="T3" fmla="*/ 0 h 4"/>
                  <a:gd name="T4" fmla="*/ 4 w 2"/>
                  <a:gd name="T5" fmla="*/ 6 h 4"/>
                  <a:gd name="T6" fmla="*/ 4 w 2"/>
                  <a:gd name="T7" fmla="*/ 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9" name="Freeform 1101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F1F5B74-BB29-384D-9DDA-B97CFAD5F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3017"/>
                <a:ext cx="4" cy="7"/>
              </a:xfrm>
              <a:custGeom>
                <a:avLst/>
                <a:gdLst>
                  <a:gd name="T0" fmla="*/ 4 w 2"/>
                  <a:gd name="T1" fmla="*/ 4 h 4"/>
                  <a:gd name="T2" fmla="*/ 0 w 2"/>
                  <a:gd name="T3" fmla="*/ 7 h 4"/>
                  <a:gd name="T4" fmla="*/ 0 w 2"/>
                  <a:gd name="T5" fmla="*/ 5 h 4"/>
                  <a:gd name="T6" fmla="*/ 2 w 2"/>
                  <a:gd name="T7" fmla="*/ 5 h 4"/>
                  <a:gd name="T8" fmla="*/ 4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cubicBezTo>
                      <a:pt x="0" y="0"/>
                      <a:pt x="0" y="2"/>
                      <a:pt x="0" y="4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0" name="Freeform 1101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8A0E308-420A-AC48-8416-4ED793A10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302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1" name="Freeform 1101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914AEAA-BB9F-DD48-BEE4-69E0D710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3028"/>
                <a:ext cx="2" cy="0"/>
              </a:xfrm>
              <a:custGeom>
                <a:avLst/>
                <a:gdLst>
                  <a:gd name="T0" fmla="*/ 0 w 1"/>
                  <a:gd name="T1" fmla="*/ 2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2" name="Freeform 1101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EDA92CC-1E84-4648-9A40-F5DE4C6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039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3" name="Freeform 1101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CEFCCD4-33E3-1B46-A907-FEC5DF361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47"/>
                <a:ext cx="11" cy="8"/>
              </a:xfrm>
              <a:custGeom>
                <a:avLst/>
                <a:gdLst>
                  <a:gd name="T0" fmla="*/ 8 w 7"/>
                  <a:gd name="T1" fmla="*/ 0 h 5"/>
                  <a:gd name="T2" fmla="*/ 8 w 7"/>
                  <a:gd name="T3" fmla="*/ 2 h 5"/>
                  <a:gd name="T4" fmla="*/ 0 w 7"/>
                  <a:gd name="T5" fmla="*/ 5 h 5"/>
                  <a:gd name="T6" fmla="*/ 8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5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4"/>
                      <a:pt x="0" y="3"/>
                    </a:cubicBezTo>
                    <a:cubicBezTo>
                      <a:pt x="1" y="5"/>
                      <a:pt x="7" y="1"/>
                      <a:pt x="5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4" name="Freeform 1102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1175DB4-8C4D-4D44-9FAE-942C8CC8C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3051"/>
                <a:ext cx="0" cy="2"/>
              </a:xfrm>
              <a:custGeom>
                <a:avLst/>
                <a:gdLst>
                  <a:gd name="T0" fmla="*/ 0 h 1"/>
                  <a:gd name="T1" fmla="*/ 2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5" name="Freeform 1102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D808B48-9E7C-8046-9618-F56AFDFFB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055"/>
                <a:ext cx="37" cy="26"/>
              </a:xfrm>
              <a:custGeom>
                <a:avLst/>
                <a:gdLst>
                  <a:gd name="T0" fmla="*/ 37 w 24"/>
                  <a:gd name="T1" fmla="*/ 0 h 17"/>
                  <a:gd name="T2" fmla="*/ 34 w 24"/>
                  <a:gd name="T3" fmla="*/ 5 h 17"/>
                  <a:gd name="T4" fmla="*/ 31 w 24"/>
                  <a:gd name="T5" fmla="*/ 8 h 17"/>
                  <a:gd name="T6" fmla="*/ 28 w 24"/>
                  <a:gd name="T7" fmla="*/ 8 h 17"/>
                  <a:gd name="T8" fmla="*/ 17 w 24"/>
                  <a:gd name="T9" fmla="*/ 15 h 17"/>
                  <a:gd name="T10" fmla="*/ 9 w 24"/>
                  <a:gd name="T11" fmla="*/ 18 h 17"/>
                  <a:gd name="T12" fmla="*/ 0 w 24"/>
                  <a:gd name="T13" fmla="*/ 17 h 17"/>
                  <a:gd name="T14" fmla="*/ 19 w 24"/>
                  <a:gd name="T15" fmla="*/ 15 h 17"/>
                  <a:gd name="T16" fmla="*/ 37 w 24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7"/>
                  <a:gd name="T29" fmla="*/ 24 w 2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7">
                    <a:moveTo>
                      <a:pt x="24" y="0"/>
                    </a:moveTo>
                    <a:cubicBezTo>
                      <a:pt x="24" y="1"/>
                      <a:pt x="23" y="2"/>
                      <a:pt x="22" y="3"/>
                    </a:cubicBezTo>
                    <a:cubicBezTo>
                      <a:pt x="21" y="3"/>
                      <a:pt x="18" y="5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7"/>
                      <a:pt x="12" y="9"/>
                      <a:pt x="11" y="10"/>
                    </a:cubicBezTo>
                    <a:cubicBezTo>
                      <a:pt x="10" y="10"/>
                      <a:pt x="8" y="12"/>
                      <a:pt x="6" y="12"/>
                    </a:cubicBezTo>
                    <a:cubicBezTo>
                      <a:pt x="3" y="14"/>
                      <a:pt x="2" y="12"/>
                      <a:pt x="0" y="11"/>
                    </a:cubicBezTo>
                    <a:cubicBezTo>
                      <a:pt x="2" y="17"/>
                      <a:pt x="8" y="12"/>
                      <a:pt x="12" y="10"/>
                    </a:cubicBezTo>
                    <a:cubicBezTo>
                      <a:pt x="15" y="8"/>
                      <a:pt x="24" y="5"/>
                      <a:pt x="24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6" name="Freeform 1102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DA2FEFF-3CAB-FE43-8716-9DC789B9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3056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" name="Freeform 1102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09D63ED-39E2-1640-9A2D-6226D3AED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3058"/>
                <a:ext cx="2" cy="1"/>
              </a:xfrm>
              <a:custGeom>
                <a:avLst/>
                <a:gdLst>
                  <a:gd name="T0" fmla="*/ 2 w 1"/>
                  <a:gd name="T1" fmla="*/ 1 h 1"/>
                  <a:gd name="T2" fmla="*/ 0 w 1"/>
                  <a:gd name="T3" fmla="*/ 1 h 1"/>
                  <a:gd name="T4" fmla="*/ 2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" name="Freeform 1102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EF436AC-9424-0D47-8C9B-2D603E218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061"/>
                <a:ext cx="1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9" name="Freeform 1102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E302C73-0D19-9B4E-B975-0CCDF647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63"/>
                <a:ext cx="4" cy="1"/>
              </a:xfrm>
              <a:custGeom>
                <a:avLst/>
                <a:gdLst>
                  <a:gd name="T0" fmla="*/ 2 w 2"/>
                  <a:gd name="T1" fmla="*/ 1 h 1"/>
                  <a:gd name="T2" fmla="*/ 4 w 2"/>
                  <a:gd name="T3" fmla="*/ 1 h 1"/>
                  <a:gd name="T4" fmla="*/ 2 w 2"/>
                  <a:gd name="T5" fmla="*/ 0 h 1"/>
                  <a:gd name="T6" fmla="*/ 2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" name="Freeform 1102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B3D76DD-7F1E-CA4C-8A8A-C7C06A858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063"/>
                <a:ext cx="14" cy="12"/>
              </a:xfrm>
              <a:custGeom>
                <a:avLst/>
                <a:gdLst>
                  <a:gd name="T0" fmla="*/ 12 w 9"/>
                  <a:gd name="T1" fmla="*/ 8 h 8"/>
                  <a:gd name="T2" fmla="*/ 14 w 9"/>
                  <a:gd name="T3" fmla="*/ 3 h 8"/>
                  <a:gd name="T4" fmla="*/ 11 w 9"/>
                  <a:gd name="T5" fmla="*/ 3 h 8"/>
                  <a:gd name="T6" fmla="*/ 0 w 9"/>
                  <a:gd name="T7" fmla="*/ 3 h 8"/>
                  <a:gd name="T8" fmla="*/ 12 w 9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8" y="5"/>
                    </a:moveTo>
                    <a:cubicBezTo>
                      <a:pt x="8" y="4"/>
                      <a:pt x="9" y="3"/>
                      <a:pt x="9" y="2"/>
                    </a:cubicBezTo>
                    <a:cubicBezTo>
                      <a:pt x="7" y="0"/>
                      <a:pt x="3" y="2"/>
                      <a:pt x="7" y="2"/>
                    </a:cubicBezTo>
                    <a:cubicBezTo>
                      <a:pt x="5" y="3"/>
                      <a:pt x="3" y="0"/>
                      <a:pt x="0" y="2"/>
                    </a:cubicBezTo>
                    <a:cubicBezTo>
                      <a:pt x="2" y="3"/>
                      <a:pt x="7" y="8"/>
                      <a:pt x="8" y="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" name="Freeform 1102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1E54B18-72B7-A142-A31D-EBC9519A9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306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2" name="Freeform 1102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02373B7-DFF9-524A-951C-4D6EC8F3A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306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3" name="Freeform 1102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F1D6673-C312-CA41-812C-3C5D310DF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306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" name="Freeform 1103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376EC0E-AC5E-EF4D-88BA-4DE1BC07A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306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5" name="Freeform 1103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4CED89F-56F7-8146-BA30-1F8D440F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3086"/>
                <a:ext cx="2" cy="2"/>
              </a:xfrm>
              <a:custGeom>
                <a:avLst/>
                <a:gdLst>
                  <a:gd name="T0" fmla="*/ 0 w 1"/>
                  <a:gd name="T1" fmla="*/ 2 h 1"/>
                  <a:gd name="T2" fmla="*/ 2 w 1"/>
                  <a:gd name="T3" fmla="*/ 2 h 1"/>
                  <a:gd name="T4" fmla="*/ 0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6" name="Freeform 1116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77BD75C-0488-4A4D-B28A-91F6E83A6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2900"/>
                <a:ext cx="720" cy="731"/>
              </a:xfrm>
              <a:custGeom>
                <a:avLst/>
                <a:gdLst>
                  <a:gd name="T0" fmla="*/ 698 w 465"/>
                  <a:gd name="T1" fmla="*/ 458 h 472"/>
                  <a:gd name="T2" fmla="*/ 647 w 465"/>
                  <a:gd name="T3" fmla="*/ 277 h 472"/>
                  <a:gd name="T4" fmla="*/ 667 w 465"/>
                  <a:gd name="T5" fmla="*/ 300 h 472"/>
                  <a:gd name="T6" fmla="*/ 666 w 465"/>
                  <a:gd name="T7" fmla="*/ 302 h 472"/>
                  <a:gd name="T8" fmla="*/ 677 w 465"/>
                  <a:gd name="T9" fmla="*/ 384 h 472"/>
                  <a:gd name="T10" fmla="*/ 639 w 465"/>
                  <a:gd name="T11" fmla="*/ 251 h 472"/>
                  <a:gd name="T12" fmla="*/ 622 w 465"/>
                  <a:gd name="T13" fmla="*/ 204 h 472"/>
                  <a:gd name="T14" fmla="*/ 598 w 465"/>
                  <a:gd name="T15" fmla="*/ 129 h 472"/>
                  <a:gd name="T16" fmla="*/ 571 w 465"/>
                  <a:gd name="T17" fmla="*/ 82 h 472"/>
                  <a:gd name="T18" fmla="*/ 573 w 465"/>
                  <a:gd name="T19" fmla="*/ 139 h 472"/>
                  <a:gd name="T20" fmla="*/ 564 w 465"/>
                  <a:gd name="T21" fmla="*/ 183 h 472"/>
                  <a:gd name="T22" fmla="*/ 565 w 465"/>
                  <a:gd name="T23" fmla="*/ 200 h 472"/>
                  <a:gd name="T24" fmla="*/ 559 w 465"/>
                  <a:gd name="T25" fmla="*/ 115 h 472"/>
                  <a:gd name="T26" fmla="*/ 568 w 465"/>
                  <a:gd name="T27" fmla="*/ 71 h 472"/>
                  <a:gd name="T28" fmla="*/ 584 w 465"/>
                  <a:gd name="T29" fmla="*/ 76 h 472"/>
                  <a:gd name="T30" fmla="*/ 585 w 465"/>
                  <a:gd name="T31" fmla="*/ 59 h 472"/>
                  <a:gd name="T32" fmla="*/ 565 w 465"/>
                  <a:gd name="T33" fmla="*/ 34 h 472"/>
                  <a:gd name="T34" fmla="*/ 531 w 465"/>
                  <a:gd name="T35" fmla="*/ 74 h 472"/>
                  <a:gd name="T36" fmla="*/ 3 w 465"/>
                  <a:gd name="T37" fmla="*/ 20 h 472"/>
                  <a:gd name="T38" fmla="*/ 19 w 465"/>
                  <a:gd name="T39" fmla="*/ 88 h 472"/>
                  <a:gd name="T40" fmla="*/ 43 w 465"/>
                  <a:gd name="T41" fmla="*/ 57 h 472"/>
                  <a:gd name="T42" fmla="*/ 60 w 465"/>
                  <a:gd name="T43" fmla="*/ 60 h 472"/>
                  <a:gd name="T44" fmla="*/ 98 w 465"/>
                  <a:gd name="T45" fmla="*/ 71 h 472"/>
                  <a:gd name="T46" fmla="*/ 125 w 465"/>
                  <a:gd name="T47" fmla="*/ 67 h 472"/>
                  <a:gd name="T48" fmla="*/ 136 w 465"/>
                  <a:gd name="T49" fmla="*/ 76 h 472"/>
                  <a:gd name="T50" fmla="*/ 183 w 465"/>
                  <a:gd name="T51" fmla="*/ 108 h 472"/>
                  <a:gd name="T52" fmla="*/ 194 w 465"/>
                  <a:gd name="T53" fmla="*/ 82 h 472"/>
                  <a:gd name="T54" fmla="*/ 197 w 465"/>
                  <a:gd name="T55" fmla="*/ 108 h 472"/>
                  <a:gd name="T56" fmla="*/ 187 w 465"/>
                  <a:gd name="T57" fmla="*/ 108 h 472"/>
                  <a:gd name="T58" fmla="*/ 221 w 465"/>
                  <a:gd name="T59" fmla="*/ 163 h 472"/>
                  <a:gd name="T60" fmla="*/ 255 w 465"/>
                  <a:gd name="T61" fmla="*/ 150 h 472"/>
                  <a:gd name="T62" fmla="*/ 313 w 465"/>
                  <a:gd name="T63" fmla="*/ 130 h 472"/>
                  <a:gd name="T64" fmla="*/ 334 w 465"/>
                  <a:gd name="T65" fmla="*/ 113 h 472"/>
                  <a:gd name="T66" fmla="*/ 384 w 465"/>
                  <a:gd name="T67" fmla="*/ 155 h 472"/>
                  <a:gd name="T68" fmla="*/ 420 w 465"/>
                  <a:gd name="T69" fmla="*/ 197 h 472"/>
                  <a:gd name="T70" fmla="*/ 435 w 465"/>
                  <a:gd name="T71" fmla="*/ 228 h 472"/>
                  <a:gd name="T72" fmla="*/ 469 w 465"/>
                  <a:gd name="T73" fmla="*/ 260 h 472"/>
                  <a:gd name="T74" fmla="*/ 472 w 465"/>
                  <a:gd name="T75" fmla="*/ 294 h 472"/>
                  <a:gd name="T76" fmla="*/ 463 w 465"/>
                  <a:gd name="T77" fmla="*/ 344 h 472"/>
                  <a:gd name="T78" fmla="*/ 455 w 465"/>
                  <a:gd name="T79" fmla="*/ 395 h 472"/>
                  <a:gd name="T80" fmla="*/ 474 w 465"/>
                  <a:gd name="T81" fmla="*/ 398 h 472"/>
                  <a:gd name="T82" fmla="*/ 474 w 465"/>
                  <a:gd name="T83" fmla="*/ 370 h 472"/>
                  <a:gd name="T84" fmla="*/ 495 w 465"/>
                  <a:gd name="T85" fmla="*/ 379 h 472"/>
                  <a:gd name="T86" fmla="*/ 492 w 465"/>
                  <a:gd name="T87" fmla="*/ 431 h 472"/>
                  <a:gd name="T88" fmla="*/ 486 w 465"/>
                  <a:gd name="T89" fmla="*/ 471 h 472"/>
                  <a:gd name="T90" fmla="*/ 513 w 465"/>
                  <a:gd name="T91" fmla="*/ 520 h 472"/>
                  <a:gd name="T92" fmla="*/ 536 w 465"/>
                  <a:gd name="T93" fmla="*/ 491 h 472"/>
                  <a:gd name="T94" fmla="*/ 542 w 465"/>
                  <a:gd name="T95" fmla="*/ 547 h 472"/>
                  <a:gd name="T96" fmla="*/ 548 w 465"/>
                  <a:gd name="T97" fmla="*/ 565 h 472"/>
                  <a:gd name="T98" fmla="*/ 562 w 465"/>
                  <a:gd name="T99" fmla="*/ 624 h 472"/>
                  <a:gd name="T100" fmla="*/ 568 w 465"/>
                  <a:gd name="T101" fmla="*/ 632 h 472"/>
                  <a:gd name="T102" fmla="*/ 578 w 465"/>
                  <a:gd name="T103" fmla="*/ 640 h 472"/>
                  <a:gd name="T104" fmla="*/ 587 w 465"/>
                  <a:gd name="T105" fmla="*/ 641 h 472"/>
                  <a:gd name="T106" fmla="*/ 595 w 465"/>
                  <a:gd name="T107" fmla="*/ 644 h 472"/>
                  <a:gd name="T108" fmla="*/ 610 w 465"/>
                  <a:gd name="T109" fmla="*/ 655 h 472"/>
                  <a:gd name="T110" fmla="*/ 616 w 465"/>
                  <a:gd name="T111" fmla="*/ 672 h 472"/>
                  <a:gd name="T112" fmla="*/ 635 w 465"/>
                  <a:gd name="T113" fmla="*/ 709 h 472"/>
                  <a:gd name="T114" fmla="*/ 639 w 465"/>
                  <a:gd name="T115" fmla="*/ 725 h 472"/>
                  <a:gd name="T116" fmla="*/ 661 w 465"/>
                  <a:gd name="T117" fmla="*/ 723 h 472"/>
                  <a:gd name="T118" fmla="*/ 681 w 465"/>
                  <a:gd name="T119" fmla="*/ 723 h 472"/>
                  <a:gd name="T120" fmla="*/ 695 w 465"/>
                  <a:gd name="T121" fmla="*/ 674 h 472"/>
                  <a:gd name="T122" fmla="*/ 712 w 465"/>
                  <a:gd name="T123" fmla="*/ 607 h 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5"/>
                  <a:gd name="T187" fmla="*/ 0 h 472"/>
                  <a:gd name="T188" fmla="*/ 465 w 465"/>
                  <a:gd name="T189" fmla="*/ 472 h 4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5" h="472">
                    <a:moveTo>
                      <a:pt x="465" y="337"/>
                    </a:moveTo>
                    <a:cubicBezTo>
                      <a:pt x="464" y="333"/>
                      <a:pt x="465" y="325"/>
                      <a:pt x="460" y="326"/>
                    </a:cubicBezTo>
                    <a:cubicBezTo>
                      <a:pt x="461" y="325"/>
                      <a:pt x="458" y="323"/>
                      <a:pt x="458" y="322"/>
                    </a:cubicBezTo>
                    <a:cubicBezTo>
                      <a:pt x="459" y="323"/>
                      <a:pt x="460" y="324"/>
                      <a:pt x="461" y="325"/>
                    </a:cubicBezTo>
                    <a:cubicBezTo>
                      <a:pt x="461" y="324"/>
                      <a:pt x="461" y="324"/>
                      <a:pt x="460" y="323"/>
                    </a:cubicBezTo>
                    <a:cubicBezTo>
                      <a:pt x="461" y="324"/>
                      <a:pt x="461" y="325"/>
                      <a:pt x="463" y="325"/>
                    </a:cubicBezTo>
                    <a:cubicBezTo>
                      <a:pt x="462" y="323"/>
                      <a:pt x="459" y="308"/>
                      <a:pt x="457" y="308"/>
                    </a:cubicBezTo>
                    <a:cubicBezTo>
                      <a:pt x="457" y="309"/>
                      <a:pt x="457" y="309"/>
                      <a:pt x="457" y="310"/>
                    </a:cubicBezTo>
                    <a:cubicBezTo>
                      <a:pt x="457" y="309"/>
                      <a:pt x="454" y="305"/>
                      <a:pt x="454" y="305"/>
                    </a:cubicBezTo>
                    <a:cubicBezTo>
                      <a:pt x="451" y="303"/>
                      <a:pt x="452" y="307"/>
                      <a:pt x="452" y="309"/>
                    </a:cubicBezTo>
                    <a:cubicBezTo>
                      <a:pt x="451" y="307"/>
                      <a:pt x="451" y="306"/>
                      <a:pt x="450" y="305"/>
                    </a:cubicBezTo>
                    <a:cubicBezTo>
                      <a:pt x="449" y="303"/>
                      <a:pt x="448" y="302"/>
                      <a:pt x="447" y="301"/>
                    </a:cubicBezTo>
                    <a:cubicBezTo>
                      <a:pt x="449" y="302"/>
                      <a:pt x="450" y="303"/>
                      <a:pt x="451" y="305"/>
                    </a:cubicBezTo>
                    <a:cubicBezTo>
                      <a:pt x="453" y="301"/>
                      <a:pt x="455" y="306"/>
                      <a:pt x="456" y="307"/>
                    </a:cubicBezTo>
                    <a:cubicBezTo>
                      <a:pt x="455" y="303"/>
                      <a:pt x="452" y="299"/>
                      <a:pt x="451" y="296"/>
                    </a:cubicBezTo>
                    <a:cubicBezTo>
                      <a:pt x="449" y="291"/>
                      <a:pt x="448" y="287"/>
                      <a:pt x="447" y="282"/>
                    </a:cubicBezTo>
                    <a:cubicBezTo>
                      <a:pt x="446" y="278"/>
                      <a:pt x="445" y="275"/>
                      <a:pt x="444" y="271"/>
                    </a:cubicBezTo>
                    <a:cubicBezTo>
                      <a:pt x="443" y="266"/>
                      <a:pt x="441" y="261"/>
                      <a:pt x="439" y="256"/>
                    </a:cubicBezTo>
                    <a:cubicBezTo>
                      <a:pt x="438" y="255"/>
                      <a:pt x="438" y="254"/>
                      <a:pt x="437" y="253"/>
                    </a:cubicBezTo>
                    <a:cubicBezTo>
                      <a:pt x="437" y="254"/>
                      <a:pt x="436" y="254"/>
                      <a:pt x="436" y="255"/>
                    </a:cubicBezTo>
                    <a:cubicBezTo>
                      <a:pt x="436" y="255"/>
                      <a:pt x="436" y="255"/>
                      <a:pt x="436" y="255"/>
                    </a:cubicBezTo>
                    <a:cubicBezTo>
                      <a:pt x="437" y="252"/>
                      <a:pt x="437" y="252"/>
                      <a:pt x="436" y="249"/>
                    </a:cubicBezTo>
                    <a:cubicBezTo>
                      <a:pt x="435" y="246"/>
                      <a:pt x="434" y="244"/>
                      <a:pt x="433" y="241"/>
                    </a:cubicBezTo>
                    <a:cubicBezTo>
                      <a:pt x="431" y="237"/>
                      <a:pt x="429" y="232"/>
                      <a:pt x="428" y="227"/>
                    </a:cubicBezTo>
                    <a:cubicBezTo>
                      <a:pt x="425" y="219"/>
                      <a:pt x="421" y="210"/>
                      <a:pt x="420" y="202"/>
                    </a:cubicBezTo>
                    <a:cubicBezTo>
                      <a:pt x="419" y="200"/>
                      <a:pt x="419" y="198"/>
                      <a:pt x="418" y="196"/>
                    </a:cubicBezTo>
                    <a:cubicBezTo>
                      <a:pt x="418" y="195"/>
                      <a:pt x="418" y="194"/>
                      <a:pt x="418" y="193"/>
                    </a:cubicBezTo>
                    <a:cubicBezTo>
                      <a:pt x="417" y="192"/>
                      <a:pt x="417" y="191"/>
                      <a:pt x="417" y="189"/>
                    </a:cubicBezTo>
                    <a:cubicBezTo>
                      <a:pt x="415" y="186"/>
                      <a:pt x="416" y="181"/>
                      <a:pt x="415" y="177"/>
                    </a:cubicBezTo>
                    <a:cubicBezTo>
                      <a:pt x="416" y="178"/>
                      <a:pt x="417" y="179"/>
                      <a:pt x="418" y="179"/>
                    </a:cubicBezTo>
                    <a:cubicBezTo>
                      <a:pt x="418" y="180"/>
                      <a:pt x="418" y="180"/>
                      <a:pt x="417" y="180"/>
                    </a:cubicBezTo>
                    <a:cubicBezTo>
                      <a:pt x="418" y="180"/>
                      <a:pt x="418" y="180"/>
                      <a:pt x="419" y="180"/>
                    </a:cubicBezTo>
                    <a:cubicBezTo>
                      <a:pt x="419" y="182"/>
                      <a:pt x="424" y="185"/>
                      <a:pt x="421" y="185"/>
                    </a:cubicBezTo>
                    <a:cubicBezTo>
                      <a:pt x="421" y="185"/>
                      <a:pt x="421" y="186"/>
                      <a:pt x="421" y="186"/>
                    </a:cubicBezTo>
                    <a:cubicBezTo>
                      <a:pt x="420" y="186"/>
                      <a:pt x="421" y="186"/>
                      <a:pt x="420" y="186"/>
                    </a:cubicBezTo>
                    <a:cubicBezTo>
                      <a:pt x="420" y="186"/>
                      <a:pt x="420" y="186"/>
                      <a:pt x="420" y="186"/>
                    </a:cubicBezTo>
                    <a:cubicBezTo>
                      <a:pt x="420" y="186"/>
                      <a:pt x="420" y="186"/>
                      <a:pt x="420" y="186"/>
                    </a:cubicBezTo>
                    <a:cubicBezTo>
                      <a:pt x="419" y="186"/>
                      <a:pt x="419" y="187"/>
                      <a:pt x="419" y="188"/>
                    </a:cubicBezTo>
                    <a:cubicBezTo>
                      <a:pt x="419" y="187"/>
                      <a:pt x="420" y="187"/>
                      <a:pt x="420" y="187"/>
                    </a:cubicBezTo>
                    <a:cubicBezTo>
                      <a:pt x="418" y="190"/>
                      <a:pt x="419" y="192"/>
                      <a:pt x="422" y="193"/>
                    </a:cubicBezTo>
                    <a:cubicBezTo>
                      <a:pt x="422" y="193"/>
                      <a:pt x="425" y="194"/>
                      <a:pt x="425" y="194"/>
                    </a:cubicBezTo>
                    <a:cubicBezTo>
                      <a:pt x="427" y="194"/>
                      <a:pt x="426" y="193"/>
                      <a:pt x="427" y="192"/>
                    </a:cubicBezTo>
                    <a:cubicBezTo>
                      <a:pt x="428" y="192"/>
                      <a:pt x="428" y="192"/>
                      <a:pt x="429" y="193"/>
                    </a:cubicBezTo>
                    <a:cubicBezTo>
                      <a:pt x="429" y="192"/>
                      <a:pt x="429" y="192"/>
                      <a:pt x="429" y="191"/>
                    </a:cubicBezTo>
                    <a:cubicBezTo>
                      <a:pt x="430" y="192"/>
                      <a:pt x="430" y="193"/>
                      <a:pt x="431" y="194"/>
                    </a:cubicBezTo>
                    <a:cubicBezTo>
                      <a:pt x="431" y="194"/>
                      <a:pt x="430" y="194"/>
                      <a:pt x="430" y="194"/>
                    </a:cubicBezTo>
                    <a:cubicBezTo>
                      <a:pt x="433" y="196"/>
                      <a:pt x="431" y="200"/>
                      <a:pt x="431" y="204"/>
                    </a:cubicBezTo>
                    <a:cubicBezTo>
                      <a:pt x="431" y="204"/>
                      <a:pt x="430" y="205"/>
                      <a:pt x="430" y="206"/>
                    </a:cubicBezTo>
                    <a:cubicBezTo>
                      <a:pt x="430" y="207"/>
                      <a:pt x="429" y="207"/>
                      <a:pt x="429" y="207"/>
                    </a:cubicBezTo>
                    <a:cubicBezTo>
                      <a:pt x="429" y="209"/>
                      <a:pt x="430" y="209"/>
                      <a:pt x="429" y="210"/>
                    </a:cubicBezTo>
                    <a:cubicBezTo>
                      <a:pt x="430" y="211"/>
                      <a:pt x="429" y="213"/>
                      <a:pt x="429" y="214"/>
                    </a:cubicBezTo>
                    <a:cubicBezTo>
                      <a:pt x="429" y="214"/>
                      <a:pt x="429" y="214"/>
                      <a:pt x="429" y="214"/>
                    </a:cubicBezTo>
                    <a:cubicBezTo>
                      <a:pt x="428" y="215"/>
                      <a:pt x="429" y="215"/>
                      <a:pt x="429" y="215"/>
                    </a:cubicBezTo>
                    <a:cubicBezTo>
                      <a:pt x="429" y="216"/>
                      <a:pt x="430" y="217"/>
                      <a:pt x="430" y="217"/>
                    </a:cubicBezTo>
                    <a:cubicBezTo>
                      <a:pt x="429" y="218"/>
                      <a:pt x="429" y="221"/>
                      <a:pt x="429" y="222"/>
                    </a:cubicBezTo>
                    <a:cubicBezTo>
                      <a:pt x="429" y="224"/>
                      <a:pt x="430" y="226"/>
                      <a:pt x="430" y="228"/>
                    </a:cubicBezTo>
                    <a:cubicBezTo>
                      <a:pt x="428" y="223"/>
                      <a:pt x="425" y="218"/>
                      <a:pt x="426" y="213"/>
                    </a:cubicBezTo>
                    <a:cubicBezTo>
                      <a:pt x="427" y="214"/>
                      <a:pt x="427" y="216"/>
                      <a:pt x="427" y="217"/>
                    </a:cubicBezTo>
                    <a:cubicBezTo>
                      <a:pt x="428" y="213"/>
                      <a:pt x="426" y="208"/>
                      <a:pt x="427" y="204"/>
                    </a:cubicBezTo>
                    <a:cubicBezTo>
                      <a:pt x="428" y="201"/>
                      <a:pt x="430" y="199"/>
                      <a:pt x="430" y="195"/>
                    </a:cubicBezTo>
                    <a:cubicBezTo>
                      <a:pt x="430" y="195"/>
                      <a:pt x="429" y="195"/>
                      <a:pt x="429" y="195"/>
                    </a:cubicBezTo>
                    <a:cubicBezTo>
                      <a:pt x="429" y="193"/>
                      <a:pt x="428" y="193"/>
                      <a:pt x="427" y="193"/>
                    </a:cubicBezTo>
                    <a:cubicBezTo>
                      <a:pt x="427" y="194"/>
                      <a:pt x="426" y="195"/>
                      <a:pt x="426" y="195"/>
                    </a:cubicBezTo>
                    <a:cubicBezTo>
                      <a:pt x="424" y="193"/>
                      <a:pt x="424" y="198"/>
                      <a:pt x="424" y="199"/>
                    </a:cubicBezTo>
                    <a:cubicBezTo>
                      <a:pt x="424" y="198"/>
                      <a:pt x="424" y="198"/>
                      <a:pt x="424" y="197"/>
                    </a:cubicBezTo>
                    <a:cubicBezTo>
                      <a:pt x="424" y="198"/>
                      <a:pt x="423" y="198"/>
                      <a:pt x="423" y="198"/>
                    </a:cubicBezTo>
                    <a:cubicBezTo>
                      <a:pt x="423" y="198"/>
                      <a:pt x="423" y="197"/>
                      <a:pt x="423" y="196"/>
                    </a:cubicBezTo>
                    <a:cubicBezTo>
                      <a:pt x="422" y="198"/>
                      <a:pt x="422" y="201"/>
                      <a:pt x="423" y="203"/>
                    </a:cubicBezTo>
                    <a:cubicBezTo>
                      <a:pt x="423" y="205"/>
                      <a:pt x="423" y="207"/>
                      <a:pt x="423" y="209"/>
                    </a:cubicBezTo>
                    <a:cubicBezTo>
                      <a:pt x="424" y="214"/>
                      <a:pt x="426" y="219"/>
                      <a:pt x="427" y="223"/>
                    </a:cubicBezTo>
                    <a:cubicBezTo>
                      <a:pt x="428" y="226"/>
                      <a:pt x="430" y="228"/>
                      <a:pt x="430" y="230"/>
                    </a:cubicBezTo>
                    <a:cubicBezTo>
                      <a:pt x="431" y="231"/>
                      <a:pt x="431" y="233"/>
                      <a:pt x="432" y="235"/>
                    </a:cubicBezTo>
                    <a:cubicBezTo>
                      <a:pt x="434" y="239"/>
                      <a:pt x="435" y="242"/>
                      <a:pt x="436" y="245"/>
                    </a:cubicBezTo>
                    <a:cubicBezTo>
                      <a:pt x="436" y="245"/>
                      <a:pt x="436" y="245"/>
                      <a:pt x="436" y="245"/>
                    </a:cubicBezTo>
                    <a:cubicBezTo>
                      <a:pt x="436" y="246"/>
                      <a:pt x="436" y="246"/>
                      <a:pt x="437" y="248"/>
                    </a:cubicBezTo>
                    <a:cubicBezTo>
                      <a:pt x="437" y="248"/>
                      <a:pt x="437" y="247"/>
                      <a:pt x="437" y="247"/>
                    </a:cubicBezTo>
                    <a:cubicBezTo>
                      <a:pt x="438" y="248"/>
                      <a:pt x="438" y="251"/>
                      <a:pt x="439" y="251"/>
                    </a:cubicBezTo>
                    <a:cubicBezTo>
                      <a:pt x="439" y="252"/>
                      <a:pt x="439" y="252"/>
                      <a:pt x="439" y="252"/>
                    </a:cubicBezTo>
                    <a:cubicBezTo>
                      <a:pt x="441" y="251"/>
                      <a:pt x="437" y="244"/>
                      <a:pt x="436" y="242"/>
                    </a:cubicBezTo>
                    <a:cubicBezTo>
                      <a:pt x="434" y="238"/>
                      <a:pt x="433" y="234"/>
                      <a:pt x="432" y="229"/>
                    </a:cubicBezTo>
                    <a:cubicBezTo>
                      <a:pt x="431" y="226"/>
                      <a:pt x="430" y="221"/>
                      <a:pt x="430" y="218"/>
                    </a:cubicBezTo>
                    <a:cubicBezTo>
                      <a:pt x="430" y="215"/>
                      <a:pt x="432" y="209"/>
                      <a:pt x="430" y="208"/>
                    </a:cubicBezTo>
                    <a:cubicBezTo>
                      <a:pt x="431" y="209"/>
                      <a:pt x="432" y="207"/>
                      <a:pt x="433" y="206"/>
                    </a:cubicBezTo>
                    <a:cubicBezTo>
                      <a:pt x="434" y="205"/>
                      <a:pt x="435" y="206"/>
                      <a:pt x="435" y="204"/>
                    </a:cubicBezTo>
                    <a:cubicBezTo>
                      <a:pt x="435" y="203"/>
                      <a:pt x="434" y="202"/>
                      <a:pt x="434" y="202"/>
                    </a:cubicBezTo>
                    <a:cubicBezTo>
                      <a:pt x="433" y="199"/>
                      <a:pt x="433" y="196"/>
                      <a:pt x="432" y="193"/>
                    </a:cubicBezTo>
                    <a:cubicBezTo>
                      <a:pt x="431" y="191"/>
                      <a:pt x="429" y="189"/>
                      <a:pt x="428" y="187"/>
                    </a:cubicBezTo>
                    <a:cubicBezTo>
                      <a:pt x="421" y="177"/>
                      <a:pt x="416" y="166"/>
                      <a:pt x="411" y="155"/>
                    </a:cubicBezTo>
                    <a:cubicBezTo>
                      <a:pt x="411" y="156"/>
                      <a:pt x="411" y="161"/>
                      <a:pt x="413" y="161"/>
                    </a:cubicBezTo>
                    <a:cubicBezTo>
                      <a:pt x="413" y="162"/>
                      <a:pt x="413" y="161"/>
                      <a:pt x="413" y="162"/>
                    </a:cubicBezTo>
                    <a:cubicBezTo>
                      <a:pt x="413" y="162"/>
                      <a:pt x="412" y="163"/>
                      <a:pt x="412" y="163"/>
                    </a:cubicBezTo>
                    <a:cubicBezTo>
                      <a:pt x="411" y="160"/>
                      <a:pt x="412" y="158"/>
                      <a:pt x="410" y="156"/>
                    </a:cubicBezTo>
                    <a:cubicBezTo>
                      <a:pt x="410" y="155"/>
                      <a:pt x="410" y="154"/>
                      <a:pt x="410" y="154"/>
                    </a:cubicBezTo>
                    <a:cubicBezTo>
                      <a:pt x="409" y="154"/>
                      <a:pt x="408" y="154"/>
                      <a:pt x="408" y="154"/>
                    </a:cubicBezTo>
                    <a:cubicBezTo>
                      <a:pt x="407" y="154"/>
                      <a:pt x="408" y="153"/>
                      <a:pt x="408" y="152"/>
                    </a:cubicBezTo>
                    <a:cubicBezTo>
                      <a:pt x="408" y="152"/>
                      <a:pt x="408" y="153"/>
                      <a:pt x="408" y="153"/>
                    </a:cubicBezTo>
                    <a:cubicBezTo>
                      <a:pt x="408" y="150"/>
                      <a:pt x="405" y="145"/>
                      <a:pt x="404" y="143"/>
                    </a:cubicBezTo>
                    <a:cubicBezTo>
                      <a:pt x="404" y="141"/>
                      <a:pt x="401" y="133"/>
                      <a:pt x="400" y="133"/>
                    </a:cubicBezTo>
                    <a:cubicBezTo>
                      <a:pt x="400" y="132"/>
                      <a:pt x="400" y="132"/>
                      <a:pt x="401" y="131"/>
                    </a:cubicBezTo>
                    <a:cubicBezTo>
                      <a:pt x="404" y="137"/>
                      <a:pt x="406" y="145"/>
                      <a:pt x="409" y="152"/>
                    </a:cubicBezTo>
                    <a:cubicBezTo>
                      <a:pt x="409" y="152"/>
                      <a:pt x="409" y="151"/>
                      <a:pt x="408" y="151"/>
                    </a:cubicBezTo>
                    <a:cubicBezTo>
                      <a:pt x="409" y="153"/>
                      <a:pt x="410" y="154"/>
                      <a:pt x="411" y="155"/>
                    </a:cubicBezTo>
                    <a:cubicBezTo>
                      <a:pt x="411" y="154"/>
                      <a:pt x="409" y="151"/>
                      <a:pt x="409" y="150"/>
                    </a:cubicBezTo>
                    <a:cubicBezTo>
                      <a:pt x="408" y="148"/>
                      <a:pt x="407" y="145"/>
                      <a:pt x="406" y="142"/>
                    </a:cubicBezTo>
                    <a:cubicBezTo>
                      <a:pt x="404" y="139"/>
                      <a:pt x="403" y="135"/>
                      <a:pt x="402" y="132"/>
                    </a:cubicBezTo>
                    <a:cubicBezTo>
                      <a:pt x="400" y="127"/>
                      <a:pt x="398" y="121"/>
                      <a:pt x="396" y="116"/>
                    </a:cubicBezTo>
                    <a:cubicBezTo>
                      <a:pt x="395" y="113"/>
                      <a:pt x="394" y="106"/>
                      <a:pt x="392" y="104"/>
                    </a:cubicBezTo>
                    <a:cubicBezTo>
                      <a:pt x="392" y="104"/>
                      <a:pt x="390" y="89"/>
                      <a:pt x="388" y="89"/>
                    </a:cubicBezTo>
                    <a:cubicBezTo>
                      <a:pt x="388" y="89"/>
                      <a:pt x="389" y="90"/>
                      <a:pt x="389" y="91"/>
                    </a:cubicBezTo>
                    <a:cubicBezTo>
                      <a:pt x="389" y="90"/>
                      <a:pt x="388" y="90"/>
                      <a:pt x="388" y="89"/>
                    </a:cubicBezTo>
                    <a:cubicBezTo>
                      <a:pt x="388" y="91"/>
                      <a:pt x="387" y="93"/>
                      <a:pt x="388" y="95"/>
                    </a:cubicBezTo>
                    <a:cubicBezTo>
                      <a:pt x="389" y="96"/>
                      <a:pt x="390" y="97"/>
                      <a:pt x="390" y="100"/>
                    </a:cubicBezTo>
                    <a:cubicBezTo>
                      <a:pt x="389" y="99"/>
                      <a:pt x="388" y="96"/>
                      <a:pt x="387" y="95"/>
                    </a:cubicBezTo>
                    <a:cubicBezTo>
                      <a:pt x="388" y="94"/>
                      <a:pt x="387" y="92"/>
                      <a:pt x="386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87"/>
                      <a:pt x="387" y="86"/>
                      <a:pt x="385" y="83"/>
                    </a:cubicBezTo>
                    <a:cubicBezTo>
                      <a:pt x="386" y="82"/>
                      <a:pt x="384" y="79"/>
                      <a:pt x="383" y="77"/>
                    </a:cubicBezTo>
                    <a:cubicBezTo>
                      <a:pt x="383" y="76"/>
                      <a:pt x="383" y="73"/>
                      <a:pt x="383" y="71"/>
                    </a:cubicBezTo>
                    <a:cubicBezTo>
                      <a:pt x="384" y="72"/>
                      <a:pt x="384" y="75"/>
                      <a:pt x="384" y="76"/>
                    </a:cubicBezTo>
                    <a:cubicBezTo>
                      <a:pt x="385" y="78"/>
                      <a:pt x="386" y="81"/>
                      <a:pt x="386" y="83"/>
                    </a:cubicBezTo>
                    <a:cubicBezTo>
                      <a:pt x="387" y="84"/>
                      <a:pt x="387" y="85"/>
                      <a:pt x="388" y="86"/>
                    </a:cubicBezTo>
                    <a:cubicBezTo>
                      <a:pt x="388" y="87"/>
                      <a:pt x="389" y="89"/>
                      <a:pt x="388" y="87"/>
                    </a:cubicBezTo>
                    <a:cubicBezTo>
                      <a:pt x="388" y="85"/>
                      <a:pt x="388" y="83"/>
                      <a:pt x="387" y="81"/>
                    </a:cubicBezTo>
                    <a:cubicBezTo>
                      <a:pt x="385" y="76"/>
                      <a:pt x="385" y="70"/>
                      <a:pt x="384" y="64"/>
                    </a:cubicBezTo>
                    <a:cubicBezTo>
                      <a:pt x="383" y="60"/>
                      <a:pt x="381" y="54"/>
                      <a:pt x="382" y="49"/>
                    </a:cubicBezTo>
                    <a:cubicBezTo>
                      <a:pt x="376" y="48"/>
                      <a:pt x="381" y="56"/>
                      <a:pt x="380" y="58"/>
                    </a:cubicBezTo>
                    <a:cubicBezTo>
                      <a:pt x="380" y="57"/>
                      <a:pt x="379" y="56"/>
                      <a:pt x="379" y="55"/>
                    </a:cubicBezTo>
                    <a:cubicBezTo>
                      <a:pt x="379" y="54"/>
                      <a:pt x="379" y="50"/>
                      <a:pt x="377" y="52"/>
                    </a:cubicBezTo>
                    <a:cubicBezTo>
                      <a:pt x="377" y="51"/>
                      <a:pt x="377" y="51"/>
                      <a:pt x="377" y="50"/>
                    </a:cubicBezTo>
                    <a:cubicBezTo>
                      <a:pt x="377" y="50"/>
                      <a:pt x="378" y="51"/>
                      <a:pt x="378" y="51"/>
                    </a:cubicBezTo>
                    <a:cubicBezTo>
                      <a:pt x="377" y="49"/>
                      <a:pt x="376" y="51"/>
                      <a:pt x="375" y="50"/>
                    </a:cubicBezTo>
                    <a:cubicBezTo>
                      <a:pt x="373" y="49"/>
                      <a:pt x="374" y="50"/>
                      <a:pt x="374" y="51"/>
                    </a:cubicBezTo>
                    <a:cubicBezTo>
                      <a:pt x="374" y="51"/>
                      <a:pt x="375" y="52"/>
                      <a:pt x="373" y="53"/>
                    </a:cubicBezTo>
                    <a:cubicBezTo>
                      <a:pt x="373" y="53"/>
                      <a:pt x="371" y="51"/>
                      <a:pt x="371" y="51"/>
                    </a:cubicBezTo>
                    <a:cubicBezTo>
                      <a:pt x="368" y="50"/>
                      <a:pt x="368" y="50"/>
                      <a:pt x="369" y="53"/>
                    </a:cubicBezTo>
                    <a:cubicBezTo>
                      <a:pt x="369" y="54"/>
                      <a:pt x="369" y="55"/>
                      <a:pt x="369" y="55"/>
                    </a:cubicBezTo>
                    <a:cubicBezTo>
                      <a:pt x="369" y="55"/>
                      <a:pt x="370" y="56"/>
                      <a:pt x="370" y="57"/>
                    </a:cubicBezTo>
                    <a:cubicBezTo>
                      <a:pt x="370" y="57"/>
                      <a:pt x="370" y="57"/>
                      <a:pt x="369" y="56"/>
                    </a:cubicBezTo>
                    <a:cubicBezTo>
                      <a:pt x="367" y="57"/>
                      <a:pt x="367" y="55"/>
                      <a:pt x="366" y="57"/>
                    </a:cubicBezTo>
                    <a:cubicBezTo>
                      <a:pt x="365" y="58"/>
                      <a:pt x="366" y="61"/>
                      <a:pt x="367" y="61"/>
                    </a:cubicBezTo>
                    <a:cubicBezTo>
                      <a:pt x="371" y="64"/>
                      <a:pt x="364" y="70"/>
                      <a:pt x="366" y="70"/>
                    </a:cubicBezTo>
                    <a:cubicBezTo>
                      <a:pt x="367" y="71"/>
                      <a:pt x="368" y="70"/>
                      <a:pt x="369" y="70"/>
                    </a:cubicBezTo>
                    <a:cubicBezTo>
                      <a:pt x="370" y="71"/>
                      <a:pt x="368" y="71"/>
                      <a:pt x="368" y="71"/>
                    </a:cubicBezTo>
                    <a:cubicBezTo>
                      <a:pt x="367" y="72"/>
                      <a:pt x="368" y="74"/>
                      <a:pt x="367" y="74"/>
                    </a:cubicBezTo>
                    <a:cubicBezTo>
                      <a:pt x="366" y="75"/>
                      <a:pt x="366" y="76"/>
                      <a:pt x="366" y="77"/>
                    </a:cubicBezTo>
                    <a:cubicBezTo>
                      <a:pt x="365" y="79"/>
                      <a:pt x="368" y="79"/>
                      <a:pt x="369" y="80"/>
                    </a:cubicBezTo>
                    <a:cubicBezTo>
                      <a:pt x="369" y="81"/>
                      <a:pt x="372" y="85"/>
                      <a:pt x="372" y="82"/>
                    </a:cubicBezTo>
                    <a:cubicBezTo>
                      <a:pt x="373" y="85"/>
                      <a:pt x="372" y="83"/>
                      <a:pt x="371" y="85"/>
                    </a:cubicBezTo>
                    <a:cubicBezTo>
                      <a:pt x="371" y="85"/>
                      <a:pt x="371" y="87"/>
                      <a:pt x="371" y="87"/>
                    </a:cubicBezTo>
                    <a:cubicBezTo>
                      <a:pt x="371" y="88"/>
                      <a:pt x="370" y="88"/>
                      <a:pt x="370" y="90"/>
                    </a:cubicBezTo>
                    <a:cubicBezTo>
                      <a:pt x="371" y="90"/>
                      <a:pt x="371" y="91"/>
                      <a:pt x="372" y="92"/>
                    </a:cubicBezTo>
                    <a:cubicBezTo>
                      <a:pt x="372" y="92"/>
                      <a:pt x="372" y="92"/>
                      <a:pt x="373" y="92"/>
                    </a:cubicBezTo>
                    <a:cubicBezTo>
                      <a:pt x="373" y="93"/>
                      <a:pt x="372" y="93"/>
                      <a:pt x="372" y="93"/>
                    </a:cubicBezTo>
                    <a:cubicBezTo>
                      <a:pt x="372" y="94"/>
                      <a:pt x="372" y="95"/>
                      <a:pt x="373" y="96"/>
                    </a:cubicBezTo>
                    <a:cubicBezTo>
                      <a:pt x="373" y="97"/>
                      <a:pt x="374" y="98"/>
                      <a:pt x="374" y="98"/>
                    </a:cubicBezTo>
                    <a:cubicBezTo>
                      <a:pt x="374" y="100"/>
                      <a:pt x="373" y="99"/>
                      <a:pt x="373" y="100"/>
                    </a:cubicBezTo>
                    <a:cubicBezTo>
                      <a:pt x="373" y="101"/>
                      <a:pt x="373" y="102"/>
                      <a:pt x="373" y="103"/>
                    </a:cubicBezTo>
                    <a:cubicBezTo>
                      <a:pt x="372" y="105"/>
                      <a:pt x="370" y="104"/>
                      <a:pt x="369" y="105"/>
                    </a:cubicBezTo>
                    <a:cubicBezTo>
                      <a:pt x="368" y="106"/>
                      <a:pt x="368" y="105"/>
                      <a:pt x="368" y="107"/>
                    </a:cubicBezTo>
                    <a:cubicBezTo>
                      <a:pt x="368" y="108"/>
                      <a:pt x="369" y="108"/>
                      <a:pt x="369" y="108"/>
                    </a:cubicBezTo>
                    <a:cubicBezTo>
                      <a:pt x="369" y="109"/>
                      <a:pt x="368" y="109"/>
                      <a:pt x="369" y="110"/>
                    </a:cubicBezTo>
                    <a:cubicBezTo>
                      <a:pt x="369" y="111"/>
                      <a:pt x="370" y="110"/>
                      <a:pt x="370" y="111"/>
                    </a:cubicBezTo>
                    <a:cubicBezTo>
                      <a:pt x="370" y="112"/>
                      <a:pt x="370" y="114"/>
                      <a:pt x="368" y="114"/>
                    </a:cubicBezTo>
                    <a:cubicBezTo>
                      <a:pt x="367" y="114"/>
                      <a:pt x="366" y="113"/>
                      <a:pt x="365" y="114"/>
                    </a:cubicBezTo>
                    <a:cubicBezTo>
                      <a:pt x="364" y="114"/>
                      <a:pt x="364" y="117"/>
                      <a:pt x="364" y="118"/>
                    </a:cubicBezTo>
                    <a:cubicBezTo>
                      <a:pt x="364" y="119"/>
                      <a:pt x="365" y="121"/>
                      <a:pt x="365" y="123"/>
                    </a:cubicBezTo>
                    <a:cubicBezTo>
                      <a:pt x="365" y="124"/>
                      <a:pt x="364" y="125"/>
                      <a:pt x="365" y="126"/>
                    </a:cubicBezTo>
                    <a:cubicBezTo>
                      <a:pt x="365" y="126"/>
                      <a:pt x="366" y="127"/>
                      <a:pt x="367" y="127"/>
                    </a:cubicBezTo>
                    <a:cubicBezTo>
                      <a:pt x="367" y="128"/>
                      <a:pt x="366" y="128"/>
                      <a:pt x="367" y="130"/>
                    </a:cubicBezTo>
                    <a:cubicBezTo>
                      <a:pt x="367" y="130"/>
                      <a:pt x="369" y="132"/>
                      <a:pt x="369" y="131"/>
                    </a:cubicBezTo>
                    <a:cubicBezTo>
                      <a:pt x="370" y="130"/>
                      <a:pt x="371" y="134"/>
                      <a:pt x="372" y="134"/>
                    </a:cubicBezTo>
                    <a:cubicBezTo>
                      <a:pt x="372" y="135"/>
                      <a:pt x="373" y="136"/>
                      <a:pt x="374" y="137"/>
                    </a:cubicBezTo>
                    <a:cubicBezTo>
                      <a:pt x="374" y="138"/>
                      <a:pt x="373" y="138"/>
                      <a:pt x="373" y="139"/>
                    </a:cubicBezTo>
                    <a:cubicBezTo>
                      <a:pt x="374" y="142"/>
                      <a:pt x="374" y="143"/>
                      <a:pt x="371" y="144"/>
                    </a:cubicBezTo>
                    <a:cubicBezTo>
                      <a:pt x="372" y="145"/>
                      <a:pt x="373" y="145"/>
                      <a:pt x="373" y="146"/>
                    </a:cubicBezTo>
                    <a:cubicBezTo>
                      <a:pt x="370" y="145"/>
                      <a:pt x="368" y="144"/>
                      <a:pt x="367" y="141"/>
                    </a:cubicBezTo>
                    <a:cubicBezTo>
                      <a:pt x="367" y="141"/>
                      <a:pt x="368" y="140"/>
                      <a:pt x="367" y="139"/>
                    </a:cubicBezTo>
                    <a:cubicBezTo>
                      <a:pt x="367" y="139"/>
                      <a:pt x="366" y="138"/>
                      <a:pt x="366" y="137"/>
                    </a:cubicBezTo>
                    <a:cubicBezTo>
                      <a:pt x="366" y="136"/>
                      <a:pt x="363" y="133"/>
                      <a:pt x="366" y="134"/>
                    </a:cubicBezTo>
                    <a:cubicBezTo>
                      <a:pt x="366" y="133"/>
                      <a:pt x="363" y="129"/>
                      <a:pt x="365" y="129"/>
                    </a:cubicBezTo>
                    <a:cubicBezTo>
                      <a:pt x="366" y="127"/>
                      <a:pt x="364" y="127"/>
                      <a:pt x="364" y="124"/>
                    </a:cubicBezTo>
                    <a:cubicBezTo>
                      <a:pt x="364" y="122"/>
                      <a:pt x="364" y="121"/>
                      <a:pt x="364" y="119"/>
                    </a:cubicBezTo>
                    <a:cubicBezTo>
                      <a:pt x="364" y="117"/>
                      <a:pt x="363" y="115"/>
                      <a:pt x="364" y="114"/>
                    </a:cubicBezTo>
                    <a:cubicBezTo>
                      <a:pt x="365" y="112"/>
                      <a:pt x="367" y="114"/>
                      <a:pt x="369" y="113"/>
                    </a:cubicBezTo>
                    <a:cubicBezTo>
                      <a:pt x="371" y="111"/>
                      <a:pt x="368" y="110"/>
                      <a:pt x="368" y="109"/>
                    </a:cubicBezTo>
                    <a:cubicBezTo>
                      <a:pt x="368" y="110"/>
                      <a:pt x="367" y="107"/>
                      <a:pt x="367" y="107"/>
                    </a:cubicBezTo>
                    <a:cubicBezTo>
                      <a:pt x="367" y="106"/>
                      <a:pt x="366" y="105"/>
                      <a:pt x="367" y="104"/>
                    </a:cubicBezTo>
                    <a:cubicBezTo>
                      <a:pt x="369" y="102"/>
                      <a:pt x="371" y="105"/>
                      <a:pt x="372" y="101"/>
                    </a:cubicBezTo>
                    <a:cubicBezTo>
                      <a:pt x="372" y="98"/>
                      <a:pt x="371" y="98"/>
                      <a:pt x="370" y="96"/>
                    </a:cubicBezTo>
                    <a:cubicBezTo>
                      <a:pt x="369" y="93"/>
                      <a:pt x="368" y="90"/>
                      <a:pt x="369" y="87"/>
                    </a:cubicBezTo>
                    <a:cubicBezTo>
                      <a:pt x="369" y="85"/>
                      <a:pt x="370" y="85"/>
                      <a:pt x="368" y="83"/>
                    </a:cubicBezTo>
                    <a:cubicBezTo>
                      <a:pt x="366" y="82"/>
                      <a:pt x="366" y="82"/>
                      <a:pt x="365" y="80"/>
                    </a:cubicBezTo>
                    <a:cubicBezTo>
                      <a:pt x="364" y="80"/>
                      <a:pt x="363" y="77"/>
                      <a:pt x="363" y="77"/>
                    </a:cubicBezTo>
                    <a:cubicBezTo>
                      <a:pt x="363" y="76"/>
                      <a:pt x="364" y="74"/>
                      <a:pt x="364" y="73"/>
                    </a:cubicBezTo>
                    <a:cubicBezTo>
                      <a:pt x="365" y="67"/>
                      <a:pt x="361" y="70"/>
                      <a:pt x="361" y="74"/>
                    </a:cubicBezTo>
                    <a:cubicBezTo>
                      <a:pt x="360" y="72"/>
                      <a:pt x="360" y="71"/>
                      <a:pt x="361" y="70"/>
                    </a:cubicBezTo>
                    <a:cubicBezTo>
                      <a:pt x="361" y="69"/>
                      <a:pt x="362" y="69"/>
                      <a:pt x="363" y="68"/>
                    </a:cubicBezTo>
                    <a:cubicBezTo>
                      <a:pt x="363" y="68"/>
                      <a:pt x="364" y="69"/>
                      <a:pt x="364" y="69"/>
                    </a:cubicBezTo>
                    <a:cubicBezTo>
                      <a:pt x="364" y="68"/>
                      <a:pt x="364" y="68"/>
                      <a:pt x="364" y="68"/>
                    </a:cubicBezTo>
                    <a:cubicBezTo>
                      <a:pt x="364" y="67"/>
                      <a:pt x="366" y="64"/>
                      <a:pt x="366" y="63"/>
                    </a:cubicBezTo>
                    <a:cubicBezTo>
                      <a:pt x="366" y="62"/>
                      <a:pt x="364" y="61"/>
                      <a:pt x="364" y="59"/>
                    </a:cubicBezTo>
                    <a:cubicBezTo>
                      <a:pt x="362" y="60"/>
                      <a:pt x="363" y="58"/>
                      <a:pt x="363" y="57"/>
                    </a:cubicBezTo>
                    <a:cubicBezTo>
                      <a:pt x="364" y="56"/>
                      <a:pt x="366" y="56"/>
                      <a:pt x="367" y="55"/>
                    </a:cubicBezTo>
                    <a:cubicBezTo>
                      <a:pt x="367" y="54"/>
                      <a:pt x="367" y="56"/>
                      <a:pt x="368" y="54"/>
                    </a:cubicBezTo>
                    <a:cubicBezTo>
                      <a:pt x="368" y="53"/>
                      <a:pt x="368" y="52"/>
                      <a:pt x="368" y="51"/>
                    </a:cubicBezTo>
                    <a:cubicBezTo>
                      <a:pt x="367" y="50"/>
                      <a:pt x="366" y="49"/>
                      <a:pt x="364" y="50"/>
                    </a:cubicBezTo>
                    <a:cubicBezTo>
                      <a:pt x="366" y="47"/>
                      <a:pt x="363" y="48"/>
                      <a:pt x="361" y="48"/>
                    </a:cubicBezTo>
                    <a:cubicBezTo>
                      <a:pt x="362" y="47"/>
                      <a:pt x="364" y="47"/>
                      <a:pt x="365" y="47"/>
                    </a:cubicBezTo>
                    <a:cubicBezTo>
                      <a:pt x="366" y="48"/>
                      <a:pt x="365" y="49"/>
                      <a:pt x="367" y="49"/>
                    </a:cubicBezTo>
                    <a:cubicBezTo>
                      <a:pt x="370" y="50"/>
                      <a:pt x="368" y="47"/>
                      <a:pt x="367" y="46"/>
                    </a:cubicBezTo>
                    <a:cubicBezTo>
                      <a:pt x="369" y="46"/>
                      <a:pt x="369" y="47"/>
                      <a:pt x="370" y="48"/>
                    </a:cubicBezTo>
                    <a:cubicBezTo>
                      <a:pt x="370" y="48"/>
                      <a:pt x="370" y="47"/>
                      <a:pt x="370" y="46"/>
                    </a:cubicBezTo>
                    <a:cubicBezTo>
                      <a:pt x="371" y="47"/>
                      <a:pt x="371" y="47"/>
                      <a:pt x="371" y="48"/>
                    </a:cubicBezTo>
                    <a:cubicBezTo>
                      <a:pt x="371" y="48"/>
                      <a:pt x="371" y="49"/>
                      <a:pt x="371" y="49"/>
                    </a:cubicBezTo>
                    <a:cubicBezTo>
                      <a:pt x="373" y="50"/>
                      <a:pt x="371" y="49"/>
                      <a:pt x="372" y="49"/>
                    </a:cubicBezTo>
                    <a:cubicBezTo>
                      <a:pt x="373" y="48"/>
                      <a:pt x="373" y="46"/>
                      <a:pt x="375" y="47"/>
                    </a:cubicBezTo>
                    <a:cubicBezTo>
                      <a:pt x="373" y="48"/>
                      <a:pt x="375" y="49"/>
                      <a:pt x="375" y="48"/>
                    </a:cubicBezTo>
                    <a:cubicBezTo>
                      <a:pt x="375" y="47"/>
                      <a:pt x="375" y="46"/>
                      <a:pt x="374" y="45"/>
                    </a:cubicBezTo>
                    <a:cubicBezTo>
                      <a:pt x="375" y="46"/>
                      <a:pt x="375" y="46"/>
                      <a:pt x="376" y="45"/>
                    </a:cubicBezTo>
                    <a:cubicBezTo>
                      <a:pt x="376" y="46"/>
                      <a:pt x="376" y="46"/>
                      <a:pt x="376" y="46"/>
                    </a:cubicBezTo>
                    <a:cubicBezTo>
                      <a:pt x="376" y="46"/>
                      <a:pt x="376" y="46"/>
                      <a:pt x="376" y="46"/>
                    </a:cubicBezTo>
                    <a:cubicBezTo>
                      <a:pt x="376" y="47"/>
                      <a:pt x="376" y="47"/>
                      <a:pt x="376" y="47"/>
                    </a:cubicBezTo>
                    <a:cubicBezTo>
                      <a:pt x="378" y="47"/>
                      <a:pt x="378" y="48"/>
                      <a:pt x="377" y="49"/>
                    </a:cubicBezTo>
                    <a:cubicBezTo>
                      <a:pt x="377" y="48"/>
                      <a:pt x="377" y="48"/>
                      <a:pt x="377" y="47"/>
                    </a:cubicBezTo>
                    <a:cubicBezTo>
                      <a:pt x="376" y="48"/>
                      <a:pt x="375" y="50"/>
                      <a:pt x="377" y="49"/>
                    </a:cubicBezTo>
                    <a:cubicBezTo>
                      <a:pt x="378" y="49"/>
                      <a:pt x="379" y="47"/>
                      <a:pt x="378" y="45"/>
                    </a:cubicBezTo>
                    <a:cubicBezTo>
                      <a:pt x="378" y="43"/>
                      <a:pt x="377" y="37"/>
                      <a:pt x="374" y="36"/>
                    </a:cubicBezTo>
                    <a:cubicBezTo>
                      <a:pt x="374" y="37"/>
                      <a:pt x="374" y="37"/>
                      <a:pt x="374" y="37"/>
                    </a:cubicBezTo>
                    <a:cubicBezTo>
                      <a:pt x="376" y="37"/>
                      <a:pt x="377" y="42"/>
                      <a:pt x="376" y="43"/>
                    </a:cubicBezTo>
                    <a:cubicBezTo>
                      <a:pt x="376" y="42"/>
                      <a:pt x="376" y="43"/>
                      <a:pt x="376" y="42"/>
                    </a:cubicBezTo>
                    <a:cubicBezTo>
                      <a:pt x="376" y="41"/>
                      <a:pt x="373" y="41"/>
                      <a:pt x="371" y="40"/>
                    </a:cubicBezTo>
                    <a:cubicBezTo>
                      <a:pt x="372" y="40"/>
                      <a:pt x="373" y="39"/>
                      <a:pt x="372" y="38"/>
                    </a:cubicBezTo>
                    <a:cubicBezTo>
                      <a:pt x="371" y="39"/>
                      <a:pt x="370" y="38"/>
                      <a:pt x="370" y="36"/>
                    </a:cubicBezTo>
                    <a:cubicBezTo>
                      <a:pt x="370" y="36"/>
                      <a:pt x="370" y="36"/>
                      <a:pt x="370" y="36"/>
                    </a:cubicBezTo>
                    <a:cubicBezTo>
                      <a:pt x="370" y="36"/>
                      <a:pt x="370" y="36"/>
                      <a:pt x="370" y="35"/>
                    </a:cubicBezTo>
                    <a:cubicBezTo>
                      <a:pt x="371" y="37"/>
                      <a:pt x="371" y="38"/>
                      <a:pt x="372" y="38"/>
                    </a:cubicBezTo>
                    <a:cubicBezTo>
                      <a:pt x="374" y="38"/>
                      <a:pt x="372" y="39"/>
                      <a:pt x="374" y="38"/>
                    </a:cubicBezTo>
                    <a:cubicBezTo>
                      <a:pt x="375" y="37"/>
                      <a:pt x="373" y="35"/>
                      <a:pt x="375" y="35"/>
                    </a:cubicBezTo>
                    <a:cubicBezTo>
                      <a:pt x="375" y="34"/>
                      <a:pt x="377" y="33"/>
                      <a:pt x="376" y="32"/>
                    </a:cubicBezTo>
                    <a:cubicBezTo>
                      <a:pt x="379" y="34"/>
                      <a:pt x="376" y="36"/>
                      <a:pt x="378" y="38"/>
                    </a:cubicBezTo>
                    <a:cubicBezTo>
                      <a:pt x="379" y="40"/>
                      <a:pt x="379" y="40"/>
                      <a:pt x="379" y="38"/>
                    </a:cubicBezTo>
                    <a:cubicBezTo>
                      <a:pt x="380" y="37"/>
                      <a:pt x="379" y="35"/>
                      <a:pt x="379" y="33"/>
                    </a:cubicBezTo>
                    <a:cubicBezTo>
                      <a:pt x="379" y="31"/>
                      <a:pt x="381" y="23"/>
                      <a:pt x="378" y="25"/>
                    </a:cubicBezTo>
                    <a:cubicBezTo>
                      <a:pt x="377" y="26"/>
                      <a:pt x="378" y="30"/>
                      <a:pt x="375" y="30"/>
                    </a:cubicBezTo>
                    <a:cubicBezTo>
                      <a:pt x="376" y="30"/>
                      <a:pt x="376" y="28"/>
                      <a:pt x="376" y="27"/>
                    </a:cubicBezTo>
                    <a:cubicBezTo>
                      <a:pt x="375" y="28"/>
                      <a:pt x="374" y="28"/>
                      <a:pt x="374" y="29"/>
                    </a:cubicBezTo>
                    <a:cubicBezTo>
                      <a:pt x="374" y="28"/>
                      <a:pt x="375" y="27"/>
                      <a:pt x="376" y="27"/>
                    </a:cubicBezTo>
                    <a:cubicBezTo>
                      <a:pt x="376" y="27"/>
                      <a:pt x="376" y="26"/>
                      <a:pt x="376" y="26"/>
                    </a:cubicBezTo>
                    <a:cubicBezTo>
                      <a:pt x="374" y="28"/>
                      <a:pt x="373" y="25"/>
                      <a:pt x="372" y="26"/>
                    </a:cubicBezTo>
                    <a:cubicBezTo>
                      <a:pt x="373" y="25"/>
                      <a:pt x="369" y="25"/>
                      <a:pt x="371" y="24"/>
                    </a:cubicBezTo>
                    <a:cubicBezTo>
                      <a:pt x="370" y="24"/>
                      <a:pt x="370" y="24"/>
                      <a:pt x="369" y="23"/>
                    </a:cubicBezTo>
                    <a:cubicBezTo>
                      <a:pt x="369" y="24"/>
                      <a:pt x="369" y="24"/>
                      <a:pt x="369" y="24"/>
                    </a:cubicBezTo>
                    <a:cubicBezTo>
                      <a:pt x="369" y="23"/>
                      <a:pt x="368" y="23"/>
                      <a:pt x="368" y="22"/>
                    </a:cubicBezTo>
                    <a:cubicBezTo>
                      <a:pt x="367" y="23"/>
                      <a:pt x="366" y="23"/>
                      <a:pt x="366" y="22"/>
                    </a:cubicBezTo>
                    <a:cubicBezTo>
                      <a:pt x="366" y="22"/>
                      <a:pt x="366" y="22"/>
                      <a:pt x="365" y="22"/>
                    </a:cubicBezTo>
                    <a:cubicBezTo>
                      <a:pt x="365" y="21"/>
                      <a:pt x="365" y="21"/>
                      <a:pt x="364" y="22"/>
                    </a:cubicBezTo>
                    <a:cubicBezTo>
                      <a:pt x="366" y="22"/>
                      <a:pt x="362" y="22"/>
                      <a:pt x="362" y="21"/>
                    </a:cubicBezTo>
                    <a:cubicBezTo>
                      <a:pt x="361" y="21"/>
                      <a:pt x="361" y="20"/>
                      <a:pt x="360" y="19"/>
                    </a:cubicBezTo>
                    <a:cubicBezTo>
                      <a:pt x="359" y="19"/>
                      <a:pt x="359" y="20"/>
                      <a:pt x="358" y="20"/>
                    </a:cubicBezTo>
                    <a:cubicBezTo>
                      <a:pt x="358" y="19"/>
                      <a:pt x="357" y="18"/>
                      <a:pt x="356" y="18"/>
                    </a:cubicBezTo>
                    <a:cubicBezTo>
                      <a:pt x="356" y="18"/>
                      <a:pt x="355" y="18"/>
                      <a:pt x="354" y="18"/>
                    </a:cubicBezTo>
                    <a:cubicBezTo>
                      <a:pt x="352" y="17"/>
                      <a:pt x="353" y="16"/>
                      <a:pt x="351" y="15"/>
                    </a:cubicBezTo>
                    <a:cubicBezTo>
                      <a:pt x="351" y="17"/>
                      <a:pt x="349" y="14"/>
                      <a:pt x="347" y="16"/>
                    </a:cubicBezTo>
                    <a:cubicBezTo>
                      <a:pt x="347" y="16"/>
                      <a:pt x="348" y="17"/>
                      <a:pt x="347" y="18"/>
                    </a:cubicBezTo>
                    <a:cubicBezTo>
                      <a:pt x="345" y="19"/>
                      <a:pt x="346" y="17"/>
                      <a:pt x="345" y="18"/>
                    </a:cubicBezTo>
                    <a:cubicBezTo>
                      <a:pt x="343" y="19"/>
                      <a:pt x="345" y="19"/>
                      <a:pt x="344" y="20"/>
                    </a:cubicBezTo>
                    <a:cubicBezTo>
                      <a:pt x="344" y="19"/>
                      <a:pt x="342" y="22"/>
                      <a:pt x="343" y="21"/>
                    </a:cubicBezTo>
                    <a:cubicBezTo>
                      <a:pt x="342" y="22"/>
                      <a:pt x="342" y="25"/>
                      <a:pt x="342" y="27"/>
                    </a:cubicBezTo>
                    <a:cubicBezTo>
                      <a:pt x="342" y="31"/>
                      <a:pt x="344" y="34"/>
                      <a:pt x="344" y="38"/>
                    </a:cubicBezTo>
                    <a:cubicBezTo>
                      <a:pt x="344" y="41"/>
                      <a:pt x="343" y="45"/>
                      <a:pt x="343" y="48"/>
                    </a:cubicBezTo>
                    <a:cubicBezTo>
                      <a:pt x="342" y="50"/>
                      <a:pt x="343" y="52"/>
                      <a:pt x="340" y="52"/>
                    </a:cubicBezTo>
                    <a:cubicBezTo>
                      <a:pt x="339" y="53"/>
                      <a:pt x="335" y="52"/>
                      <a:pt x="334" y="52"/>
                    </a:cubicBezTo>
                    <a:cubicBezTo>
                      <a:pt x="332" y="50"/>
                      <a:pt x="332" y="47"/>
                      <a:pt x="332" y="44"/>
                    </a:cubicBezTo>
                    <a:cubicBezTo>
                      <a:pt x="332" y="42"/>
                      <a:pt x="329" y="38"/>
                      <a:pt x="331" y="36"/>
                    </a:cubicBezTo>
                    <a:cubicBezTo>
                      <a:pt x="283" y="32"/>
                      <a:pt x="234" y="28"/>
                      <a:pt x="186" y="25"/>
                    </a:cubicBezTo>
                    <a:cubicBezTo>
                      <a:pt x="184" y="25"/>
                      <a:pt x="171" y="26"/>
                      <a:pt x="170" y="24"/>
                    </a:cubicBezTo>
                    <a:cubicBezTo>
                      <a:pt x="169" y="21"/>
                      <a:pt x="167" y="21"/>
                      <a:pt x="166" y="18"/>
                    </a:cubicBezTo>
                    <a:cubicBezTo>
                      <a:pt x="166" y="17"/>
                      <a:pt x="166" y="15"/>
                      <a:pt x="166" y="13"/>
                    </a:cubicBezTo>
                    <a:cubicBezTo>
                      <a:pt x="166" y="11"/>
                      <a:pt x="165" y="10"/>
                      <a:pt x="164" y="7"/>
                    </a:cubicBezTo>
                    <a:cubicBezTo>
                      <a:pt x="163" y="7"/>
                      <a:pt x="163" y="5"/>
                      <a:pt x="163" y="5"/>
                    </a:cubicBezTo>
                    <a:cubicBezTo>
                      <a:pt x="163" y="4"/>
                      <a:pt x="161" y="3"/>
                      <a:pt x="162" y="2"/>
                    </a:cubicBezTo>
                    <a:cubicBezTo>
                      <a:pt x="162" y="0"/>
                      <a:pt x="150" y="1"/>
                      <a:pt x="147" y="1"/>
                    </a:cubicBezTo>
                    <a:cubicBezTo>
                      <a:pt x="136" y="1"/>
                      <a:pt x="124" y="1"/>
                      <a:pt x="112" y="2"/>
                    </a:cubicBezTo>
                    <a:cubicBezTo>
                      <a:pt x="75" y="2"/>
                      <a:pt x="39" y="1"/>
                      <a:pt x="3" y="1"/>
                    </a:cubicBezTo>
                    <a:cubicBezTo>
                      <a:pt x="5" y="6"/>
                      <a:pt x="0" y="10"/>
                      <a:pt x="2" y="13"/>
                    </a:cubicBezTo>
                    <a:cubicBezTo>
                      <a:pt x="2" y="15"/>
                      <a:pt x="4" y="16"/>
                      <a:pt x="5" y="18"/>
                    </a:cubicBezTo>
                    <a:cubicBezTo>
                      <a:pt x="6" y="19"/>
                      <a:pt x="7" y="21"/>
                      <a:pt x="8" y="22"/>
                    </a:cubicBezTo>
                    <a:cubicBezTo>
                      <a:pt x="9" y="24"/>
                      <a:pt x="12" y="25"/>
                      <a:pt x="14" y="27"/>
                    </a:cubicBezTo>
                    <a:cubicBezTo>
                      <a:pt x="17" y="29"/>
                      <a:pt x="15" y="33"/>
                      <a:pt x="14" y="36"/>
                    </a:cubicBezTo>
                    <a:cubicBezTo>
                      <a:pt x="14" y="37"/>
                      <a:pt x="12" y="38"/>
                      <a:pt x="13" y="40"/>
                    </a:cubicBezTo>
                    <a:cubicBezTo>
                      <a:pt x="13" y="43"/>
                      <a:pt x="14" y="44"/>
                      <a:pt x="17" y="45"/>
                    </a:cubicBezTo>
                    <a:cubicBezTo>
                      <a:pt x="20" y="47"/>
                      <a:pt x="17" y="47"/>
                      <a:pt x="15" y="49"/>
                    </a:cubicBezTo>
                    <a:cubicBezTo>
                      <a:pt x="14" y="50"/>
                      <a:pt x="14" y="48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2"/>
                      <a:pt x="13" y="51"/>
                      <a:pt x="13" y="53"/>
                    </a:cubicBezTo>
                    <a:cubicBezTo>
                      <a:pt x="13" y="53"/>
                      <a:pt x="14" y="51"/>
                      <a:pt x="14" y="51"/>
                    </a:cubicBezTo>
                    <a:cubicBezTo>
                      <a:pt x="14" y="53"/>
                      <a:pt x="14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3" y="56"/>
                      <a:pt x="10" y="55"/>
                      <a:pt x="9" y="56"/>
                    </a:cubicBezTo>
                    <a:cubicBezTo>
                      <a:pt x="10" y="56"/>
                      <a:pt x="13" y="56"/>
                      <a:pt x="12" y="57"/>
                    </a:cubicBezTo>
                    <a:cubicBezTo>
                      <a:pt x="12" y="58"/>
                      <a:pt x="8" y="59"/>
                      <a:pt x="7" y="59"/>
                    </a:cubicBezTo>
                    <a:cubicBezTo>
                      <a:pt x="10" y="58"/>
                      <a:pt x="20" y="57"/>
                      <a:pt x="21" y="55"/>
                    </a:cubicBezTo>
                    <a:cubicBezTo>
                      <a:pt x="19" y="56"/>
                      <a:pt x="16" y="57"/>
                      <a:pt x="14" y="57"/>
                    </a:cubicBezTo>
                    <a:cubicBezTo>
                      <a:pt x="15" y="56"/>
                      <a:pt x="16" y="55"/>
                      <a:pt x="18" y="55"/>
                    </a:cubicBezTo>
                    <a:cubicBezTo>
                      <a:pt x="18" y="55"/>
                      <a:pt x="19" y="55"/>
                      <a:pt x="20" y="55"/>
                    </a:cubicBezTo>
                    <a:cubicBezTo>
                      <a:pt x="21" y="54"/>
                      <a:pt x="20" y="54"/>
                      <a:pt x="22" y="54"/>
                    </a:cubicBezTo>
                    <a:cubicBezTo>
                      <a:pt x="26" y="54"/>
                      <a:pt x="22" y="51"/>
                      <a:pt x="20" y="52"/>
                    </a:cubicBezTo>
                    <a:cubicBezTo>
                      <a:pt x="21" y="51"/>
                      <a:pt x="22" y="51"/>
                      <a:pt x="23" y="51"/>
                    </a:cubicBezTo>
                    <a:cubicBezTo>
                      <a:pt x="23" y="51"/>
                      <a:pt x="22" y="51"/>
                      <a:pt x="22" y="50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0"/>
                      <a:pt x="26" y="48"/>
                      <a:pt x="26" y="49"/>
                    </a:cubicBezTo>
                    <a:cubicBezTo>
                      <a:pt x="28" y="48"/>
                      <a:pt x="29" y="46"/>
                      <a:pt x="27" y="44"/>
                    </a:cubicBezTo>
                    <a:cubicBezTo>
                      <a:pt x="28" y="45"/>
                      <a:pt x="28" y="47"/>
                      <a:pt x="28" y="47"/>
                    </a:cubicBezTo>
                    <a:cubicBezTo>
                      <a:pt x="29" y="48"/>
                      <a:pt x="30" y="45"/>
                      <a:pt x="30" y="43"/>
                    </a:cubicBezTo>
                    <a:cubicBezTo>
                      <a:pt x="30" y="41"/>
                      <a:pt x="30" y="39"/>
                      <a:pt x="28" y="37"/>
                    </a:cubicBezTo>
                    <a:cubicBezTo>
                      <a:pt x="28" y="37"/>
                      <a:pt x="29" y="37"/>
                      <a:pt x="29" y="37"/>
                    </a:cubicBezTo>
                    <a:cubicBezTo>
                      <a:pt x="28" y="36"/>
                      <a:pt x="28" y="35"/>
                      <a:pt x="28" y="34"/>
                    </a:cubicBezTo>
                    <a:cubicBezTo>
                      <a:pt x="30" y="35"/>
                      <a:pt x="31" y="35"/>
                      <a:pt x="31" y="37"/>
                    </a:cubicBezTo>
                    <a:cubicBezTo>
                      <a:pt x="32" y="36"/>
                      <a:pt x="31" y="37"/>
                      <a:pt x="32" y="36"/>
                    </a:cubicBezTo>
                    <a:cubicBezTo>
                      <a:pt x="32" y="37"/>
                      <a:pt x="31" y="40"/>
                      <a:pt x="34" y="39"/>
                    </a:cubicBezTo>
                    <a:cubicBezTo>
                      <a:pt x="34" y="40"/>
                      <a:pt x="33" y="44"/>
                      <a:pt x="34" y="45"/>
                    </a:cubicBezTo>
                    <a:cubicBezTo>
                      <a:pt x="35" y="46"/>
                      <a:pt x="37" y="42"/>
                      <a:pt x="37" y="41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8" y="38"/>
                      <a:pt x="39" y="38"/>
                      <a:pt x="39" y="37"/>
                    </a:cubicBezTo>
                    <a:cubicBezTo>
                      <a:pt x="39" y="35"/>
                      <a:pt x="38" y="34"/>
                      <a:pt x="38" y="33"/>
                    </a:cubicBezTo>
                    <a:cubicBezTo>
                      <a:pt x="40" y="33"/>
                      <a:pt x="41" y="35"/>
                      <a:pt x="40" y="37"/>
                    </a:cubicBezTo>
                    <a:cubicBezTo>
                      <a:pt x="40" y="38"/>
                      <a:pt x="39" y="37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39" y="39"/>
                      <a:pt x="39" y="39"/>
                    </a:cubicBezTo>
                    <a:cubicBezTo>
                      <a:pt x="38" y="41"/>
                      <a:pt x="39" y="42"/>
                      <a:pt x="42" y="43"/>
                    </a:cubicBezTo>
                    <a:cubicBezTo>
                      <a:pt x="44" y="44"/>
                      <a:pt x="45" y="45"/>
                      <a:pt x="47" y="46"/>
                    </a:cubicBezTo>
                    <a:cubicBezTo>
                      <a:pt x="46" y="46"/>
                      <a:pt x="44" y="45"/>
                      <a:pt x="43" y="45"/>
                    </a:cubicBezTo>
                    <a:cubicBezTo>
                      <a:pt x="42" y="46"/>
                      <a:pt x="41" y="48"/>
                      <a:pt x="40" y="48"/>
                    </a:cubicBezTo>
                    <a:cubicBezTo>
                      <a:pt x="38" y="49"/>
                      <a:pt x="37" y="49"/>
                      <a:pt x="35" y="49"/>
                    </a:cubicBezTo>
                    <a:cubicBezTo>
                      <a:pt x="33" y="50"/>
                      <a:pt x="30" y="53"/>
                      <a:pt x="29" y="51"/>
                    </a:cubicBezTo>
                    <a:cubicBezTo>
                      <a:pt x="29" y="51"/>
                      <a:pt x="29" y="51"/>
                      <a:pt x="29" y="52"/>
                    </a:cubicBezTo>
                    <a:cubicBezTo>
                      <a:pt x="28" y="52"/>
                      <a:pt x="28" y="52"/>
                      <a:pt x="27" y="52"/>
                    </a:cubicBezTo>
                    <a:cubicBezTo>
                      <a:pt x="27" y="53"/>
                      <a:pt x="28" y="53"/>
                      <a:pt x="28" y="54"/>
                    </a:cubicBezTo>
                    <a:cubicBezTo>
                      <a:pt x="34" y="49"/>
                      <a:pt x="43" y="50"/>
                      <a:pt x="49" y="49"/>
                    </a:cubicBezTo>
                    <a:cubicBezTo>
                      <a:pt x="52" y="48"/>
                      <a:pt x="55" y="48"/>
                      <a:pt x="58" y="48"/>
                    </a:cubicBezTo>
                    <a:cubicBezTo>
                      <a:pt x="60" y="48"/>
                      <a:pt x="63" y="49"/>
                      <a:pt x="64" y="49"/>
                    </a:cubicBezTo>
                    <a:cubicBezTo>
                      <a:pt x="67" y="47"/>
                      <a:pt x="63" y="47"/>
                      <a:pt x="62" y="47"/>
                    </a:cubicBezTo>
                    <a:cubicBezTo>
                      <a:pt x="63" y="46"/>
                      <a:pt x="62" y="46"/>
                      <a:pt x="63" y="47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4" y="47"/>
                      <a:pt x="64" y="47"/>
                    </a:cubicBezTo>
                    <a:cubicBezTo>
                      <a:pt x="65" y="46"/>
                      <a:pt x="65" y="46"/>
                      <a:pt x="64" y="45"/>
                    </a:cubicBezTo>
                    <a:cubicBezTo>
                      <a:pt x="64" y="44"/>
                      <a:pt x="64" y="45"/>
                      <a:pt x="64" y="44"/>
                    </a:cubicBezTo>
                    <a:cubicBezTo>
                      <a:pt x="64" y="44"/>
                      <a:pt x="64" y="44"/>
                      <a:pt x="65" y="43"/>
                    </a:cubicBezTo>
                    <a:cubicBezTo>
                      <a:pt x="65" y="43"/>
                      <a:pt x="65" y="44"/>
                      <a:pt x="64" y="45"/>
                    </a:cubicBezTo>
                    <a:cubicBezTo>
                      <a:pt x="65" y="45"/>
                      <a:pt x="65" y="45"/>
                      <a:pt x="66" y="45"/>
                    </a:cubicBezTo>
                    <a:cubicBezTo>
                      <a:pt x="64" y="47"/>
                      <a:pt x="67" y="47"/>
                      <a:pt x="67" y="46"/>
                    </a:cubicBezTo>
                    <a:cubicBezTo>
                      <a:pt x="68" y="44"/>
                      <a:pt x="69" y="45"/>
                      <a:pt x="70" y="44"/>
                    </a:cubicBezTo>
                    <a:cubicBezTo>
                      <a:pt x="72" y="43"/>
                      <a:pt x="71" y="41"/>
                      <a:pt x="71" y="39"/>
                    </a:cubicBezTo>
                    <a:cubicBezTo>
                      <a:pt x="72" y="40"/>
                      <a:pt x="72" y="41"/>
                      <a:pt x="72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4" y="41"/>
                      <a:pt x="73" y="40"/>
                      <a:pt x="75" y="41"/>
                    </a:cubicBezTo>
                    <a:cubicBezTo>
                      <a:pt x="73" y="42"/>
                      <a:pt x="73" y="42"/>
                      <a:pt x="75" y="45"/>
                    </a:cubicBezTo>
                    <a:cubicBezTo>
                      <a:pt x="75" y="45"/>
                      <a:pt x="76" y="44"/>
                      <a:pt x="76" y="44"/>
                    </a:cubicBezTo>
                    <a:cubicBezTo>
                      <a:pt x="77" y="45"/>
                      <a:pt x="80" y="43"/>
                      <a:pt x="81" y="43"/>
                    </a:cubicBezTo>
                    <a:cubicBezTo>
                      <a:pt x="83" y="42"/>
                      <a:pt x="85" y="43"/>
                      <a:pt x="86" y="41"/>
                    </a:cubicBezTo>
                    <a:cubicBezTo>
                      <a:pt x="86" y="41"/>
                      <a:pt x="86" y="41"/>
                      <a:pt x="86" y="42"/>
                    </a:cubicBezTo>
                    <a:cubicBezTo>
                      <a:pt x="85" y="44"/>
                      <a:pt x="88" y="43"/>
                      <a:pt x="89" y="41"/>
                    </a:cubicBezTo>
                    <a:cubicBezTo>
                      <a:pt x="89" y="42"/>
                      <a:pt x="88" y="44"/>
                      <a:pt x="90" y="45"/>
                    </a:cubicBezTo>
                    <a:cubicBezTo>
                      <a:pt x="91" y="45"/>
                      <a:pt x="92" y="43"/>
                      <a:pt x="93" y="42"/>
                    </a:cubicBezTo>
                    <a:cubicBezTo>
                      <a:pt x="93" y="43"/>
                      <a:pt x="92" y="44"/>
                      <a:pt x="91" y="45"/>
                    </a:cubicBezTo>
                    <a:cubicBezTo>
                      <a:pt x="92" y="45"/>
                      <a:pt x="92" y="45"/>
                      <a:pt x="92" y="44"/>
                    </a:cubicBezTo>
                    <a:cubicBezTo>
                      <a:pt x="91" y="45"/>
                      <a:pt x="91" y="47"/>
                      <a:pt x="93" y="47"/>
                    </a:cubicBezTo>
                    <a:cubicBezTo>
                      <a:pt x="93" y="47"/>
                      <a:pt x="93" y="47"/>
                      <a:pt x="93" y="48"/>
                    </a:cubicBezTo>
                    <a:cubicBezTo>
                      <a:pt x="93" y="48"/>
                      <a:pt x="94" y="49"/>
                      <a:pt x="94" y="49"/>
                    </a:cubicBezTo>
                    <a:cubicBezTo>
                      <a:pt x="94" y="49"/>
                      <a:pt x="94" y="49"/>
                      <a:pt x="93" y="50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51"/>
                      <a:pt x="93" y="51"/>
                      <a:pt x="92" y="51"/>
                    </a:cubicBezTo>
                    <a:cubicBezTo>
                      <a:pt x="91" y="50"/>
                      <a:pt x="91" y="50"/>
                      <a:pt x="90" y="50"/>
                    </a:cubicBezTo>
                    <a:cubicBezTo>
                      <a:pt x="90" y="49"/>
                      <a:pt x="89" y="50"/>
                      <a:pt x="88" y="49"/>
                    </a:cubicBezTo>
                    <a:cubicBezTo>
                      <a:pt x="88" y="49"/>
                      <a:pt x="84" y="45"/>
                      <a:pt x="85" y="48"/>
                    </a:cubicBezTo>
                    <a:cubicBezTo>
                      <a:pt x="85" y="48"/>
                      <a:pt x="88" y="49"/>
                      <a:pt x="86" y="50"/>
                    </a:cubicBezTo>
                    <a:cubicBezTo>
                      <a:pt x="85" y="50"/>
                      <a:pt x="84" y="48"/>
                      <a:pt x="83" y="50"/>
                    </a:cubicBezTo>
                    <a:cubicBezTo>
                      <a:pt x="83" y="49"/>
                      <a:pt x="82" y="47"/>
                      <a:pt x="82" y="48"/>
                    </a:cubicBezTo>
                    <a:cubicBezTo>
                      <a:pt x="80" y="47"/>
                      <a:pt x="82" y="48"/>
                      <a:pt x="81" y="49"/>
                    </a:cubicBezTo>
                    <a:cubicBezTo>
                      <a:pt x="79" y="51"/>
                      <a:pt x="75" y="47"/>
                      <a:pt x="73" y="49"/>
                    </a:cubicBezTo>
                    <a:cubicBezTo>
                      <a:pt x="73" y="48"/>
                      <a:pt x="72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69" y="47"/>
                      <a:pt x="69" y="51"/>
                      <a:pt x="70" y="51"/>
                    </a:cubicBezTo>
                    <a:cubicBezTo>
                      <a:pt x="72" y="50"/>
                      <a:pt x="74" y="51"/>
                      <a:pt x="76" y="51"/>
                    </a:cubicBezTo>
                    <a:cubicBezTo>
                      <a:pt x="83" y="52"/>
                      <a:pt x="88" y="54"/>
                      <a:pt x="94" y="56"/>
                    </a:cubicBezTo>
                    <a:cubicBezTo>
                      <a:pt x="100" y="59"/>
                      <a:pt x="105" y="61"/>
                      <a:pt x="110" y="65"/>
                    </a:cubicBezTo>
                    <a:cubicBezTo>
                      <a:pt x="112" y="66"/>
                      <a:pt x="114" y="69"/>
                      <a:pt x="116" y="70"/>
                    </a:cubicBezTo>
                    <a:cubicBezTo>
                      <a:pt x="119" y="72"/>
                      <a:pt x="116" y="69"/>
                      <a:pt x="115" y="68"/>
                    </a:cubicBezTo>
                    <a:cubicBezTo>
                      <a:pt x="115" y="68"/>
                      <a:pt x="118" y="70"/>
                      <a:pt x="118" y="70"/>
                    </a:cubicBezTo>
                    <a:cubicBezTo>
                      <a:pt x="120" y="69"/>
                      <a:pt x="117" y="68"/>
                      <a:pt x="117" y="68"/>
                    </a:cubicBezTo>
                    <a:cubicBezTo>
                      <a:pt x="116" y="66"/>
                      <a:pt x="117" y="63"/>
                      <a:pt x="115" y="63"/>
                    </a:cubicBezTo>
                    <a:cubicBezTo>
                      <a:pt x="117" y="61"/>
                      <a:pt x="112" y="60"/>
                      <a:pt x="112" y="63"/>
                    </a:cubicBezTo>
                    <a:cubicBezTo>
                      <a:pt x="109" y="63"/>
                      <a:pt x="110" y="61"/>
                      <a:pt x="110" y="59"/>
                    </a:cubicBezTo>
                    <a:cubicBezTo>
                      <a:pt x="110" y="59"/>
                      <a:pt x="109" y="57"/>
                      <a:pt x="109" y="56"/>
                    </a:cubicBezTo>
                    <a:cubicBezTo>
                      <a:pt x="110" y="57"/>
                      <a:pt x="112" y="59"/>
                      <a:pt x="113" y="57"/>
                    </a:cubicBezTo>
                    <a:cubicBezTo>
                      <a:pt x="114" y="59"/>
                      <a:pt x="115" y="57"/>
                      <a:pt x="115" y="55"/>
                    </a:cubicBezTo>
                    <a:cubicBezTo>
                      <a:pt x="116" y="57"/>
                      <a:pt x="116" y="59"/>
                      <a:pt x="117" y="59"/>
                    </a:cubicBezTo>
                    <a:cubicBezTo>
                      <a:pt x="116" y="60"/>
                      <a:pt x="120" y="64"/>
                      <a:pt x="119" y="60"/>
                    </a:cubicBezTo>
                    <a:cubicBezTo>
                      <a:pt x="120" y="60"/>
                      <a:pt x="120" y="60"/>
                      <a:pt x="121" y="60"/>
                    </a:cubicBezTo>
                    <a:cubicBezTo>
                      <a:pt x="121" y="60"/>
                      <a:pt x="122" y="59"/>
                      <a:pt x="123" y="58"/>
                    </a:cubicBezTo>
                    <a:cubicBezTo>
                      <a:pt x="122" y="60"/>
                      <a:pt x="123" y="61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5" y="59"/>
                      <a:pt x="124" y="59"/>
                      <a:pt x="124" y="59"/>
                    </a:cubicBezTo>
                    <a:cubicBezTo>
                      <a:pt x="126" y="59"/>
                      <a:pt x="126" y="54"/>
                      <a:pt x="125" y="53"/>
                    </a:cubicBezTo>
                    <a:cubicBezTo>
                      <a:pt x="127" y="55"/>
                      <a:pt x="127" y="54"/>
                      <a:pt x="128" y="52"/>
                    </a:cubicBezTo>
                    <a:cubicBezTo>
                      <a:pt x="127" y="55"/>
                      <a:pt x="128" y="54"/>
                      <a:pt x="130" y="55"/>
                    </a:cubicBezTo>
                    <a:cubicBezTo>
                      <a:pt x="129" y="55"/>
                      <a:pt x="128" y="54"/>
                      <a:pt x="127" y="56"/>
                    </a:cubicBezTo>
                    <a:cubicBezTo>
                      <a:pt x="126" y="57"/>
                      <a:pt x="127" y="57"/>
                      <a:pt x="128" y="58"/>
                    </a:cubicBezTo>
                    <a:cubicBezTo>
                      <a:pt x="128" y="58"/>
                      <a:pt x="127" y="57"/>
                      <a:pt x="126" y="57"/>
                    </a:cubicBezTo>
                    <a:cubicBezTo>
                      <a:pt x="126" y="58"/>
                      <a:pt x="126" y="59"/>
                      <a:pt x="126" y="60"/>
                    </a:cubicBezTo>
                    <a:cubicBezTo>
                      <a:pt x="125" y="59"/>
                      <a:pt x="125" y="60"/>
                      <a:pt x="125" y="61"/>
                    </a:cubicBezTo>
                    <a:cubicBezTo>
                      <a:pt x="125" y="61"/>
                      <a:pt x="124" y="61"/>
                      <a:pt x="124" y="61"/>
                    </a:cubicBezTo>
                    <a:cubicBezTo>
                      <a:pt x="123" y="60"/>
                      <a:pt x="121" y="61"/>
                      <a:pt x="120" y="61"/>
                    </a:cubicBezTo>
                    <a:cubicBezTo>
                      <a:pt x="121" y="61"/>
                      <a:pt x="121" y="62"/>
                      <a:pt x="121" y="62"/>
                    </a:cubicBezTo>
                    <a:cubicBezTo>
                      <a:pt x="120" y="62"/>
                      <a:pt x="119" y="64"/>
                      <a:pt x="119" y="65"/>
                    </a:cubicBezTo>
                    <a:cubicBezTo>
                      <a:pt x="118" y="65"/>
                      <a:pt x="117" y="65"/>
                      <a:pt x="117" y="66"/>
                    </a:cubicBezTo>
                    <a:cubicBezTo>
                      <a:pt x="119" y="67"/>
                      <a:pt x="122" y="68"/>
                      <a:pt x="123" y="70"/>
                    </a:cubicBezTo>
                    <a:cubicBezTo>
                      <a:pt x="123" y="70"/>
                      <a:pt x="123" y="69"/>
                      <a:pt x="123" y="68"/>
                    </a:cubicBezTo>
                    <a:cubicBezTo>
                      <a:pt x="124" y="69"/>
                      <a:pt x="127" y="74"/>
                      <a:pt x="127" y="70"/>
                    </a:cubicBezTo>
                    <a:cubicBezTo>
                      <a:pt x="127" y="70"/>
                      <a:pt x="128" y="71"/>
                      <a:pt x="128" y="71"/>
                    </a:cubicBezTo>
                    <a:cubicBezTo>
                      <a:pt x="128" y="71"/>
                      <a:pt x="129" y="71"/>
                      <a:pt x="129" y="71"/>
                    </a:cubicBezTo>
                    <a:cubicBezTo>
                      <a:pt x="130" y="71"/>
                      <a:pt x="131" y="69"/>
                      <a:pt x="131" y="70"/>
                    </a:cubicBezTo>
                    <a:cubicBezTo>
                      <a:pt x="132" y="71"/>
                      <a:pt x="130" y="70"/>
                      <a:pt x="130" y="71"/>
                    </a:cubicBezTo>
                    <a:cubicBezTo>
                      <a:pt x="130" y="72"/>
                      <a:pt x="130" y="74"/>
                      <a:pt x="132" y="73"/>
                    </a:cubicBezTo>
                    <a:cubicBezTo>
                      <a:pt x="133" y="75"/>
                      <a:pt x="131" y="77"/>
                      <a:pt x="133" y="78"/>
                    </a:cubicBezTo>
                    <a:cubicBezTo>
                      <a:pt x="134" y="80"/>
                      <a:pt x="135" y="76"/>
                      <a:pt x="135" y="75"/>
                    </a:cubicBezTo>
                    <a:cubicBezTo>
                      <a:pt x="135" y="77"/>
                      <a:pt x="136" y="77"/>
                      <a:pt x="138" y="77"/>
                    </a:cubicBezTo>
                    <a:cubicBezTo>
                      <a:pt x="138" y="78"/>
                      <a:pt x="138" y="78"/>
                      <a:pt x="138" y="79"/>
                    </a:cubicBezTo>
                    <a:cubicBezTo>
                      <a:pt x="136" y="77"/>
                      <a:pt x="134" y="79"/>
                      <a:pt x="136" y="79"/>
                    </a:cubicBezTo>
                    <a:cubicBezTo>
                      <a:pt x="135" y="80"/>
                      <a:pt x="133" y="80"/>
                      <a:pt x="132" y="79"/>
                    </a:cubicBezTo>
                    <a:cubicBezTo>
                      <a:pt x="131" y="78"/>
                      <a:pt x="130" y="76"/>
                      <a:pt x="129" y="76"/>
                    </a:cubicBezTo>
                    <a:cubicBezTo>
                      <a:pt x="130" y="76"/>
                      <a:pt x="127" y="73"/>
                      <a:pt x="127" y="73"/>
                    </a:cubicBezTo>
                    <a:cubicBezTo>
                      <a:pt x="126" y="73"/>
                      <a:pt x="123" y="74"/>
                      <a:pt x="124" y="71"/>
                    </a:cubicBezTo>
                    <a:cubicBezTo>
                      <a:pt x="123" y="72"/>
                      <a:pt x="122" y="71"/>
                      <a:pt x="121" y="70"/>
                    </a:cubicBezTo>
                    <a:cubicBezTo>
                      <a:pt x="121" y="71"/>
                      <a:pt x="121" y="71"/>
                      <a:pt x="121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18" y="72"/>
                      <a:pt x="124" y="75"/>
                      <a:pt x="125" y="76"/>
                    </a:cubicBezTo>
                    <a:cubicBezTo>
                      <a:pt x="125" y="76"/>
                      <a:pt x="125" y="76"/>
                      <a:pt x="125" y="76"/>
                    </a:cubicBezTo>
                    <a:cubicBezTo>
                      <a:pt x="125" y="76"/>
                      <a:pt x="125" y="76"/>
                      <a:pt x="125" y="77"/>
                    </a:cubicBezTo>
                    <a:cubicBezTo>
                      <a:pt x="125" y="76"/>
                      <a:pt x="124" y="76"/>
                      <a:pt x="124" y="75"/>
                    </a:cubicBezTo>
                    <a:cubicBezTo>
                      <a:pt x="124" y="76"/>
                      <a:pt x="127" y="78"/>
                      <a:pt x="129" y="79"/>
                    </a:cubicBezTo>
                    <a:cubicBezTo>
                      <a:pt x="130" y="80"/>
                      <a:pt x="131" y="82"/>
                      <a:pt x="133" y="83"/>
                    </a:cubicBezTo>
                    <a:cubicBezTo>
                      <a:pt x="132" y="83"/>
                      <a:pt x="131" y="83"/>
                      <a:pt x="131" y="83"/>
                    </a:cubicBezTo>
                    <a:cubicBezTo>
                      <a:pt x="132" y="83"/>
                      <a:pt x="133" y="84"/>
                      <a:pt x="134" y="84"/>
                    </a:cubicBezTo>
                    <a:cubicBezTo>
                      <a:pt x="132" y="84"/>
                      <a:pt x="131" y="82"/>
                      <a:pt x="130" y="83"/>
                    </a:cubicBezTo>
                    <a:cubicBezTo>
                      <a:pt x="131" y="84"/>
                      <a:pt x="133" y="84"/>
                      <a:pt x="134" y="85"/>
                    </a:cubicBezTo>
                    <a:cubicBezTo>
                      <a:pt x="137" y="86"/>
                      <a:pt x="139" y="87"/>
                      <a:pt x="140" y="90"/>
                    </a:cubicBezTo>
                    <a:cubicBezTo>
                      <a:pt x="141" y="92"/>
                      <a:pt x="144" y="96"/>
                      <a:pt x="143" y="100"/>
                    </a:cubicBezTo>
                    <a:cubicBezTo>
                      <a:pt x="143" y="101"/>
                      <a:pt x="143" y="104"/>
                      <a:pt x="143" y="105"/>
                    </a:cubicBezTo>
                    <a:cubicBezTo>
                      <a:pt x="143" y="106"/>
                      <a:pt x="141" y="107"/>
                      <a:pt x="141" y="106"/>
                    </a:cubicBezTo>
                    <a:cubicBezTo>
                      <a:pt x="140" y="106"/>
                      <a:pt x="140" y="106"/>
                      <a:pt x="139" y="105"/>
                    </a:cubicBezTo>
                    <a:cubicBezTo>
                      <a:pt x="137" y="101"/>
                      <a:pt x="137" y="95"/>
                      <a:pt x="138" y="91"/>
                    </a:cubicBezTo>
                    <a:cubicBezTo>
                      <a:pt x="134" y="93"/>
                      <a:pt x="137" y="103"/>
                      <a:pt x="138" y="105"/>
                    </a:cubicBezTo>
                    <a:cubicBezTo>
                      <a:pt x="140" y="108"/>
                      <a:pt x="140" y="107"/>
                      <a:pt x="142" y="107"/>
                    </a:cubicBezTo>
                    <a:cubicBezTo>
                      <a:pt x="144" y="106"/>
                      <a:pt x="147" y="108"/>
                      <a:pt x="148" y="106"/>
                    </a:cubicBezTo>
                    <a:cubicBezTo>
                      <a:pt x="147" y="106"/>
                      <a:pt x="147" y="106"/>
                      <a:pt x="146" y="106"/>
                    </a:cubicBezTo>
                    <a:cubicBezTo>
                      <a:pt x="149" y="106"/>
                      <a:pt x="153" y="104"/>
                      <a:pt x="156" y="104"/>
                    </a:cubicBezTo>
                    <a:cubicBezTo>
                      <a:pt x="157" y="103"/>
                      <a:pt x="166" y="105"/>
                      <a:pt x="162" y="101"/>
                    </a:cubicBezTo>
                    <a:cubicBezTo>
                      <a:pt x="163" y="102"/>
                      <a:pt x="164" y="102"/>
                      <a:pt x="164" y="102"/>
                    </a:cubicBezTo>
                    <a:cubicBezTo>
                      <a:pt x="164" y="101"/>
                      <a:pt x="163" y="101"/>
                      <a:pt x="163" y="100"/>
                    </a:cubicBezTo>
                    <a:cubicBezTo>
                      <a:pt x="164" y="101"/>
                      <a:pt x="164" y="101"/>
                      <a:pt x="165" y="101"/>
                    </a:cubicBezTo>
                    <a:cubicBezTo>
                      <a:pt x="165" y="101"/>
                      <a:pt x="165" y="101"/>
                      <a:pt x="165" y="102"/>
                    </a:cubicBezTo>
                    <a:cubicBezTo>
                      <a:pt x="165" y="101"/>
                      <a:pt x="166" y="100"/>
                      <a:pt x="166" y="99"/>
                    </a:cubicBezTo>
                    <a:cubicBezTo>
                      <a:pt x="166" y="99"/>
                      <a:pt x="165" y="98"/>
                      <a:pt x="165" y="97"/>
                    </a:cubicBezTo>
                    <a:cubicBezTo>
                      <a:pt x="166" y="97"/>
                      <a:pt x="171" y="100"/>
                      <a:pt x="169" y="96"/>
                    </a:cubicBezTo>
                    <a:cubicBezTo>
                      <a:pt x="170" y="97"/>
                      <a:pt x="170" y="97"/>
                      <a:pt x="171" y="96"/>
                    </a:cubicBezTo>
                    <a:cubicBezTo>
                      <a:pt x="172" y="98"/>
                      <a:pt x="170" y="98"/>
                      <a:pt x="170" y="99"/>
                    </a:cubicBezTo>
                    <a:cubicBezTo>
                      <a:pt x="169" y="100"/>
                      <a:pt x="168" y="102"/>
                      <a:pt x="167" y="102"/>
                    </a:cubicBezTo>
                    <a:cubicBezTo>
                      <a:pt x="167" y="102"/>
                      <a:pt x="167" y="103"/>
                      <a:pt x="167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71" y="100"/>
                      <a:pt x="176" y="98"/>
                      <a:pt x="180" y="95"/>
                    </a:cubicBezTo>
                    <a:cubicBezTo>
                      <a:pt x="182" y="94"/>
                      <a:pt x="191" y="87"/>
                      <a:pt x="193" y="88"/>
                    </a:cubicBezTo>
                    <a:cubicBezTo>
                      <a:pt x="195" y="86"/>
                      <a:pt x="199" y="87"/>
                      <a:pt x="201" y="89"/>
                    </a:cubicBezTo>
                    <a:cubicBezTo>
                      <a:pt x="200" y="90"/>
                      <a:pt x="198" y="89"/>
                      <a:pt x="197" y="88"/>
                    </a:cubicBezTo>
                    <a:cubicBezTo>
                      <a:pt x="200" y="91"/>
                      <a:pt x="205" y="89"/>
                      <a:pt x="202" y="85"/>
                    </a:cubicBezTo>
                    <a:cubicBezTo>
                      <a:pt x="201" y="84"/>
                      <a:pt x="198" y="85"/>
                      <a:pt x="197" y="84"/>
                    </a:cubicBezTo>
                    <a:cubicBezTo>
                      <a:pt x="195" y="83"/>
                      <a:pt x="197" y="82"/>
                      <a:pt x="195" y="81"/>
                    </a:cubicBezTo>
                    <a:cubicBezTo>
                      <a:pt x="196" y="81"/>
                      <a:pt x="198" y="83"/>
                      <a:pt x="199" y="83"/>
                    </a:cubicBezTo>
                    <a:cubicBezTo>
                      <a:pt x="200" y="83"/>
                      <a:pt x="201" y="84"/>
                      <a:pt x="202" y="84"/>
                    </a:cubicBezTo>
                    <a:cubicBezTo>
                      <a:pt x="202" y="84"/>
                      <a:pt x="203" y="82"/>
                      <a:pt x="201" y="83"/>
                    </a:cubicBezTo>
                    <a:cubicBezTo>
                      <a:pt x="201" y="82"/>
                      <a:pt x="200" y="81"/>
                      <a:pt x="200" y="80"/>
                    </a:cubicBezTo>
                    <a:cubicBezTo>
                      <a:pt x="200" y="81"/>
                      <a:pt x="200" y="82"/>
                      <a:pt x="200" y="82"/>
                    </a:cubicBezTo>
                    <a:cubicBezTo>
                      <a:pt x="199" y="81"/>
                      <a:pt x="199" y="79"/>
                      <a:pt x="199" y="78"/>
                    </a:cubicBezTo>
                    <a:cubicBezTo>
                      <a:pt x="200" y="79"/>
                      <a:pt x="200" y="79"/>
                      <a:pt x="200" y="80"/>
                    </a:cubicBezTo>
                    <a:cubicBezTo>
                      <a:pt x="200" y="78"/>
                      <a:pt x="201" y="76"/>
                      <a:pt x="202" y="75"/>
                    </a:cubicBezTo>
                    <a:cubicBezTo>
                      <a:pt x="203" y="75"/>
                      <a:pt x="202" y="76"/>
                      <a:pt x="203" y="75"/>
                    </a:cubicBezTo>
                    <a:cubicBezTo>
                      <a:pt x="204" y="75"/>
                      <a:pt x="205" y="77"/>
                      <a:pt x="206" y="75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7" y="75"/>
                      <a:pt x="205" y="72"/>
                      <a:pt x="208" y="72"/>
                    </a:cubicBezTo>
                    <a:cubicBezTo>
                      <a:pt x="208" y="74"/>
                      <a:pt x="208" y="73"/>
                      <a:pt x="208" y="74"/>
                    </a:cubicBezTo>
                    <a:cubicBezTo>
                      <a:pt x="210" y="73"/>
                      <a:pt x="210" y="72"/>
                      <a:pt x="210" y="71"/>
                    </a:cubicBezTo>
                    <a:cubicBezTo>
                      <a:pt x="210" y="73"/>
                      <a:pt x="211" y="74"/>
                      <a:pt x="212" y="73"/>
                    </a:cubicBezTo>
                    <a:cubicBezTo>
                      <a:pt x="210" y="77"/>
                      <a:pt x="215" y="74"/>
                      <a:pt x="217" y="74"/>
                    </a:cubicBezTo>
                    <a:cubicBezTo>
                      <a:pt x="216" y="73"/>
                      <a:pt x="216" y="73"/>
                      <a:pt x="216" y="73"/>
                    </a:cubicBezTo>
                    <a:cubicBezTo>
                      <a:pt x="217" y="74"/>
                      <a:pt x="222" y="73"/>
                      <a:pt x="223" y="72"/>
                    </a:cubicBezTo>
                    <a:cubicBezTo>
                      <a:pt x="223" y="73"/>
                      <a:pt x="223" y="74"/>
                      <a:pt x="223" y="74"/>
                    </a:cubicBezTo>
                    <a:cubicBezTo>
                      <a:pt x="223" y="74"/>
                      <a:pt x="223" y="74"/>
                      <a:pt x="223" y="74"/>
                    </a:cubicBezTo>
                    <a:cubicBezTo>
                      <a:pt x="224" y="74"/>
                      <a:pt x="224" y="73"/>
                      <a:pt x="224" y="73"/>
                    </a:cubicBezTo>
                    <a:cubicBezTo>
                      <a:pt x="223" y="75"/>
                      <a:pt x="226" y="76"/>
                      <a:pt x="227" y="78"/>
                    </a:cubicBezTo>
                    <a:cubicBezTo>
                      <a:pt x="227" y="78"/>
                      <a:pt x="228" y="77"/>
                      <a:pt x="228" y="77"/>
                    </a:cubicBezTo>
                    <a:cubicBezTo>
                      <a:pt x="227" y="79"/>
                      <a:pt x="232" y="80"/>
                      <a:pt x="233" y="82"/>
                    </a:cubicBezTo>
                    <a:cubicBezTo>
                      <a:pt x="234" y="82"/>
                      <a:pt x="236" y="83"/>
                      <a:pt x="236" y="82"/>
                    </a:cubicBezTo>
                    <a:cubicBezTo>
                      <a:pt x="236" y="83"/>
                      <a:pt x="237" y="85"/>
                      <a:pt x="238" y="84"/>
                    </a:cubicBezTo>
                    <a:cubicBezTo>
                      <a:pt x="239" y="85"/>
                      <a:pt x="240" y="86"/>
                      <a:pt x="240" y="85"/>
                    </a:cubicBezTo>
                    <a:cubicBezTo>
                      <a:pt x="240" y="86"/>
                      <a:pt x="241" y="87"/>
                      <a:pt x="242" y="87"/>
                    </a:cubicBezTo>
                    <a:cubicBezTo>
                      <a:pt x="244" y="87"/>
                      <a:pt x="242" y="87"/>
                      <a:pt x="243" y="88"/>
                    </a:cubicBezTo>
                    <a:cubicBezTo>
                      <a:pt x="245" y="90"/>
                      <a:pt x="245" y="91"/>
                      <a:pt x="246" y="93"/>
                    </a:cubicBezTo>
                    <a:cubicBezTo>
                      <a:pt x="247" y="94"/>
                      <a:pt x="248" y="95"/>
                      <a:pt x="248" y="97"/>
                    </a:cubicBezTo>
                    <a:cubicBezTo>
                      <a:pt x="249" y="98"/>
                      <a:pt x="248" y="99"/>
                      <a:pt x="248" y="100"/>
                    </a:cubicBezTo>
                    <a:cubicBezTo>
                      <a:pt x="250" y="100"/>
                      <a:pt x="251" y="103"/>
                      <a:pt x="252" y="104"/>
                    </a:cubicBezTo>
                    <a:cubicBezTo>
                      <a:pt x="254" y="104"/>
                      <a:pt x="254" y="106"/>
                      <a:pt x="256" y="107"/>
                    </a:cubicBezTo>
                    <a:cubicBezTo>
                      <a:pt x="258" y="108"/>
                      <a:pt x="259" y="106"/>
                      <a:pt x="260" y="109"/>
                    </a:cubicBezTo>
                    <a:cubicBezTo>
                      <a:pt x="260" y="111"/>
                      <a:pt x="258" y="112"/>
                      <a:pt x="260" y="113"/>
                    </a:cubicBezTo>
                    <a:cubicBezTo>
                      <a:pt x="259" y="113"/>
                      <a:pt x="259" y="114"/>
                      <a:pt x="260" y="115"/>
                    </a:cubicBezTo>
                    <a:cubicBezTo>
                      <a:pt x="259" y="115"/>
                      <a:pt x="259" y="115"/>
                      <a:pt x="259" y="116"/>
                    </a:cubicBezTo>
                    <a:cubicBezTo>
                      <a:pt x="260" y="116"/>
                      <a:pt x="260" y="119"/>
                      <a:pt x="259" y="120"/>
                    </a:cubicBezTo>
                    <a:cubicBezTo>
                      <a:pt x="260" y="120"/>
                      <a:pt x="260" y="120"/>
                      <a:pt x="261" y="120"/>
                    </a:cubicBezTo>
                    <a:cubicBezTo>
                      <a:pt x="261" y="121"/>
                      <a:pt x="261" y="121"/>
                      <a:pt x="262" y="121"/>
                    </a:cubicBezTo>
                    <a:cubicBezTo>
                      <a:pt x="263" y="122"/>
                      <a:pt x="263" y="122"/>
                      <a:pt x="263" y="122"/>
                    </a:cubicBezTo>
                    <a:cubicBezTo>
                      <a:pt x="263" y="123"/>
                      <a:pt x="267" y="126"/>
                      <a:pt x="267" y="127"/>
                    </a:cubicBezTo>
                    <a:cubicBezTo>
                      <a:pt x="267" y="127"/>
                      <a:pt x="268" y="126"/>
                      <a:pt x="268" y="126"/>
                    </a:cubicBezTo>
                    <a:cubicBezTo>
                      <a:pt x="269" y="126"/>
                      <a:pt x="270" y="126"/>
                      <a:pt x="270" y="127"/>
                    </a:cubicBezTo>
                    <a:cubicBezTo>
                      <a:pt x="270" y="127"/>
                      <a:pt x="270" y="127"/>
                      <a:pt x="270" y="127"/>
                    </a:cubicBezTo>
                    <a:cubicBezTo>
                      <a:pt x="271" y="127"/>
                      <a:pt x="270" y="128"/>
                      <a:pt x="271" y="127"/>
                    </a:cubicBezTo>
                    <a:cubicBezTo>
                      <a:pt x="271" y="128"/>
                      <a:pt x="271" y="130"/>
                      <a:pt x="272" y="130"/>
                    </a:cubicBezTo>
                    <a:cubicBezTo>
                      <a:pt x="272" y="130"/>
                      <a:pt x="271" y="131"/>
                      <a:pt x="272" y="131"/>
                    </a:cubicBezTo>
                    <a:cubicBezTo>
                      <a:pt x="272" y="131"/>
                      <a:pt x="273" y="132"/>
                      <a:pt x="273" y="132"/>
                    </a:cubicBezTo>
                    <a:cubicBezTo>
                      <a:pt x="273" y="132"/>
                      <a:pt x="273" y="132"/>
                      <a:pt x="274" y="132"/>
                    </a:cubicBezTo>
                    <a:cubicBezTo>
                      <a:pt x="272" y="133"/>
                      <a:pt x="274" y="133"/>
                      <a:pt x="274" y="133"/>
                    </a:cubicBezTo>
                    <a:cubicBezTo>
                      <a:pt x="274" y="133"/>
                      <a:pt x="275" y="136"/>
                      <a:pt x="274" y="135"/>
                    </a:cubicBezTo>
                    <a:cubicBezTo>
                      <a:pt x="275" y="136"/>
                      <a:pt x="274" y="135"/>
                      <a:pt x="275" y="135"/>
                    </a:cubicBezTo>
                    <a:cubicBezTo>
                      <a:pt x="276" y="135"/>
                      <a:pt x="277" y="135"/>
                      <a:pt x="277" y="135"/>
                    </a:cubicBezTo>
                    <a:cubicBezTo>
                      <a:pt x="277" y="136"/>
                      <a:pt x="274" y="136"/>
                      <a:pt x="275" y="138"/>
                    </a:cubicBezTo>
                    <a:cubicBezTo>
                      <a:pt x="275" y="137"/>
                      <a:pt x="277" y="138"/>
                      <a:pt x="277" y="138"/>
                    </a:cubicBezTo>
                    <a:cubicBezTo>
                      <a:pt x="278" y="139"/>
                      <a:pt x="279" y="139"/>
                      <a:pt x="280" y="140"/>
                    </a:cubicBezTo>
                    <a:cubicBezTo>
                      <a:pt x="279" y="141"/>
                      <a:pt x="280" y="142"/>
                      <a:pt x="281" y="142"/>
                    </a:cubicBezTo>
                    <a:cubicBezTo>
                      <a:pt x="279" y="142"/>
                      <a:pt x="280" y="144"/>
                      <a:pt x="280" y="145"/>
                    </a:cubicBezTo>
                    <a:cubicBezTo>
                      <a:pt x="281" y="144"/>
                      <a:pt x="280" y="145"/>
                      <a:pt x="281" y="145"/>
                    </a:cubicBezTo>
                    <a:cubicBezTo>
                      <a:pt x="280" y="145"/>
                      <a:pt x="281" y="146"/>
                      <a:pt x="281" y="147"/>
                    </a:cubicBezTo>
                    <a:cubicBezTo>
                      <a:pt x="282" y="147"/>
                      <a:pt x="283" y="147"/>
                      <a:pt x="284" y="148"/>
                    </a:cubicBezTo>
                    <a:cubicBezTo>
                      <a:pt x="284" y="146"/>
                      <a:pt x="285" y="146"/>
                      <a:pt x="285" y="147"/>
                    </a:cubicBezTo>
                    <a:cubicBezTo>
                      <a:pt x="287" y="145"/>
                      <a:pt x="290" y="149"/>
                      <a:pt x="292" y="148"/>
                    </a:cubicBezTo>
                    <a:cubicBezTo>
                      <a:pt x="292" y="148"/>
                      <a:pt x="292" y="148"/>
                      <a:pt x="293" y="147"/>
                    </a:cubicBezTo>
                    <a:cubicBezTo>
                      <a:pt x="294" y="149"/>
                      <a:pt x="295" y="148"/>
                      <a:pt x="296" y="147"/>
                    </a:cubicBezTo>
                    <a:cubicBezTo>
                      <a:pt x="296" y="148"/>
                      <a:pt x="295" y="152"/>
                      <a:pt x="297" y="151"/>
                    </a:cubicBezTo>
                    <a:cubicBezTo>
                      <a:pt x="298" y="151"/>
                      <a:pt x="295" y="154"/>
                      <a:pt x="298" y="155"/>
                    </a:cubicBezTo>
                    <a:cubicBezTo>
                      <a:pt x="297" y="156"/>
                      <a:pt x="298" y="156"/>
                      <a:pt x="299" y="156"/>
                    </a:cubicBezTo>
                    <a:cubicBezTo>
                      <a:pt x="299" y="157"/>
                      <a:pt x="299" y="158"/>
                      <a:pt x="299" y="159"/>
                    </a:cubicBezTo>
                    <a:cubicBezTo>
                      <a:pt x="299" y="159"/>
                      <a:pt x="299" y="159"/>
                      <a:pt x="299" y="159"/>
                    </a:cubicBezTo>
                    <a:cubicBezTo>
                      <a:pt x="299" y="160"/>
                      <a:pt x="299" y="161"/>
                      <a:pt x="299" y="162"/>
                    </a:cubicBezTo>
                    <a:cubicBezTo>
                      <a:pt x="299" y="161"/>
                      <a:pt x="300" y="161"/>
                      <a:pt x="300" y="162"/>
                    </a:cubicBezTo>
                    <a:cubicBezTo>
                      <a:pt x="301" y="162"/>
                      <a:pt x="300" y="162"/>
                      <a:pt x="300" y="163"/>
                    </a:cubicBezTo>
                    <a:cubicBezTo>
                      <a:pt x="301" y="165"/>
                      <a:pt x="302" y="166"/>
                      <a:pt x="304" y="168"/>
                    </a:cubicBezTo>
                    <a:cubicBezTo>
                      <a:pt x="303" y="168"/>
                      <a:pt x="303" y="168"/>
                      <a:pt x="303" y="168"/>
                    </a:cubicBezTo>
                    <a:cubicBezTo>
                      <a:pt x="304" y="169"/>
                      <a:pt x="305" y="169"/>
                      <a:pt x="306" y="170"/>
                    </a:cubicBezTo>
                    <a:cubicBezTo>
                      <a:pt x="306" y="173"/>
                      <a:pt x="306" y="175"/>
                      <a:pt x="306" y="178"/>
                    </a:cubicBezTo>
                    <a:cubicBezTo>
                      <a:pt x="305" y="177"/>
                      <a:pt x="305" y="174"/>
                      <a:pt x="303" y="176"/>
                    </a:cubicBezTo>
                    <a:cubicBezTo>
                      <a:pt x="303" y="176"/>
                      <a:pt x="303" y="176"/>
                      <a:pt x="303" y="176"/>
                    </a:cubicBezTo>
                    <a:cubicBezTo>
                      <a:pt x="303" y="177"/>
                      <a:pt x="304" y="177"/>
                      <a:pt x="304" y="177"/>
                    </a:cubicBezTo>
                    <a:cubicBezTo>
                      <a:pt x="304" y="178"/>
                      <a:pt x="303" y="178"/>
                      <a:pt x="304" y="179"/>
                    </a:cubicBezTo>
                    <a:cubicBezTo>
                      <a:pt x="304" y="179"/>
                      <a:pt x="305" y="180"/>
                      <a:pt x="305" y="180"/>
                    </a:cubicBezTo>
                    <a:cubicBezTo>
                      <a:pt x="305" y="180"/>
                      <a:pt x="305" y="181"/>
                      <a:pt x="306" y="180"/>
                    </a:cubicBezTo>
                    <a:cubicBezTo>
                      <a:pt x="306" y="180"/>
                      <a:pt x="306" y="180"/>
                      <a:pt x="306" y="180"/>
                    </a:cubicBezTo>
                    <a:cubicBezTo>
                      <a:pt x="306" y="181"/>
                      <a:pt x="306" y="182"/>
                      <a:pt x="306" y="183"/>
                    </a:cubicBezTo>
                    <a:cubicBezTo>
                      <a:pt x="306" y="183"/>
                      <a:pt x="305" y="182"/>
                      <a:pt x="305" y="182"/>
                    </a:cubicBezTo>
                    <a:cubicBezTo>
                      <a:pt x="305" y="183"/>
                      <a:pt x="307" y="187"/>
                      <a:pt x="305" y="187"/>
                    </a:cubicBezTo>
                    <a:cubicBezTo>
                      <a:pt x="306" y="187"/>
                      <a:pt x="306" y="188"/>
                      <a:pt x="306" y="188"/>
                    </a:cubicBezTo>
                    <a:cubicBezTo>
                      <a:pt x="306" y="189"/>
                      <a:pt x="305" y="189"/>
                      <a:pt x="305" y="190"/>
                    </a:cubicBezTo>
                    <a:cubicBezTo>
                      <a:pt x="305" y="190"/>
                      <a:pt x="305" y="190"/>
                      <a:pt x="305" y="190"/>
                    </a:cubicBezTo>
                    <a:cubicBezTo>
                      <a:pt x="306" y="191"/>
                      <a:pt x="304" y="192"/>
                      <a:pt x="305" y="194"/>
                    </a:cubicBezTo>
                    <a:cubicBezTo>
                      <a:pt x="305" y="194"/>
                      <a:pt x="306" y="194"/>
                      <a:pt x="306" y="194"/>
                    </a:cubicBezTo>
                    <a:cubicBezTo>
                      <a:pt x="306" y="194"/>
                      <a:pt x="305" y="199"/>
                      <a:pt x="304" y="199"/>
                    </a:cubicBezTo>
                    <a:cubicBezTo>
                      <a:pt x="305" y="200"/>
                      <a:pt x="304" y="201"/>
                      <a:pt x="304" y="202"/>
                    </a:cubicBezTo>
                    <a:cubicBezTo>
                      <a:pt x="304" y="203"/>
                      <a:pt x="304" y="204"/>
                      <a:pt x="304" y="205"/>
                    </a:cubicBezTo>
                    <a:cubicBezTo>
                      <a:pt x="304" y="205"/>
                      <a:pt x="304" y="206"/>
                      <a:pt x="304" y="207"/>
                    </a:cubicBezTo>
                    <a:cubicBezTo>
                      <a:pt x="303" y="207"/>
                      <a:pt x="301" y="208"/>
                      <a:pt x="303" y="209"/>
                    </a:cubicBezTo>
                    <a:cubicBezTo>
                      <a:pt x="301" y="209"/>
                      <a:pt x="303" y="211"/>
                      <a:pt x="301" y="213"/>
                    </a:cubicBezTo>
                    <a:cubicBezTo>
                      <a:pt x="301" y="214"/>
                      <a:pt x="302" y="214"/>
                      <a:pt x="302" y="214"/>
                    </a:cubicBezTo>
                    <a:cubicBezTo>
                      <a:pt x="301" y="215"/>
                      <a:pt x="300" y="214"/>
                      <a:pt x="300" y="215"/>
                    </a:cubicBezTo>
                    <a:cubicBezTo>
                      <a:pt x="300" y="216"/>
                      <a:pt x="300" y="216"/>
                      <a:pt x="300" y="217"/>
                    </a:cubicBezTo>
                    <a:cubicBezTo>
                      <a:pt x="301" y="217"/>
                      <a:pt x="301" y="217"/>
                      <a:pt x="301" y="217"/>
                    </a:cubicBezTo>
                    <a:cubicBezTo>
                      <a:pt x="301" y="217"/>
                      <a:pt x="300" y="221"/>
                      <a:pt x="299" y="221"/>
                    </a:cubicBezTo>
                    <a:cubicBezTo>
                      <a:pt x="299" y="221"/>
                      <a:pt x="299" y="222"/>
                      <a:pt x="300" y="222"/>
                    </a:cubicBezTo>
                    <a:cubicBezTo>
                      <a:pt x="299" y="222"/>
                      <a:pt x="299" y="222"/>
                      <a:pt x="299" y="222"/>
                    </a:cubicBezTo>
                    <a:cubicBezTo>
                      <a:pt x="299" y="222"/>
                      <a:pt x="299" y="223"/>
                      <a:pt x="299" y="224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8" y="223"/>
                      <a:pt x="298" y="224"/>
                      <a:pt x="298" y="225"/>
                    </a:cubicBezTo>
                    <a:cubicBezTo>
                      <a:pt x="298" y="224"/>
                      <a:pt x="297" y="224"/>
                      <a:pt x="297" y="224"/>
                    </a:cubicBezTo>
                    <a:cubicBezTo>
                      <a:pt x="296" y="227"/>
                      <a:pt x="297" y="228"/>
                      <a:pt x="299" y="229"/>
                    </a:cubicBezTo>
                    <a:cubicBezTo>
                      <a:pt x="299" y="229"/>
                      <a:pt x="299" y="229"/>
                      <a:pt x="298" y="230"/>
                    </a:cubicBezTo>
                    <a:cubicBezTo>
                      <a:pt x="298" y="229"/>
                      <a:pt x="297" y="228"/>
                      <a:pt x="296" y="227"/>
                    </a:cubicBezTo>
                    <a:cubicBezTo>
                      <a:pt x="296" y="228"/>
                      <a:pt x="297" y="230"/>
                      <a:pt x="297" y="232"/>
                    </a:cubicBezTo>
                    <a:cubicBezTo>
                      <a:pt x="297" y="233"/>
                      <a:pt x="297" y="233"/>
                      <a:pt x="297" y="234"/>
                    </a:cubicBezTo>
                    <a:cubicBezTo>
                      <a:pt x="297" y="235"/>
                      <a:pt x="297" y="237"/>
                      <a:pt x="297" y="238"/>
                    </a:cubicBezTo>
                    <a:cubicBezTo>
                      <a:pt x="296" y="240"/>
                      <a:pt x="296" y="242"/>
                      <a:pt x="296" y="244"/>
                    </a:cubicBezTo>
                    <a:cubicBezTo>
                      <a:pt x="295" y="246"/>
                      <a:pt x="295" y="248"/>
                      <a:pt x="294" y="250"/>
                    </a:cubicBezTo>
                    <a:cubicBezTo>
                      <a:pt x="293" y="248"/>
                      <a:pt x="294" y="246"/>
                      <a:pt x="295" y="244"/>
                    </a:cubicBezTo>
                    <a:cubicBezTo>
                      <a:pt x="295" y="244"/>
                      <a:pt x="294" y="244"/>
                      <a:pt x="294" y="244"/>
                    </a:cubicBezTo>
                    <a:cubicBezTo>
                      <a:pt x="293" y="248"/>
                      <a:pt x="292" y="252"/>
                      <a:pt x="294" y="255"/>
                    </a:cubicBezTo>
                    <a:cubicBezTo>
                      <a:pt x="296" y="258"/>
                      <a:pt x="298" y="259"/>
                      <a:pt x="299" y="262"/>
                    </a:cubicBezTo>
                    <a:cubicBezTo>
                      <a:pt x="299" y="263"/>
                      <a:pt x="299" y="265"/>
                      <a:pt x="300" y="267"/>
                    </a:cubicBezTo>
                    <a:cubicBezTo>
                      <a:pt x="304" y="264"/>
                      <a:pt x="295" y="256"/>
                      <a:pt x="294" y="254"/>
                    </a:cubicBezTo>
                    <a:cubicBezTo>
                      <a:pt x="295" y="254"/>
                      <a:pt x="296" y="255"/>
                      <a:pt x="297" y="256"/>
                    </a:cubicBezTo>
                    <a:cubicBezTo>
                      <a:pt x="297" y="256"/>
                      <a:pt x="297" y="257"/>
                      <a:pt x="298" y="257"/>
                    </a:cubicBezTo>
                    <a:cubicBezTo>
                      <a:pt x="298" y="256"/>
                      <a:pt x="298" y="255"/>
                      <a:pt x="298" y="254"/>
                    </a:cubicBezTo>
                    <a:cubicBezTo>
                      <a:pt x="298" y="254"/>
                      <a:pt x="298" y="255"/>
                      <a:pt x="298" y="255"/>
                    </a:cubicBezTo>
                    <a:cubicBezTo>
                      <a:pt x="299" y="254"/>
                      <a:pt x="299" y="254"/>
                      <a:pt x="299" y="253"/>
                    </a:cubicBezTo>
                    <a:cubicBezTo>
                      <a:pt x="299" y="255"/>
                      <a:pt x="299" y="256"/>
                      <a:pt x="299" y="257"/>
                    </a:cubicBezTo>
                    <a:cubicBezTo>
                      <a:pt x="299" y="258"/>
                      <a:pt x="300" y="259"/>
                      <a:pt x="300" y="260"/>
                    </a:cubicBezTo>
                    <a:cubicBezTo>
                      <a:pt x="300" y="261"/>
                      <a:pt x="302" y="261"/>
                      <a:pt x="303" y="262"/>
                    </a:cubicBezTo>
                    <a:cubicBezTo>
                      <a:pt x="304" y="263"/>
                      <a:pt x="302" y="264"/>
                      <a:pt x="304" y="265"/>
                    </a:cubicBezTo>
                    <a:cubicBezTo>
                      <a:pt x="304" y="265"/>
                      <a:pt x="304" y="265"/>
                      <a:pt x="304" y="265"/>
                    </a:cubicBezTo>
                    <a:cubicBezTo>
                      <a:pt x="308" y="266"/>
                      <a:pt x="305" y="260"/>
                      <a:pt x="307" y="260"/>
                    </a:cubicBezTo>
                    <a:cubicBezTo>
                      <a:pt x="306" y="259"/>
                      <a:pt x="307" y="259"/>
                      <a:pt x="306" y="257"/>
                    </a:cubicBezTo>
                    <a:cubicBezTo>
                      <a:pt x="309" y="258"/>
                      <a:pt x="307" y="254"/>
                      <a:pt x="308" y="256"/>
                    </a:cubicBezTo>
                    <a:cubicBezTo>
                      <a:pt x="309" y="255"/>
                      <a:pt x="307" y="254"/>
                      <a:pt x="306" y="254"/>
                    </a:cubicBezTo>
                    <a:cubicBezTo>
                      <a:pt x="306" y="254"/>
                      <a:pt x="307" y="253"/>
                      <a:pt x="307" y="253"/>
                    </a:cubicBezTo>
                    <a:cubicBezTo>
                      <a:pt x="307" y="253"/>
                      <a:pt x="306" y="253"/>
                      <a:pt x="306" y="253"/>
                    </a:cubicBezTo>
                    <a:cubicBezTo>
                      <a:pt x="307" y="252"/>
                      <a:pt x="308" y="253"/>
                      <a:pt x="308" y="254"/>
                    </a:cubicBezTo>
                    <a:cubicBezTo>
                      <a:pt x="309" y="253"/>
                      <a:pt x="308" y="252"/>
                      <a:pt x="308" y="252"/>
                    </a:cubicBezTo>
                    <a:cubicBezTo>
                      <a:pt x="309" y="251"/>
                      <a:pt x="311" y="251"/>
                      <a:pt x="311" y="250"/>
                    </a:cubicBezTo>
                    <a:cubicBezTo>
                      <a:pt x="309" y="251"/>
                      <a:pt x="306" y="251"/>
                      <a:pt x="305" y="248"/>
                    </a:cubicBezTo>
                    <a:cubicBezTo>
                      <a:pt x="304" y="247"/>
                      <a:pt x="302" y="247"/>
                      <a:pt x="301" y="246"/>
                    </a:cubicBezTo>
                    <a:cubicBezTo>
                      <a:pt x="301" y="244"/>
                      <a:pt x="304" y="244"/>
                      <a:pt x="306" y="244"/>
                    </a:cubicBezTo>
                    <a:cubicBezTo>
                      <a:pt x="308" y="244"/>
                      <a:pt x="303" y="242"/>
                      <a:pt x="303" y="243"/>
                    </a:cubicBezTo>
                    <a:cubicBezTo>
                      <a:pt x="303" y="243"/>
                      <a:pt x="303" y="243"/>
                      <a:pt x="302" y="243"/>
                    </a:cubicBezTo>
                    <a:cubicBezTo>
                      <a:pt x="303" y="241"/>
                      <a:pt x="304" y="240"/>
                      <a:pt x="302" y="238"/>
                    </a:cubicBezTo>
                    <a:cubicBezTo>
                      <a:pt x="304" y="239"/>
                      <a:pt x="304" y="239"/>
                      <a:pt x="305" y="241"/>
                    </a:cubicBezTo>
                    <a:cubicBezTo>
                      <a:pt x="305" y="240"/>
                      <a:pt x="305" y="240"/>
                      <a:pt x="306" y="239"/>
                    </a:cubicBezTo>
                    <a:cubicBezTo>
                      <a:pt x="306" y="240"/>
                      <a:pt x="306" y="240"/>
                      <a:pt x="306" y="241"/>
                    </a:cubicBezTo>
                    <a:cubicBezTo>
                      <a:pt x="306" y="241"/>
                      <a:pt x="307" y="240"/>
                      <a:pt x="307" y="240"/>
                    </a:cubicBezTo>
                    <a:cubicBezTo>
                      <a:pt x="307" y="240"/>
                      <a:pt x="307" y="241"/>
                      <a:pt x="308" y="242"/>
                    </a:cubicBezTo>
                    <a:cubicBezTo>
                      <a:pt x="309" y="242"/>
                      <a:pt x="310" y="242"/>
                      <a:pt x="311" y="243"/>
                    </a:cubicBezTo>
                    <a:cubicBezTo>
                      <a:pt x="309" y="243"/>
                      <a:pt x="307" y="242"/>
                      <a:pt x="307" y="244"/>
                    </a:cubicBezTo>
                    <a:cubicBezTo>
                      <a:pt x="310" y="243"/>
                      <a:pt x="312" y="244"/>
                      <a:pt x="313" y="246"/>
                    </a:cubicBezTo>
                    <a:cubicBezTo>
                      <a:pt x="313" y="248"/>
                      <a:pt x="312" y="249"/>
                      <a:pt x="312" y="250"/>
                    </a:cubicBezTo>
                    <a:cubicBezTo>
                      <a:pt x="312" y="250"/>
                      <a:pt x="314" y="251"/>
                      <a:pt x="311" y="252"/>
                    </a:cubicBezTo>
                    <a:cubicBezTo>
                      <a:pt x="312" y="252"/>
                      <a:pt x="312" y="252"/>
                      <a:pt x="312" y="252"/>
                    </a:cubicBezTo>
                    <a:cubicBezTo>
                      <a:pt x="312" y="253"/>
                      <a:pt x="312" y="254"/>
                      <a:pt x="313" y="255"/>
                    </a:cubicBezTo>
                    <a:cubicBezTo>
                      <a:pt x="314" y="254"/>
                      <a:pt x="314" y="255"/>
                      <a:pt x="315" y="255"/>
                    </a:cubicBezTo>
                    <a:cubicBezTo>
                      <a:pt x="317" y="256"/>
                      <a:pt x="316" y="252"/>
                      <a:pt x="315" y="251"/>
                    </a:cubicBezTo>
                    <a:cubicBezTo>
                      <a:pt x="315" y="250"/>
                      <a:pt x="315" y="248"/>
                      <a:pt x="316" y="247"/>
                    </a:cubicBezTo>
                    <a:cubicBezTo>
                      <a:pt x="317" y="246"/>
                      <a:pt x="318" y="245"/>
                      <a:pt x="318" y="247"/>
                    </a:cubicBezTo>
                    <a:cubicBezTo>
                      <a:pt x="319" y="245"/>
                      <a:pt x="319" y="245"/>
                      <a:pt x="320" y="245"/>
                    </a:cubicBezTo>
                    <a:cubicBezTo>
                      <a:pt x="320" y="246"/>
                      <a:pt x="320" y="246"/>
                      <a:pt x="320" y="247"/>
                    </a:cubicBezTo>
                    <a:cubicBezTo>
                      <a:pt x="319" y="247"/>
                      <a:pt x="319" y="247"/>
                      <a:pt x="319" y="247"/>
                    </a:cubicBezTo>
                    <a:cubicBezTo>
                      <a:pt x="320" y="247"/>
                      <a:pt x="320" y="248"/>
                      <a:pt x="319" y="248"/>
                    </a:cubicBezTo>
                    <a:cubicBezTo>
                      <a:pt x="323" y="251"/>
                      <a:pt x="321" y="262"/>
                      <a:pt x="316" y="261"/>
                    </a:cubicBezTo>
                    <a:cubicBezTo>
                      <a:pt x="316" y="264"/>
                      <a:pt x="319" y="263"/>
                      <a:pt x="318" y="266"/>
                    </a:cubicBezTo>
                    <a:cubicBezTo>
                      <a:pt x="317" y="261"/>
                      <a:pt x="312" y="266"/>
                      <a:pt x="315" y="266"/>
                    </a:cubicBezTo>
                    <a:cubicBezTo>
                      <a:pt x="314" y="267"/>
                      <a:pt x="314" y="267"/>
                      <a:pt x="314" y="267"/>
                    </a:cubicBezTo>
                    <a:cubicBezTo>
                      <a:pt x="313" y="266"/>
                      <a:pt x="309" y="271"/>
                      <a:pt x="312" y="273"/>
                    </a:cubicBezTo>
                    <a:cubicBezTo>
                      <a:pt x="311" y="273"/>
                      <a:pt x="309" y="272"/>
                      <a:pt x="310" y="274"/>
                    </a:cubicBezTo>
                    <a:cubicBezTo>
                      <a:pt x="309" y="274"/>
                      <a:pt x="309" y="274"/>
                      <a:pt x="308" y="274"/>
                    </a:cubicBezTo>
                    <a:cubicBezTo>
                      <a:pt x="308" y="275"/>
                      <a:pt x="309" y="275"/>
                      <a:pt x="309" y="276"/>
                    </a:cubicBezTo>
                    <a:cubicBezTo>
                      <a:pt x="312" y="272"/>
                      <a:pt x="308" y="281"/>
                      <a:pt x="308" y="278"/>
                    </a:cubicBezTo>
                    <a:cubicBezTo>
                      <a:pt x="306" y="277"/>
                      <a:pt x="306" y="278"/>
                      <a:pt x="307" y="279"/>
                    </a:cubicBezTo>
                    <a:cubicBezTo>
                      <a:pt x="308" y="280"/>
                      <a:pt x="309" y="280"/>
                      <a:pt x="310" y="280"/>
                    </a:cubicBezTo>
                    <a:cubicBezTo>
                      <a:pt x="313" y="280"/>
                      <a:pt x="315" y="278"/>
                      <a:pt x="318" y="278"/>
                    </a:cubicBezTo>
                    <a:cubicBezTo>
                      <a:pt x="318" y="279"/>
                      <a:pt x="318" y="279"/>
                      <a:pt x="318" y="279"/>
                    </a:cubicBezTo>
                    <a:cubicBezTo>
                      <a:pt x="318" y="279"/>
                      <a:pt x="319" y="279"/>
                      <a:pt x="319" y="279"/>
                    </a:cubicBezTo>
                    <a:cubicBezTo>
                      <a:pt x="318" y="280"/>
                      <a:pt x="317" y="279"/>
                      <a:pt x="315" y="280"/>
                    </a:cubicBezTo>
                    <a:cubicBezTo>
                      <a:pt x="315" y="278"/>
                      <a:pt x="313" y="280"/>
                      <a:pt x="313" y="280"/>
                    </a:cubicBezTo>
                    <a:cubicBezTo>
                      <a:pt x="313" y="282"/>
                      <a:pt x="315" y="282"/>
                      <a:pt x="315" y="283"/>
                    </a:cubicBezTo>
                    <a:cubicBezTo>
                      <a:pt x="314" y="283"/>
                      <a:pt x="313" y="281"/>
                      <a:pt x="313" y="281"/>
                    </a:cubicBezTo>
                    <a:cubicBezTo>
                      <a:pt x="312" y="280"/>
                      <a:pt x="310" y="281"/>
                      <a:pt x="309" y="281"/>
                    </a:cubicBezTo>
                    <a:cubicBezTo>
                      <a:pt x="308" y="280"/>
                      <a:pt x="302" y="277"/>
                      <a:pt x="304" y="280"/>
                    </a:cubicBezTo>
                    <a:cubicBezTo>
                      <a:pt x="303" y="280"/>
                      <a:pt x="303" y="280"/>
                      <a:pt x="303" y="280"/>
                    </a:cubicBezTo>
                    <a:cubicBezTo>
                      <a:pt x="301" y="285"/>
                      <a:pt x="307" y="278"/>
                      <a:pt x="306" y="282"/>
                    </a:cubicBezTo>
                    <a:cubicBezTo>
                      <a:pt x="305" y="285"/>
                      <a:pt x="304" y="282"/>
                      <a:pt x="303" y="283"/>
                    </a:cubicBezTo>
                    <a:cubicBezTo>
                      <a:pt x="303" y="283"/>
                      <a:pt x="307" y="287"/>
                      <a:pt x="307" y="287"/>
                    </a:cubicBezTo>
                    <a:cubicBezTo>
                      <a:pt x="311" y="287"/>
                      <a:pt x="313" y="296"/>
                      <a:pt x="312" y="298"/>
                    </a:cubicBezTo>
                    <a:cubicBezTo>
                      <a:pt x="311" y="295"/>
                      <a:pt x="309" y="299"/>
                      <a:pt x="311" y="300"/>
                    </a:cubicBezTo>
                    <a:cubicBezTo>
                      <a:pt x="312" y="300"/>
                      <a:pt x="313" y="303"/>
                      <a:pt x="314" y="304"/>
                    </a:cubicBezTo>
                    <a:cubicBezTo>
                      <a:pt x="314" y="303"/>
                      <a:pt x="313" y="301"/>
                      <a:pt x="312" y="299"/>
                    </a:cubicBezTo>
                    <a:cubicBezTo>
                      <a:pt x="314" y="301"/>
                      <a:pt x="315" y="304"/>
                      <a:pt x="315" y="306"/>
                    </a:cubicBezTo>
                    <a:cubicBezTo>
                      <a:pt x="315" y="305"/>
                      <a:pt x="314" y="305"/>
                      <a:pt x="314" y="305"/>
                    </a:cubicBezTo>
                    <a:cubicBezTo>
                      <a:pt x="316" y="313"/>
                      <a:pt x="320" y="321"/>
                      <a:pt x="324" y="329"/>
                    </a:cubicBezTo>
                    <a:cubicBezTo>
                      <a:pt x="325" y="327"/>
                      <a:pt x="321" y="324"/>
                      <a:pt x="321" y="321"/>
                    </a:cubicBezTo>
                    <a:cubicBezTo>
                      <a:pt x="321" y="322"/>
                      <a:pt x="323" y="326"/>
                      <a:pt x="324" y="326"/>
                    </a:cubicBezTo>
                    <a:cubicBezTo>
                      <a:pt x="324" y="327"/>
                      <a:pt x="325" y="329"/>
                      <a:pt x="326" y="331"/>
                    </a:cubicBezTo>
                    <a:cubicBezTo>
                      <a:pt x="325" y="330"/>
                      <a:pt x="324" y="328"/>
                      <a:pt x="325" y="331"/>
                    </a:cubicBezTo>
                    <a:cubicBezTo>
                      <a:pt x="325" y="332"/>
                      <a:pt x="327" y="334"/>
                      <a:pt x="328" y="336"/>
                    </a:cubicBezTo>
                    <a:cubicBezTo>
                      <a:pt x="328" y="334"/>
                      <a:pt x="326" y="333"/>
                      <a:pt x="326" y="332"/>
                    </a:cubicBezTo>
                    <a:cubicBezTo>
                      <a:pt x="326" y="332"/>
                      <a:pt x="327" y="333"/>
                      <a:pt x="327" y="333"/>
                    </a:cubicBezTo>
                    <a:cubicBezTo>
                      <a:pt x="327" y="332"/>
                      <a:pt x="327" y="330"/>
                      <a:pt x="329" y="330"/>
                    </a:cubicBezTo>
                    <a:cubicBezTo>
                      <a:pt x="326" y="331"/>
                      <a:pt x="328" y="334"/>
                      <a:pt x="329" y="335"/>
                    </a:cubicBezTo>
                    <a:cubicBezTo>
                      <a:pt x="330" y="335"/>
                      <a:pt x="330" y="334"/>
                      <a:pt x="330" y="334"/>
                    </a:cubicBezTo>
                    <a:cubicBezTo>
                      <a:pt x="330" y="335"/>
                      <a:pt x="330" y="336"/>
                      <a:pt x="331" y="336"/>
                    </a:cubicBezTo>
                    <a:cubicBezTo>
                      <a:pt x="332" y="336"/>
                      <a:pt x="332" y="335"/>
                      <a:pt x="332" y="335"/>
                    </a:cubicBezTo>
                    <a:cubicBezTo>
                      <a:pt x="332" y="335"/>
                      <a:pt x="333" y="338"/>
                      <a:pt x="334" y="336"/>
                    </a:cubicBezTo>
                    <a:cubicBezTo>
                      <a:pt x="334" y="335"/>
                      <a:pt x="334" y="335"/>
                      <a:pt x="335" y="335"/>
                    </a:cubicBezTo>
                    <a:cubicBezTo>
                      <a:pt x="336" y="335"/>
                      <a:pt x="334" y="336"/>
                      <a:pt x="334" y="336"/>
                    </a:cubicBezTo>
                    <a:cubicBezTo>
                      <a:pt x="334" y="338"/>
                      <a:pt x="335" y="339"/>
                      <a:pt x="336" y="337"/>
                    </a:cubicBezTo>
                    <a:cubicBezTo>
                      <a:pt x="336" y="336"/>
                      <a:pt x="335" y="334"/>
                      <a:pt x="335" y="333"/>
                    </a:cubicBezTo>
                    <a:cubicBezTo>
                      <a:pt x="335" y="330"/>
                      <a:pt x="334" y="327"/>
                      <a:pt x="332" y="325"/>
                    </a:cubicBezTo>
                    <a:cubicBezTo>
                      <a:pt x="331" y="324"/>
                      <a:pt x="327" y="321"/>
                      <a:pt x="328" y="319"/>
                    </a:cubicBezTo>
                    <a:cubicBezTo>
                      <a:pt x="329" y="320"/>
                      <a:pt x="333" y="326"/>
                      <a:pt x="333" y="322"/>
                    </a:cubicBezTo>
                    <a:cubicBezTo>
                      <a:pt x="335" y="323"/>
                      <a:pt x="333" y="327"/>
                      <a:pt x="336" y="327"/>
                    </a:cubicBezTo>
                    <a:cubicBezTo>
                      <a:pt x="335" y="326"/>
                      <a:pt x="336" y="326"/>
                      <a:pt x="336" y="326"/>
                    </a:cubicBezTo>
                    <a:cubicBezTo>
                      <a:pt x="336" y="326"/>
                      <a:pt x="339" y="324"/>
                      <a:pt x="338" y="325"/>
                    </a:cubicBezTo>
                    <a:cubicBezTo>
                      <a:pt x="338" y="324"/>
                      <a:pt x="340" y="324"/>
                      <a:pt x="341" y="324"/>
                    </a:cubicBezTo>
                    <a:cubicBezTo>
                      <a:pt x="343" y="324"/>
                      <a:pt x="344" y="323"/>
                      <a:pt x="345" y="322"/>
                    </a:cubicBezTo>
                    <a:cubicBezTo>
                      <a:pt x="346" y="320"/>
                      <a:pt x="345" y="318"/>
                      <a:pt x="346" y="317"/>
                    </a:cubicBezTo>
                    <a:cubicBezTo>
                      <a:pt x="346" y="318"/>
                      <a:pt x="346" y="319"/>
                      <a:pt x="346" y="320"/>
                    </a:cubicBezTo>
                    <a:cubicBezTo>
                      <a:pt x="346" y="320"/>
                      <a:pt x="346" y="320"/>
                      <a:pt x="347" y="320"/>
                    </a:cubicBezTo>
                    <a:cubicBezTo>
                      <a:pt x="346" y="321"/>
                      <a:pt x="346" y="322"/>
                      <a:pt x="345" y="322"/>
                    </a:cubicBezTo>
                    <a:cubicBezTo>
                      <a:pt x="345" y="323"/>
                      <a:pt x="346" y="323"/>
                      <a:pt x="345" y="324"/>
                    </a:cubicBezTo>
                    <a:cubicBezTo>
                      <a:pt x="344" y="326"/>
                      <a:pt x="341" y="325"/>
                      <a:pt x="339" y="327"/>
                    </a:cubicBezTo>
                    <a:cubicBezTo>
                      <a:pt x="338" y="330"/>
                      <a:pt x="340" y="330"/>
                      <a:pt x="341" y="331"/>
                    </a:cubicBezTo>
                    <a:cubicBezTo>
                      <a:pt x="342" y="332"/>
                      <a:pt x="342" y="336"/>
                      <a:pt x="342" y="337"/>
                    </a:cubicBezTo>
                    <a:cubicBezTo>
                      <a:pt x="341" y="341"/>
                      <a:pt x="339" y="345"/>
                      <a:pt x="340" y="348"/>
                    </a:cubicBezTo>
                    <a:cubicBezTo>
                      <a:pt x="340" y="349"/>
                      <a:pt x="342" y="351"/>
                      <a:pt x="342" y="353"/>
                    </a:cubicBezTo>
                    <a:cubicBezTo>
                      <a:pt x="342" y="355"/>
                      <a:pt x="340" y="355"/>
                      <a:pt x="341" y="357"/>
                    </a:cubicBezTo>
                    <a:cubicBezTo>
                      <a:pt x="343" y="357"/>
                      <a:pt x="342" y="359"/>
                      <a:pt x="343" y="359"/>
                    </a:cubicBezTo>
                    <a:cubicBezTo>
                      <a:pt x="344" y="358"/>
                      <a:pt x="345" y="358"/>
                      <a:pt x="345" y="357"/>
                    </a:cubicBezTo>
                    <a:cubicBezTo>
                      <a:pt x="345" y="358"/>
                      <a:pt x="345" y="358"/>
                      <a:pt x="345" y="358"/>
                    </a:cubicBezTo>
                    <a:cubicBezTo>
                      <a:pt x="348" y="359"/>
                      <a:pt x="349" y="357"/>
                      <a:pt x="349" y="354"/>
                    </a:cubicBezTo>
                    <a:cubicBezTo>
                      <a:pt x="350" y="353"/>
                      <a:pt x="350" y="353"/>
                      <a:pt x="350" y="353"/>
                    </a:cubicBezTo>
                    <a:cubicBezTo>
                      <a:pt x="350" y="352"/>
                      <a:pt x="350" y="351"/>
                      <a:pt x="350" y="351"/>
                    </a:cubicBezTo>
                    <a:cubicBezTo>
                      <a:pt x="350" y="350"/>
                      <a:pt x="351" y="349"/>
                      <a:pt x="351" y="348"/>
                    </a:cubicBezTo>
                    <a:cubicBezTo>
                      <a:pt x="353" y="348"/>
                      <a:pt x="354" y="346"/>
                      <a:pt x="355" y="346"/>
                    </a:cubicBezTo>
                    <a:cubicBezTo>
                      <a:pt x="356" y="345"/>
                      <a:pt x="358" y="344"/>
                      <a:pt x="359" y="345"/>
                    </a:cubicBezTo>
                    <a:cubicBezTo>
                      <a:pt x="357" y="346"/>
                      <a:pt x="355" y="347"/>
                      <a:pt x="354" y="348"/>
                    </a:cubicBezTo>
                    <a:cubicBezTo>
                      <a:pt x="351" y="350"/>
                      <a:pt x="352" y="353"/>
                      <a:pt x="350" y="355"/>
                    </a:cubicBezTo>
                    <a:cubicBezTo>
                      <a:pt x="349" y="358"/>
                      <a:pt x="348" y="358"/>
                      <a:pt x="347" y="360"/>
                    </a:cubicBezTo>
                    <a:cubicBezTo>
                      <a:pt x="346" y="361"/>
                      <a:pt x="345" y="358"/>
                      <a:pt x="344" y="359"/>
                    </a:cubicBezTo>
                    <a:cubicBezTo>
                      <a:pt x="344" y="360"/>
                      <a:pt x="345" y="361"/>
                      <a:pt x="345" y="362"/>
                    </a:cubicBezTo>
                    <a:cubicBezTo>
                      <a:pt x="343" y="361"/>
                      <a:pt x="347" y="363"/>
                      <a:pt x="348" y="363"/>
                    </a:cubicBezTo>
                    <a:cubicBezTo>
                      <a:pt x="349" y="363"/>
                      <a:pt x="348" y="363"/>
                      <a:pt x="349" y="363"/>
                    </a:cubicBezTo>
                    <a:cubicBezTo>
                      <a:pt x="349" y="364"/>
                      <a:pt x="349" y="364"/>
                      <a:pt x="350" y="365"/>
                    </a:cubicBezTo>
                    <a:cubicBezTo>
                      <a:pt x="350" y="362"/>
                      <a:pt x="351" y="365"/>
                      <a:pt x="352" y="366"/>
                    </a:cubicBezTo>
                    <a:cubicBezTo>
                      <a:pt x="353" y="366"/>
                      <a:pt x="352" y="363"/>
                      <a:pt x="352" y="362"/>
                    </a:cubicBezTo>
                    <a:cubicBezTo>
                      <a:pt x="352" y="363"/>
                      <a:pt x="353" y="365"/>
                      <a:pt x="354" y="365"/>
                    </a:cubicBezTo>
                    <a:cubicBezTo>
                      <a:pt x="353" y="367"/>
                      <a:pt x="355" y="370"/>
                      <a:pt x="355" y="372"/>
                    </a:cubicBezTo>
                    <a:cubicBezTo>
                      <a:pt x="354" y="374"/>
                      <a:pt x="354" y="371"/>
                      <a:pt x="353" y="372"/>
                    </a:cubicBezTo>
                    <a:cubicBezTo>
                      <a:pt x="353" y="373"/>
                      <a:pt x="355" y="377"/>
                      <a:pt x="355" y="378"/>
                    </a:cubicBezTo>
                    <a:cubicBezTo>
                      <a:pt x="356" y="378"/>
                      <a:pt x="356" y="378"/>
                      <a:pt x="357" y="378"/>
                    </a:cubicBezTo>
                    <a:cubicBezTo>
                      <a:pt x="356" y="378"/>
                      <a:pt x="356" y="378"/>
                      <a:pt x="355" y="378"/>
                    </a:cubicBezTo>
                    <a:cubicBezTo>
                      <a:pt x="357" y="383"/>
                      <a:pt x="357" y="389"/>
                      <a:pt x="357" y="393"/>
                    </a:cubicBezTo>
                    <a:cubicBezTo>
                      <a:pt x="358" y="393"/>
                      <a:pt x="357" y="391"/>
                      <a:pt x="358" y="390"/>
                    </a:cubicBezTo>
                    <a:cubicBezTo>
                      <a:pt x="358" y="391"/>
                      <a:pt x="358" y="393"/>
                      <a:pt x="358" y="395"/>
                    </a:cubicBezTo>
                    <a:cubicBezTo>
                      <a:pt x="358" y="394"/>
                      <a:pt x="358" y="394"/>
                      <a:pt x="358" y="393"/>
                    </a:cubicBezTo>
                    <a:cubicBezTo>
                      <a:pt x="356" y="395"/>
                      <a:pt x="359" y="400"/>
                      <a:pt x="360" y="401"/>
                    </a:cubicBezTo>
                    <a:cubicBezTo>
                      <a:pt x="360" y="401"/>
                      <a:pt x="359" y="400"/>
                      <a:pt x="359" y="400"/>
                    </a:cubicBezTo>
                    <a:cubicBezTo>
                      <a:pt x="361" y="400"/>
                      <a:pt x="361" y="401"/>
                      <a:pt x="362" y="402"/>
                    </a:cubicBezTo>
                    <a:cubicBezTo>
                      <a:pt x="362" y="402"/>
                      <a:pt x="361" y="403"/>
                      <a:pt x="361" y="403"/>
                    </a:cubicBezTo>
                    <a:cubicBezTo>
                      <a:pt x="361" y="403"/>
                      <a:pt x="362" y="403"/>
                      <a:pt x="362" y="403"/>
                    </a:cubicBezTo>
                    <a:cubicBezTo>
                      <a:pt x="363" y="401"/>
                      <a:pt x="362" y="405"/>
                      <a:pt x="363" y="403"/>
                    </a:cubicBezTo>
                    <a:cubicBezTo>
                      <a:pt x="364" y="404"/>
                      <a:pt x="365" y="403"/>
                      <a:pt x="365" y="403"/>
                    </a:cubicBezTo>
                    <a:cubicBezTo>
                      <a:pt x="366" y="403"/>
                      <a:pt x="366" y="404"/>
                      <a:pt x="365" y="405"/>
                    </a:cubicBezTo>
                    <a:cubicBezTo>
                      <a:pt x="364" y="404"/>
                      <a:pt x="364" y="404"/>
                      <a:pt x="363" y="404"/>
                    </a:cubicBezTo>
                    <a:cubicBezTo>
                      <a:pt x="363" y="404"/>
                      <a:pt x="364" y="405"/>
                      <a:pt x="364" y="405"/>
                    </a:cubicBezTo>
                    <a:cubicBezTo>
                      <a:pt x="363" y="404"/>
                      <a:pt x="362" y="404"/>
                      <a:pt x="362" y="404"/>
                    </a:cubicBezTo>
                    <a:cubicBezTo>
                      <a:pt x="361" y="402"/>
                      <a:pt x="360" y="404"/>
                      <a:pt x="360" y="405"/>
                    </a:cubicBezTo>
                    <a:cubicBezTo>
                      <a:pt x="360" y="405"/>
                      <a:pt x="361" y="407"/>
                      <a:pt x="361" y="407"/>
                    </a:cubicBezTo>
                    <a:cubicBezTo>
                      <a:pt x="362" y="408"/>
                      <a:pt x="361" y="409"/>
                      <a:pt x="362" y="408"/>
                    </a:cubicBezTo>
                    <a:cubicBezTo>
                      <a:pt x="363" y="408"/>
                      <a:pt x="363" y="408"/>
                      <a:pt x="364" y="408"/>
                    </a:cubicBezTo>
                    <a:cubicBezTo>
                      <a:pt x="362" y="406"/>
                      <a:pt x="366" y="407"/>
                      <a:pt x="364" y="409"/>
                    </a:cubicBezTo>
                    <a:cubicBezTo>
                      <a:pt x="365" y="408"/>
                      <a:pt x="366" y="409"/>
                      <a:pt x="366" y="410"/>
                    </a:cubicBezTo>
                    <a:cubicBezTo>
                      <a:pt x="367" y="409"/>
                      <a:pt x="367" y="408"/>
                      <a:pt x="367" y="408"/>
                    </a:cubicBezTo>
                    <a:cubicBezTo>
                      <a:pt x="366" y="408"/>
                      <a:pt x="365" y="408"/>
                      <a:pt x="365" y="407"/>
                    </a:cubicBezTo>
                    <a:cubicBezTo>
                      <a:pt x="366" y="408"/>
                      <a:pt x="367" y="407"/>
                      <a:pt x="366" y="406"/>
                    </a:cubicBezTo>
                    <a:cubicBezTo>
                      <a:pt x="367" y="406"/>
                      <a:pt x="367" y="407"/>
                      <a:pt x="367" y="408"/>
                    </a:cubicBezTo>
                    <a:cubicBezTo>
                      <a:pt x="367" y="408"/>
                      <a:pt x="367" y="407"/>
                      <a:pt x="367" y="407"/>
                    </a:cubicBezTo>
                    <a:cubicBezTo>
                      <a:pt x="367" y="407"/>
                      <a:pt x="368" y="407"/>
                      <a:pt x="368" y="407"/>
                    </a:cubicBezTo>
                    <a:cubicBezTo>
                      <a:pt x="367" y="408"/>
                      <a:pt x="368" y="408"/>
                      <a:pt x="368" y="409"/>
                    </a:cubicBezTo>
                    <a:cubicBezTo>
                      <a:pt x="368" y="408"/>
                      <a:pt x="368" y="407"/>
                      <a:pt x="369" y="407"/>
                    </a:cubicBezTo>
                    <a:cubicBezTo>
                      <a:pt x="369" y="407"/>
                      <a:pt x="369" y="407"/>
                      <a:pt x="369" y="407"/>
                    </a:cubicBezTo>
                    <a:cubicBezTo>
                      <a:pt x="369" y="407"/>
                      <a:pt x="369" y="406"/>
                      <a:pt x="370" y="406"/>
                    </a:cubicBezTo>
                    <a:cubicBezTo>
                      <a:pt x="370" y="407"/>
                      <a:pt x="370" y="407"/>
                      <a:pt x="371" y="407"/>
                    </a:cubicBezTo>
                    <a:cubicBezTo>
                      <a:pt x="371" y="407"/>
                      <a:pt x="371" y="408"/>
                      <a:pt x="371" y="409"/>
                    </a:cubicBezTo>
                    <a:cubicBezTo>
                      <a:pt x="369" y="407"/>
                      <a:pt x="368" y="409"/>
                      <a:pt x="369" y="410"/>
                    </a:cubicBezTo>
                    <a:cubicBezTo>
                      <a:pt x="369" y="409"/>
                      <a:pt x="369" y="409"/>
                      <a:pt x="369" y="409"/>
                    </a:cubicBezTo>
                    <a:cubicBezTo>
                      <a:pt x="370" y="409"/>
                      <a:pt x="371" y="410"/>
                      <a:pt x="371" y="410"/>
                    </a:cubicBezTo>
                    <a:cubicBezTo>
                      <a:pt x="371" y="410"/>
                      <a:pt x="371" y="409"/>
                      <a:pt x="371" y="409"/>
                    </a:cubicBezTo>
                    <a:cubicBezTo>
                      <a:pt x="373" y="410"/>
                      <a:pt x="371" y="411"/>
                      <a:pt x="372" y="412"/>
                    </a:cubicBezTo>
                    <a:cubicBezTo>
                      <a:pt x="372" y="411"/>
                      <a:pt x="373" y="410"/>
                      <a:pt x="373" y="411"/>
                    </a:cubicBezTo>
                    <a:cubicBezTo>
                      <a:pt x="373" y="411"/>
                      <a:pt x="372" y="412"/>
                      <a:pt x="373" y="413"/>
                    </a:cubicBezTo>
                    <a:cubicBezTo>
                      <a:pt x="373" y="412"/>
                      <a:pt x="373" y="412"/>
                      <a:pt x="374" y="411"/>
                    </a:cubicBezTo>
                    <a:cubicBezTo>
                      <a:pt x="374" y="412"/>
                      <a:pt x="374" y="412"/>
                      <a:pt x="374" y="413"/>
                    </a:cubicBezTo>
                    <a:cubicBezTo>
                      <a:pt x="374" y="413"/>
                      <a:pt x="374" y="412"/>
                      <a:pt x="374" y="412"/>
                    </a:cubicBezTo>
                    <a:cubicBezTo>
                      <a:pt x="374" y="413"/>
                      <a:pt x="374" y="413"/>
                      <a:pt x="374" y="414"/>
                    </a:cubicBezTo>
                    <a:cubicBezTo>
                      <a:pt x="374" y="414"/>
                      <a:pt x="375" y="413"/>
                      <a:pt x="375" y="413"/>
                    </a:cubicBezTo>
                    <a:cubicBezTo>
                      <a:pt x="375" y="414"/>
                      <a:pt x="375" y="414"/>
                      <a:pt x="374" y="414"/>
                    </a:cubicBezTo>
                    <a:cubicBezTo>
                      <a:pt x="375" y="414"/>
                      <a:pt x="375" y="413"/>
                      <a:pt x="375" y="412"/>
                    </a:cubicBezTo>
                    <a:cubicBezTo>
                      <a:pt x="375" y="413"/>
                      <a:pt x="375" y="414"/>
                      <a:pt x="376" y="414"/>
                    </a:cubicBezTo>
                    <a:cubicBezTo>
                      <a:pt x="376" y="413"/>
                      <a:pt x="376" y="413"/>
                      <a:pt x="376" y="412"/>
                    </a:cubicBezTo>
                    <a:cubicBezTo>
                      <a:pt x="376" y="413"/>
                      <a:pt x="376" y="413"/>
                      <a:pt x="376" y="413"/>
                    </a:cubicBezTo>
                    <a:cubicBezTo>
                      <a:pt x="377" y="413"/>
                      <a:pt x="377" y="414"/>
                      <a:pt x="377" y="416"/>
                    </a:cubicBezTo>
                    <a:cubicBezTo>
                      <a:pt x="377" y="416"/>
                      <a:pt x="377" y="416"/>
                      <a:pt x="377" y="416"/>
                    </a:cubicBezTo>
                    <a:cubicBezTo>
                      <a:pt x="377" y="415"/>
                      <a:pt x="377" y="415"/>
                      <a:pt x="377" y="415"/>
                    </a:cubicBezTo>
                    <a:cubicBezTo>
                      <a:pt x="379" y="416"/>
                      <a:pt x="378" y="414"/>
                      <a:pt x="377" y="413"/>
                    </a:cubicBezTo>
                    <a:cubicBezTo>
                      <a:pt x="378" y="414"/>
                      <a:pt x="378" y="414"/>
                      <a:pt x="379" y="414"/>
                    </a:cubicBezTo>
                    <a:cubicBezTo>
                      <a:pt x="380" y="413"/>
                      <a:pt x="380" y="413"/>
                      <a:pt x="379" y="414"/>
                    </a:cubicBezTo>
                    <a:cubicBezTo>
                      <a:pt x="379" y="414"/>
                      <a:pt x="380" y="414"/>
                      <a:pt x="380" y="414"/>
                    </a:cubicBezTo>
                    <a:cubicBezTo>
                      <a:pt x="379" y="415"/>
                      <a:pt x="380" y="414"/>
                      <a:pt x="381" y="415"/>
                    </a:cubicBezTo>
                    <a:cubicBezTo>
                      <a:pt x="380" y="412"/>
                      <a:pt x="378" y="413"/>
                      <a:pt x="377" y="411"/>
                    </a:cubicBezTo>
                    <a:cubicBezTo>
                      <a:pt x="377" y="412"/>
                      <a:pt x="376" y="412"/>
                      <a:pt x="376" y="412"/>
                    </a:cubicBezTo>
                    <a:cubicBezTo>
                      <a:pt x="376" y="411"/>
                      <a:pt x="376" y="411"/>
                      <a:pt x="375" y="411"/>
                    </a:cubicBezTo>
                    <a:cubicBezTo>
                      <a:pt x="375" y="411"/>
                      <a:pt x="374" y="410"/>
                      <a:pt x="374" y="410"/>
                    </a:cubicBezTo>
                    <a:cubicBezTo>
                      <a:pt x="374" y="410"/>
                      <a:pt x="373" y="410"/>
                      <a:pt x="373" y="410"/>
                    </a:cubicBezTo>
                    <a:cubicBezTo>
                      <a:pt x="373" y="410"/>
                      <a:pt x="372" y="409"/>
                      <a:pt x="372" y="408"/>
                    </a:cubicBezTo>
                    <a:cubicBezTo>
                      <a:pt x="371" y="407"/>
                      <a:pt x="373" y="407"/>
                      <a:pt x="373" y="409"/>
                    </a:cubicBezTo>
                    <a:cubicBezTo>
                      <a:pt x="374" y="408"/>
                      <a:pt x="375" y="409"/>
                      <a:pt x="375" y="410"/>
                    </a:cubicBezTo>
                    <a:cubicBezTo>
                      <a:pt x="376" y="409"/>
                      <a:pt x="376" y="410"/>
                      <a:pt x="377" y="411"/>
                    </a:cubicBezTo>
                    <a:cubicBezTo>
                      <a:pt x="378" y="411"/>
                      <a:pt x="378" y="411"/>
                      <a:pt x="378" y="411"/>
                    </a:cubicBezTo>
                    <a:cubicBezTo>
                      <a:pt x="379" y="412"/>
                      <a:pt x="379" y="411"/>
                      <a:pt x="380" y="412"/>
                    </a:cubicBezTo>
                    <a:cubicBezTo>
                      <a:pt x="381" y="412"/>
                      <a:pt x="383" y="414"/>
                      <a:pt x="384" y="416"/>
                    </a:cubicBezTo>
                    <a:cubicBezTo>
                      <a:pt x="384" y="416"/>
                      <a:pt x="384" y="416"/>
                      <a:pt x="384" y="415"/>
                    </a:cubicBezTo>
                    <a:cubicBezTo>
                      <a:pt x="385" y="416"/>
                      <a:pt x="385" y="418"/>
                      <a:pt x="386" y="418"/>
                    </a:cubicBezTo>
                    <a:cubicBezTo>
                      <a:pt x="385" y="418"/>
                      <a:pt x="384" y="418"/>
                      <a:pt x="383" y="420"/>
                    </a:cubicBezTo>
                    <a:cubicBezTo>
                      <a:pt x="384" y="419"/>
                      <a:pt x="384" y="420"/>
                      <a:pt x="384" y="420"/>
                    </a:cubicBezTo>
                    <a:cubicBezTo>
                      <a:pt x="385" y="420"/>
                      <a:pt x="385" y="419"/>
                      <a:pt x="385" y="419"/>
                    </a:cubicBezTo>
                    <a:cubicBezTo>
                      <a:pt x="386" y="421"/>
                      <a:pt x="384" y="421"/>
                      <a:pt x="385" y="422"/>
                    </a:cubicBezTo>
                    <a:cubicBezTo>
                      <a:pt x="385" y="422"/>
                      <a:pt x="385" y="422"/>
                      <a:pt x="385" y="422"/>
                    </a:cubicBezTo>
                    <a:cubicBezTo>
                      <a:pt x="385" y="423"/>
                      <a:pt x="386" y="423"/>
                      <a:pt x="385" y="423"/>
                    </a:cubicBezTo>
                    <a:cubicBezTo>
                      <a:pt x="386" y="423"/>
                      <a:pt x="387" y="424"/>
                      <a:pt x="387" y="426"/>
                    </a:cubicBezTo>
                    <a:cubicBezTo>
                      <a:pt x="388" y="425"/>
                      <a:pt x="388" y="424"/>
                      <a:pt x="388" y="423"/>
                    </a:cubicBezTo>
                    <a:cubicBezTo>
                      <a:pt x="388" y="422"/>
                      <a:pt x="390" y="420"/>
                      <a:pt x="388" y="421"/>
                    </a:cubicBezTo>
                    <a:cubicBezTo>
                      <a:pt x="388" y="419"/>
                      <a:pt x="389" y="420"/>
                      <a:pt x="390" y="421"/>
                    </a:cubicBezTo>
                    <a:cubicBezTo>
                      <a:pt x="390" y="420"/>
                      <a:pt x="390" y="420"/>
                      <a:pt x="390" y="419"/>
                    </a:cubicBezTo>
                    <a:cubicBezTo>
                      <a:pt x="390" y="419"/>
                      <a:pt x="390" y="420"/>
                      <a:pt x="390" y="420"/>
                    </a:cubicBezTo>
                    <a:cubicBezTo>
                      <a:pt x="392" y="421"/>
                      <a:pt x="392" y="422"/>
                      <a:pt x="394" y="423"/>
                    </a:cubicBezTo>
                    <a:cubicBezTo>
                      <a:pt x="394" y="423"/>
                      <a:pt x="394" y="423"/>
                      <a:pt x="394" y="423"/>
                    </a:cubicBezTo>
                    <a:cubicBezTo>
                      <a:pt x="394" y="424"/>
                      <a:pt x="395" y="425"/>
                      <a:pt x="395" y="427"/>
                    </a:cubicBezTo>
                    <a:cubicBezTo>
                      <a:pt x="394" y="426"/>
                      <a:pt x="393" y="424"/>
                      <a:pt x="392" y="424"/>
                    </a:cubicBezTo>
                    <a:cubicBezTo>
                      <a:pt x="391" y="424"/>
                      <a:pt x="389" y="426"/>
                      <a:pt x="388" y="427"/>
                    </a:cubicBezTo>
                    <a:cubicBezTo>
                      <a:pt x="388" y="427"/>
                      <a:pt x="389" y="427"/>
                      <a:pt x="389" y="428"/>
                    </a:cubicBezTo>
                    <a:cubicBezTo>
                      <a:pt x="389" y="428"/>
                      <a:pt x="389" y="427"/>
                      <a:pt x="390" y="427"/>
                    </a:cubicBezTo>
                    <a:cubicBezTo>
                      <a:pt x="389" y="428"/>
                      <a:pt x="389" y="429"/>
                      <a:pt x="389" y="429"/>
                    </a:cubicBezTo>
                    <a:cubicBezTo>
                      <a:pt x="391" y="428"/>
                      <a:pt x="392" y="432"/>
                      <a:pt x="391" y="433"/>
                    </a:cubicBezTo>
                    <a:cubicBezTo>
                      <a:pt x="392" y="434"/>
                      <a:pt x="392" y="434"/>
                      <a:pt x="393" y="435"/>
                    </a:cubicBezTo>
                    <a:cubicBezTo>
                      <a:pt x="392" y="435"/>
                      <a:pt x="392" y="435"/>
                      <a:pt x="392" y="435"/>
                    </a:cubicBezTo>
                    <a:cubicBezTo>
                      <a:pt x="392" y="436"/>
                      <a:pt x="395" y="437"/>
                      <a:pt x="396" y="435"/>
                    </a:cubicBezTo>
                    <a:cubicBezTo>
                      <a:pt x="397" y="434"/>
                      <a:pt x="397" y="431"/>
                      <a:pt x="399" y="432"/>
                    </a:cubicBezTo>
                    <a:cubicBezTo>
                      <a:pt x="399" y="432"/>
                      <a:pt x="398" y="433"/>
                      <a:pt x="398" y="433"/>
                    </a:cubicBezTo>
                    <a:cubicBezTo>
                      <a:pt x="399" y="433"/>
                      <a:pt x="399" y="433"/>
                      <a:pt x="400" y="433"/>
                    </a:cubicBezTo>
                    <a:cubicBezTo>
                      <a:pt x="399" y="434"/>
                      <a:pt x="399" y="435"/>
                      <a:pt x="398" y="434"/>
                    </a:cubicBezTo>
                    <a:cubicBezTo>
                      <a:pt x="398" y="434"/>
                      <a:pt x="398" y="434"/>
                      <a:pt x="399" y="434"/>
                    </a:cubicBezTo>
                    <a:cubicBezTo>
                      <a:pt x="398" y="434"/>
                      <a:pt x="398" y="433"/>
                      <a:pt x="397" y="433"/>
                    </a:cubicBezTo>
                    <a:cubicBezTo>
                      <a:pt x="398" y="434"/>
                      <a:pt x="397" y="435"/>
                      <a:pt x="398" y="436"/>
                    </a:cubicBezTo>
                    <a:cubicBezTo>
                      <a:pt x="397" y="436"/>
                      <a:pt x="395" y="436"/>
                      <a:pt x="394" y="438"/>
                    </a:cubicBezTo>
                    <a:cubicBezTo>
                      <a:pt x="393" y="439"/>
                      <a:pt x="394" y="444"/>
                      <a:pt x="396" y="442"/>
                    </a:cubicBezTo>
                    <a:cubicBezTo>
                      <a:pt x="396" y="442"/>
                      <a:pt x="397" y="443"/>
                      <a:pt x="397" y="443"/>
                    </a:cubicBezTo>
                    <a:cubicBezTo>
                      <a:pt x="395" y="443"/>
                      <a:pt x="395" y="445"/>
                      <a:pt x="397" y="445"/>
                    </a:cubicBezTo>
                    <a:cubicBezTo>
                      <a:pt x="396" y="446"/>
                      <a:pt x="397" y="446"/>
                      <a:pt x="397" y="447"/>
                    </a:cubicBezTo>
                    <a:cubicBezTo>
                      <a:pt x="397" y="448"/>
                      <a:pt x="397" y="448"/>
                      <a:pt x="397" y="449"/>
                    </a:cubicBezTo>
                    <a:cubicBezTo>
                      <a:pt x="397" y="451"/>
                      <a:pt x="399" y="450"/>
                      <a:pt x="401" y="451"/>
                    </a:cubicBezTo>
                    <a:cubicBezTo>
                      <a:pt x="401" y="451"/>
                      <a:pt x="403" y="454"/>
                      <a:pt x="404" y="454"/>
                    </a:cubicBezTo>
                    <a:cubicBezTo>
                      <a:pt x="404" y="454"/>
                      <a:pt x="404" y="454"/>
                      <a:pt x="405" y="454"/>
                    </a:cubicBezTo>
                    <a:cubicBezTo>
                      <a:pt x="406" y="453"/>
                      <a:pt x="407" y="452"/>
                      <a:pt x="407" y="454"/>
                    </a:cubicBezTo>
                    <a:cubicBezTo>
                      <a:pt x="409" y="455"/>
                      <a:pt x="409" y="455"/>
                      <a:pt x="408" y="456"/>
                    </a:cubicBezTo>
                    <a:cubicBezTo>
                      <a:pt x="409" y="457"/>
                      <a:pt x="409" y="459"/>
                      <a:pt x="410" y="458"/>
                    </a:cubicBezTo>
                    <a:cubicBezTo>
                      <a:pt x="410" y="459"/>
                      <a:pt x="410" y="460"/>
                      <a:pt x="412" y="459"/>
                    </a:cubicBezTo>
                    <a:cubicBezTo>
                      <a:pt x="413" y="462"/>
                      <a:pt x="410" y="465"/>
                      <a:pt x="407" y="464"/>
                    </a:cubicBezTo>
                    <a:cubicBezTo>
                      <a:pt x="406" y="464"/>
                      <a:pt x="404" y="463"/>
                      <a:pt x="403" y="462"/>
                    </a:cubicBezTo>
                    <a:cubicBezTo>
                      <a:pt x="402" y="461"/>
                      <a:pt x="402" y="459"/>
                      <a:pt x="401" y="459"/>
                    </a:cubicBezTo>
                    <a:cubicBezTo>
                      <a:pt x="401" y="457"/>
                      <a:pt x="399" y="453"/>
                      <a:pt x="397" y="455"/>
                    </a:cubicBezTo>
                    <a:cubicBezTo>
                      <a:pt x="396" y="456"/>
                      <a:pt x="396" y="459"/>
                      <a:pt x="396" y="460"/>
                    </a:cubicBezTo>
                    <a:cubicBezTo>
                      <a:pt x="395" y="462"/>
                      <a:pt x="396" y="463"/>
                      <a:pt x="397" y="466"/>
                    </a:cubicBezTo>
                    <a:cubicBezTo>
                      <a:pt x="397" y="466"/>
                      <a:pt x="397" y="466"/>
                      <a:pt x="397" y="466"/>
                    </a:cubicBezTo>
                    <a:cubicBezTo>
                      <a:pt x="398" y="467"/>
                      <a:pt x="401" y="469"/>
                      <a:pt x="401" y="470"/>
                    </a:cubicBezTo>
                    <a:cubicBezTo>
                      <a:pt x="400" y="470"/>
                      <a:pt x="397" y="467"/>
                      <a:pt x="397" y="466"/>
                    </a:cubicBezTo>
                    <a:cubicBezTo>
                      <a:pt x="397" y="467"/>
                      <a:pt x="400" y="472"/>
                      <a:pt x="401" y="472"/>
                    </a:cubicBezTo>
                    <a:cubicBezTo>
                      <a:pt x="402" y="472"/>
                      <a:pt x="404" y="471"/>
                      <a:pt x="405" y="471"/>
                    </a:cubicBezTo>
                    <a:cubicBezTo>
                      <a:pt x="406" y="470"/>
                      <a:pt x="407" y="470"/>
                      <a:pt x="408" y="470"/>
                    </a:cubicBezTo>
                    <a:cubicBezTo>
                      <a:pt x="409" y="470"/>
                      <a:pt x="411" y="469"/>
                      <a:pt x="411" y="470"/>
                    </a:cubicBezTo>
                    <a:cubicBezTo>
                      <a:pt x="412" y="470"/>
                      <a:pt x="413" y="468"/>
                      <a:pt x="413" y="468"/>
                    </a:cubicBezTo>
                    <a:cubicBezTo>
                      <a:pt x="415" y="466"/>
                      <a:pt x="418" y="469"/>
                      <a:pt x="417" y="466"/>
                    </a:cubicBezTo>
                    <a:cubicBezTo>
                      <a:pt x="417" y="466"/>
                      <a:pt x="418" y="466"/>
                      <a:pt x="419" y="466"/>
                    </a:cubicBezTo>
                    <a:cubicBezTo>
                      <a:pt x="418" y="467"/>
                      <a:pt x="418" y="468"/>
                      <a:pt x="418" y="469"/>
                    </a:cubicBezTo>
                    <a:cubicBezTo>
                      <a:pt x="419" y="467"/>
                      <a:pt x="420" y="468"/>
                      <a:pt x="420" y="469"/>
                    </a:cubicBezTo>
                    <a:cubicBezTo>
                      <a:pt x="420" y="469"/>
                      <a:pt x="420" y="468"/>
                      <a:pt x="420" y="468"/>
                    </a:cubicBezTo>
                    <a:cubicBezTo>
                      <a:pt x="422" y="469"/>
                      <a:pt x="424" y="470"/>
                      <a:pt x="421" y="468"/>
                    </a:cubicBezTo>
                    <a:cubicBezTo>
                      <a:pt x="422" y="468"/>
                      <a:pt x="423" y="468"/>
                      <a:pt x="423" y="468"/>
                    </a:cubicBezTo>
                    <a:cubicBezTo>
                      <a:pt x="423" y="468"/>
                      <a:pt x="424" y="469"/>
                      <a:pt x="424" y="469"/>
                    </a:cubicBezTo>
                    <a:cubicBezTo>
                      <a:pt x="424" y="468"/>
                      <a:pt x="425" y="467"/>
                      <a:pt x="425" y="467"/>
                    </a:cubicBezTo>
                    <a:cubicBezTo>
                      <a:pt x="425" y="467"/>
                      <a:pt x="426" y="468"/>
                      <a:pt x="426" y="468"/>
                    </a:cubicBezTo>
                    <a:cubicBezTo>
                      <a:pt x="426" y="468"/>
                      <a:pt x="426" y="467"/>
                      <a:pt x="426" y="467"/>
                    </a:cubicBezTo>
                    <a:cubicBezTo>
                      <a:pt x="427" y="468"/>
                      <a:pt x="427" y="469"/>
                      <a:pt x="426" y="469"/>
                    </a:cubicBezTo>
                    <a:cubicBezTo>
                      <a:pt x="427" y="469"/>
                      <a:pt x="427" y="469"/>
                      <a:pt x="427" y="468"/>
                    </a:cubicBezTo>
                    <a:cubicBezTo>
                      <a:pt x="427" y="467"/>
                      <a:pt x="428" y="467"/>
                      <a:pt x="428" y="467"/>
                    </a:cubicBezTo>
                    <a:cubicBezTo>
                      <a:pt x="428" y="466"/>
                      <a:pt x="427" y="466"/>
                      <a:pt x="427" y="467"/>
                    </a:cubicBezTo>
                    <a:cubicBezTo>
                      <a:pt x="427" y="466"/>
                      <a:pt x="426" y="467"/>
                      <a:pt x="427" y="465"/>
                    </a:cubicBezTo>
                    <a:cubicBezTo>
                      <a:pt x="428" y="465"/>
                      <a:pt x="429" y="465"/>
                      <a:pt x="430" y="464"/>
                    </a:cubicBezTo>
                    <a:cubicBezTo>
                      <a:pt x="430" y="465"/>
                      <a:pt x="430" y="465"/>
                      <a:pt x="429" y="466"/>
                    </a:cubicBezTo>
                    <a:cubicBezTo>
                      <a:pt x="431" y="466"/>
                      <a:pt x="431" y="464"/>
                      <a:pt x="432" y="464"/>
                    </a:cubicBezTo>
                    <a:cubicBezTo>
                      <a:pt x="432" y="466"/>
                      <a:pt x="433" y="465"/>
                      <a:pt x="433" y="464"/>
                    </a:cubicBezTo>
                    <a:cubicBezTo>
                      <a:pt x="433" y="464"/>
                      <a:pt x="434" y="465"/>
                      <a:pt x="434" y="465"/>
                    </a:cubicBezTo>
                    <a:cubicBezTo>
                      <a:pt x="434" y="464"/>
                      <a:pt x="434" y="463"/>
                      <a:pt x="434" y="463"/>
                    </a:cubicBezTo>
                    <a:cubicBezTo>
                      <a:pt x="430" y="465"/>
                      <a:pt x="432" y="460"/>
                      <a:pt x="434" y="462"/>
                    </a:cubicBezTo>
                    <a:cubicBezTo>
                      <a:pt x="434" y="462"/>
                      <a:pt x="434" y="462"/>
                      <a:pt x="434" y="461"/>
                    </a:cubicBezTo>
                    <a:cubicBezTo>
                      <a:pt x="434" y="462"/>
                      <a:pt x="435" y="462"/>
                      <a:pt x="435" y="462"/>
                    </a:cubicBezTo>
                    <a:cubicBezTo>
                      <a:pt x="435" y="462"/>
                      <a:pt x="436" y="462"/>
                      <a:pt x="437" y="462"/>
                    </a:cubicBezTo>
                    <a:cubicBezTo>
                      <a:pt x="437" y="462"/>
                      <a:pt x="437" y="463"/>
                      <a:pt x="437" y="463"/>
                    </a:cubicBezTo>
                    <a:cubicBezTo>
                      <a:pt x="435" y="463"/>
                      <a:pt x="435" y="463"/>
                      <a:pt x="435" y="463"/>
                    </a:cubicBezTo>
                    <a:cubicBezTo>
                      <a:pt x="436" y="463"/>
                      <a:pt x="436" y="464"/>
                      <a:pt x="436" y="465"/>
                    </a:cubicBezTo>
                    <a:cubicBezTo>
                      <a:pt x="439" y="462"/>
                      <a:pt x="439" y="467"/>
                      <a:pt x="440" y="467"/>
                    </a:cubicBezTo>
                    <a:cubicBezTo>
                      <a:pt x="441" y="466"/>
                      <a:pt x="439" y="462"/>
                      <a:pt x="437" y="463"/>
                    </a:cubicBezTo>
                    <a:cubicBezTo>
                      <a:pt x="437" y="463"/>
                      <a:pt x="437" y="463"/>
                      <a:pt x="437" y="463"/>
                    </a:cubicBezTo>
                    <a:cubicBezTo>
                      <a:pt x="439" y="463"/>
                      <a:pt x="439" y="462"/>
                      <a:pt x="440" y="462"/>
                    </a:cubicBezTo>
                    <a:cubicBezTo>
                      <a:pt x="440" y="462"/>
                      <a:pt x="440" y="462"/>
                      <a:pt x="440" y="462"/>
                    </a:cubicBezTo>
                    <a:cubicBezTo>
                      <a:pt x="441" y="463"/>
                      <a:pt x="441" y="466"/>
                      <a:pt x="443" y="466"/>
                    </a:cubicBezTo>
                    <a:cubicBezTo>
                      <a:pt x="443" y="466"/>
                      <a:pt x="443" y="465"/>
                      <a:pt x="443" y="465"/>
                    </a:cubicBezTo>
                    <a:cubicBezTo>
                      <a:pt x="442" y="465"/>
                      <a:pt x="442" y="464"/>
                      <a:pt x="442" y="463"/>
                    </a:cubicBezTo>
                    <a:cubicBezTo>
                      <a:pt x="439" y="462"/>
                      <a:pt x="443" y="459"/>
                      <a:pt x="444" y="457"/>
                    </a:cubicBezTo>
                    <a:cubicBezTo>
                      <a:pt x="444" y="457"/>
                      <a:pt x="444" y="456"/>
                      <a:pt x="444" y="455"/>
                    </a:cubicBezTo>
                    <a:cubicBezTo>
                      <a:pt x="445" y="454"/>
                      <a:pt x="446" y="455"/>
                      <a:pt x="446" y="454"/>
                    </a:cubicBezTo>
                    <a:cubicBezTo>
                      <a:pt x="447" y="453"/>
                      <a:pt x="449" y="451"/>
                      <a:pt x="448" y="450"/>
                    </a:cubicBezTo>
                    <a:cubicBezTo>
                      <a:pt x="448" y="450"/>
                      <a:pt x="448" y="450"/>
                      <a:pt x="448" y="450"/>
                    </a:cubicBezTo>
                    <a:cubicBezTo>
                      <a:pt x="446" y="449"/>
                      <a:pt x="447" y="447"/>
                      <a:pt x="447" y="446"/>
                    </a:cubicBezTo>
                    <a:cubicBezTo>
                      <a:pt x="447" y="444"/>
                      <a:pt x="446" y="442"/>
                      <a:pt x="447" y="440"/>
                    </a:cubicBezTo>
                    <a:cubicBezTo>
                      <a:pt x="447" y="438"/>
                      <a:pt x="448" y="437"/>
                      <a:pt x="449" y="435"/>
                    </a:cubicBezTo>
                    <a:cubicBezTo>
                      <a:pt x="449" y="433"/>
                      <a:pt x="448" y="432"/>
                      <a:pt x="450" y="430"/>
                    </a:cubicBezTo>
                    <a:cubicBezTo>
                      <a:pt x="450" y="430"/>
                      <a:pt x="450" y="430"/>
                      <a:pt x="450" y="431"/>
                    </a:cubicBezTo>
                    <a:cubicBezTo>
                      <a:pt x="451" y="429"/>
                      <a:pt x="451" y="427"/>
                      <a:pt x="452" y="426"/>
                    </a:cubicBezTo>
                    <a:cubicBezTo>
                      <a:pt x="451" y="426"/>
                      <a:pt x="451" y="426"/>
                      <a:pt x="451" y="426"/>
                    </a:cubicBezTo>
                    <a:cubicBezTo>
                      <a:pt x="451" y="426"/>
                      <a:pt x="451" y="426"/>
                      <a:pt x="451" y="426"/>
                    </a:cubicBezTo>
                    <a:cubicBezTo>
                      <a:pt x="452" y="426"/>
                      <a:pt x="452" y="423"/>
                      <a:pt x="453" y="422"/>
                    </a:cubicBezTo>
                    <a:cubicBezTo>
                      <a:pt x="454" y="421"/>
                      <a:pt x="456" y="421"/>
                      <a:pt x="456" y="419"/>
                    </a:cubicBezTo>
                    <a:cubicBezTo>
                      <a:pt x="455" y="417"/>
                      <a:pt x="456" y="413"/>
                      <a:pt x="457" y="411"/>
                    </a:cubicBezTo>
                    <a:cubicBezTo>
                      <a:pt x="457" y="410"/>
                      <a:pt x="458" y="409"/>
                      <a:pt x="459" y="408"/>
                    </a:cubicBezTo>
                    <a:cubicBezTo>
                      <a:pt x="459" y="407"/>
                      <a:pt x="459" y="406"/>
                      <a:pt x="459" y="405"/>
                    </a:cubicBezTo>
                    <a:cubicBezTo>
                      <a:pt x="459" y="407"/>
                      <a:pt x="460" y="411"/>
                      <a:pt x="459" y="413"/>
                    </a:cubicBezTo>
                    <a:cubicBezTo>
                      <a:pt x="459" y="415"/>
                      <a:pt x="457" y="418"/>
                      <a:pt x="459" y="419"/>
                    </a:cubicBezTo>
                    <a:cubicBezTo>
                      <a:pt x="461" y="411"/>
                      <a:pt x="460" y="402"/>
                      <a:pt x="461" y="394"/>
                    </a:cubicBezTo>
                    <a:cubicBezTo>
                      <a:pt x="460" y="394"/>
                      <a:pt x="460" y="394"/>
                      <a:pt x="460" y="394"/>
                    </a:cubicBezTo>
                    <a:cubicBezTo>
                      <a:pt x="460" y="394"/>
                      <a:pt x="460" y="393"/>
                      <a:pt x="460" y="392"/>
                    </a:cubicBezTo>
                    <a:cubicBezTo>
                      <a:pt x="460" y="393"/>
                      <a:pt x="460" y="393"/>
                      <a:pt x="461" y="393"/>
                    </a:cubicBezTo>
                    <a:cubicBezTo>
                      <a:pt x="462" y="388"/>
                      <a:pt x="462" y="381"/>
                      <a:pt x="463" y="375"/>
                    </a:cubicBezTo>
                    <a:cubicBezTo>
                      <a:pt x="463" y="369"/>
                      <a:pt x="464" y="363"/>
                      <a:pt x="465" y="357"/>
                    </a:cubicBezTo>
                    <a:cubicBezTo>
                      <a:pt x="464" y="357"/>
                      <a:pt x="464" y="357"/>
                      <a:pt x="464" y="357"/>
                    </a:cubicBezTo>
                    <a:cubicBezTo>
                      <a:pt x="463" y="354"/>
                      <a:pt x="464" y="349"/>
                      <a:pt x="464" y="346"/>
                    </a:cubicBezTo>
                    <a:cubicBezTo>
                      <a:pt x="464" y="341"/>
                      <a:pt x="463" y="337"/>
                      <a:pt x="464" y="333"/>
                    </a:cubicBezTo>
                    <a:cubicBezTo>
                      <a:pt x="464" y="335"/>
                      <a:pt x="465" y="337"/>
                      <a:pt x="465" y="339"/>
                    </a:cubicBezTo>
                    <a:cubicBezTo>
                      <a:pt x="465" y="339"/>
                      <a:pt x="465" y="338"/>
                      <a:pt x="465" y="337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" name="Freeform 1123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D8DB565-B0A1-5F4C-AEB1-446F3459B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3549"/>
                <a:ext cx="2" cy="1"/>
              </a:xfrm>
              <a:custGeom>
                <a:avLst/>
                <a:gdLst>
                  <a:gd name="T0" fmla="*/ 2 w 1"/>
                  <a:gd name="T1" fmla="*/ 1 h 1"/>
                  <a:gd name="T2" fmla="*/ 0 w 1"/>
                  <a:gd name="T3" fmla="*/ 1 h 1"/>
                  <a:gd name="T4" fmla="*/ 2 w 1"/>
                  <a:gd name="T5" fmla="*/ 1 h 1"/>
                  <a:gd name="T6" fmla="*/ 2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" name="Freeform 1123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A4BD591-2E69-B444-AC14-7980219E1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3550"/>
                <a:ext cx="6" cy="5"/>
              </a:xfrm>
              <a:custGeom>
                <a:avLst/>
                <a:gdLst>
                  <a:gd name="T0" fmla="*/ 5 w 4"/>
                  <a:gd name="T1" fmla="*/ 2 h 3"/>
                  <a:gd name="T2" fmla="*/ 3 w 4"/>
                  <a:gd name="T3" fmla="*/ 0 h 3"/>
                  <a:gd name="T4" fmla="*/ 5 w 4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0" y="2"/>
                      <a:pt x="4" y="3"/>
                      <a:pt x="3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" name="Freeform 1123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D96BF83-61F9-7D41-8A4D-4FDCF4DFE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3552"/>
                <a:ext cx="2" cy="0"/>
              </a:xfrm>
              <a:custGeom>
                <a:avLst/>
                <a:gdLst>
                  <a:gd name="T0" fmla="*/ 0 w 1"/>
                  <a:gd name="T1" fmla="*/ 2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0" name="Freeform 112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2A33DFB-83C2-2246-9DD2-C932A7611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3555"/>
                <a:ext cx="2" cy="6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5 h 4"/>
                  <a:gd name="T6" fmla="*/ 1 w 2"/>
                  <a:gd name="T7" fmla="*/ 6 h 4"/>
                  <a:gd name="T8" fmla="*/ 2 w 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1" name="Freeform 1124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1F746C4-6927-F943-80EE-B25B548B1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3580"/>
                <a:ext cx="0" cy="3"/>
              </a:xfrm>
              <a:custGeom>
                <a:avLst/>
                <a:gdLst>
                  <a:gd name="T0" fmla="*/ 0 h 2"/>
                  <a:gd name="T1" fmla="*/ 3 h 2"/>
                  <a:gd name="T2" fmla="*/ 0 h 2"/>
                  <a:gd name="T3" fmla="*/ 0 60000 65536"/>
                  <a:gd name="T4" fmla="*/ 0 60000 65536"/>
                  <a:gd name="T5" fmla="*/ 0 60000 65536"/>
                  <a:gd name="T6" fmla="*/ 0 h 2"/>
                  <a:gd name="T7" fmla="*/ 2 h 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" name="Freeform 1124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16BE5B2-9228-754E-82F1-D2361DCF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9" y="3583"/>
                <a:ext cx="6" cy="12"/>
              </a:xfrm>
              <a:custGeom>
                <a:avLst/>
                <a:gdLst>
                  <a:gd name="T0" fmla="*/ 5 w 4"/>
                  <a:gd name="T1" fmla="*/ 0 h 8"/>
                  <a:gd name="T2" fmla="*/ 0 w 4"/>
                  <a:gd name="T3" fmla="*/ 12 h 8"/>
                  <a:gd name="T4" fmla="*/ 5 w 4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8"/>
                  <a:gd name="T11" fmla="*/ 4 w 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8">
                    <a:moveTo>
                      <a:pt x="3" y="0"/>
                    </a:moveTo>
                    <a:cubicBezTo>
                      <a:pt x="2" y="3"/>
                      <a:pt x="1" y="6"/>
                      <a:pt x="0" y="8"/>
                    </a:cubicBezTo>
                    <a:cubicBezTo>
                      <a:pt x="2" y="7"/>
                      <a:pt x="4" y="2"/>
                      <a:pt x="3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" name="Freeform 1124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3DA0717-8E2F-574C-83E2-5A828432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3597"/>
                <a:ext cx="3" cy="6"/>
              </a:xfrm>
              <a:custGeom>
                <a:avLst/>
                <a:gdLst>
                  <a:gd name="T0" fmla="*/ 3 w 2"/>
                  <a:gd name="T1" fmla="*/ 0 h 4"/>
                  <a:gd name="T2" fmla="*/ 0 w 2"/>
                  <a:gd name="T3" fmla="*/ 3 h 4"/>
                  <a:gd name="T4" fmla="*/ 3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4"/>
                      <a:pt x="2" y="0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4" name="Freeform 1125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8BAC906-50DA-1D4E-99D1-6841A732C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359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5" name="Freeform 1125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58DFF93-1DD9-7244-B1EC-787F56745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3602"/>
                <a:ext cx="32" cy="52"/>
              </a:xfrm>
              <a:custGeom>
                <a:avLst/>
                <a:gdLst>
                  <a:gd name="T0" fmla="*/ 32 w 21"/>
                  <a:gd name="T1" fmla="*/ 0 h 34"/>
                  <a:gd name="T2" fmla="*/ 27 w 21"/>
                  <a:gd name="T3" fmla="*/ 5 h 34"/>
                  <a:gd name="T4" fmla="*/ 21 w 21"/>
                  <a:gd name="T5" fmla="*/ 8 h 34"/>
                  <a:gd name="T6" fmla="*/ 24 w 21"/>
                  <a:gd name="T7" fmla="*/ 14 h 34"/>
                  <a:gd name="T8" fmla="*/ 20 w 21"/>
                  <a:gd name="T9" fmla="*/ 18 h 34"/>
                  <a:gd name="T10" fmla="*/ 18 w 21"/>
                  <a:gd name="T11" fmla="*/ 24 h 34"/>
                  <a:gd name="T12" fmla="*/ 15 w 21"/>
                  <a:gd name="T13" fmla="*/ 26 h 34"/>
                  <a:gd name="T14" fmla="*/ 14 w 21"/>
                  <a:gd name="T15" fmla="*/ 28 h 34"/>
                  <a:gd name="T16" fmla="*/ 11 w 21"/>
                  <a:gd name="T17" fmla="*/ 31 h 34"/>
                  <a:gd name="T18" fmla="*/ 9 w 21"/>
                  <a:gd name="T19" fmla="*/ 37 h 34"/>
                  <a:gd name="T20" fmla="*/ 5 w 21"/>
                  <a:gd name="T21" fmla="*/ 41 h 34"/>
                  <a:gd name="T22" fmla="*/ 3 w 21"/>
                  <a:gd name="T23" fmla="*/ 46 h 34"/>
                  <a:gd name="T24" fmla="*/ 0 w 21"/>
                  <a:gd name="T25" fmla="*/ 47 h 34"/>
                  <a:gd name="T26" fmla="*/ 6 w 21"/>
                  <a:gd name="T27" fmla="*/ 43 h 34"/>
                  <a:gd name="T28" fmla="*/ 12 w 21"/>
                  <a:gd name="T29" fmla="*/ 35 h 34"/>
                  <a:gd name="T30" fmla="*/ 17 w 21"/>
                  <a:gd name="T31" fmla="*/ 28 h 34"/>
                  <a:gd name="T32" fmla="*/ 15 w 21"/>
                  <a:gd name="T33" fmla="*/ 31 h 34"/>
                  <a:gd name="T34" fmla="*/ 23 w 21"/>
                  <a:gd name="T35" fmla="*/ 21 h 34"/>
                  <a:gd name="T36" fmla="*/ 23 w 21"/>
                  <a:gd name="T37" fmla="*/ 18 h 34"/>
                  <a:gd name="T38" fmla="*/ 26 w 21"/>
                  <a:gd name="T39" fmla="*/ 12 h 34"/>
                  <a:gd name="T40" fmla="*/ 32 w 21"/>
                  <a:gd name="T41" fmla="*/ 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34"/>
                  <a:gd name="T65" fmla="*/ 21 w 21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34">
                    <a:moveTo>
                      <a:pt x="21" y="0"/>
                    </a:moveTo>
                    <a:cubicBezTo>
                      <a:pt x="19" y="0"/>
                      <a:pt x="19" y="2"/>
                      <a:pt x="18" y="3"/>
                    </a:cubicBezTo>
                    <a:cubicBezTo>
                      <a:pt x="17" y="5"/>
                      <a:pt x="15" y="5"/>
                      <a:pt x="14" y="5"/>
                    </a:cubicBezTo>
                    <a:cubicBezTo>
                      <a:pt x="15" y="6"/>
                      <a:pt x="16" y="7"/>
                      <a:pt x="16" y="9"/>
                    </a:cubicBezTo>
                    <a:cubicBezTo>
                      <a:pt x="15" y="12"/>
                      <a:pt x="14" y="10"/>
                      <a:pt x="13" y="12"/>
                    </a:cubicBezTo>
                    <a:cubicBezTo>
                      <a:pt x="13" y="12"/>
                      <a:pt x="12" y="15"/>
                      <a:pt x="12" y="16"/>
                    </a:cubicBezTo>
                    <a:cubicBezTo>
                      <a:pt x="12" y="17"/>
                      <a:pt x="11" y="16"/>
                      <a:pt x="10" y="17"/>
                    </a:cubicBezTo>
                    <a:cubicBezTo>
                      <a:pt x="10" y="17"/>
                      <a:pt x="11" y="19"/>
                      <a:pt x="9" y="18"/>
                    </a:cubicBezTo>
                    <a:cubicBezTo>
                      <a:pt x="10" y="20"/>
                      <a:pt x="8" y="22"/>
                      <a:pt x="7" y="20"/>
                    </a:cubicBezTo>
                    <a:cubicBezTo>
                      <a:pt x="8" y="22"/>
                      <a:pt x="7" y="22"/>
                      <a:pt x="6" y="24"/>
                    </a:cubicBezTo>
                    <a:cubicBezTo>
                      <a:pt x="5" y="26"/>
                      <a:pt x="5" y="27"/>
                      <a:pt x="3" y="27"/>
                    </a:cubicBezTo>
                    <a:cubicBezTo>
                      <a:pt x="3" y="28"/>
                      <a:pt x="3" y="29"/>
                      <a:pt x="2" y="30"/>
                    </a:cubicBezTo>
                    <a:cubicBezTo>
                      <a:pt x="2" y="30"/>
                      <a:pt x="0" y="31"/>
                      <a:pt x="0" y="31"/>
                    </a:cubicBezTo>
                    <a:cubicBezTo>
                      <a:pt x="0" y="34"/>
                      <a:pt x="4" y="28"/>
                      <a:pt x="4" y="28"/>
                    </a:cubicBezTo>
                    <a:cubicBezTo>
                      <a:pt x="5" y="26"/>
                      <a:pt x="6" y="25"/>
                      <a:pt x="8" y="23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9"/>
                      <a:pt x="11" y="19"/>
                      <a:pt x="10" y="20"/>
                    </a:cubicBezTo>
                    <a:cubicBezTo>
                      <a:pt x="13" y="19"/>
                      <a:pt x="14" y="16"/>
                      <a:pt x="15" y="14"/>
                    </a:cubicBezTo>
                    <a:cubicBezTo>
                      <a:pt x="13" y="14"/>
                      <a:pt x="14" y="14"/>
                      <a:pt x="15" y="12"/>
                    </a:cubicBezTo>
                    <a:cubicBezTo>
                      <a:pt x="15" y="11"/>
                      <a:pt x="16" y="10"/>
                      <a:pt x="17" y="8"/>
                    </a:cubicBezTo>
                    <a:cubicBezTo>
                      <a:pt x="18" y="6"/>
                      <a:pt x="21" y="2"/>
                      <a:pt x="2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6" name="Freeform 1127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DAC02F8-A136-864C-BF2C-760579515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3623"/>
                <a:ext cx="2" cy="2"/>
              </a:xfrm>
              <a:custGeom>
                <a:avLst/>
                <a:gdLst>
                  <a:gd name="T0" fmla="*/ 2 w 1"/>
                  <a:gd name="T1" fmla="*/ 0 h 1"/>
                  <a:gd name="T2" fmla="*/ 0 w 1"/>
                  <a:gd name="T3" fmla="*/ 0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" name="Freeform 1127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166CF44-0B33-4747-8C64-46C9938E2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3623"/>
                <a:ext cx="3" cy="5"/>
              </a:xfrm>
              <a:custGeom>
                <a:avLst/>
                <a:gdLst>
                  <a:gd name="T0" fmla="*/ 0 w 2"/>
                  <a:gd name="T1" fmla="*/ 3 h 3"/>
                  <a:gd name="T2" fmla="*/ 3 w 2"/>
                  <a:gd name="T3" fmla="*/ 5 h 3"/>
                  <a:gd name="T4" fmla="*/ 0 w 2"/>
                  <a:gd name="T5" fmla="*/ 0 h 3"/>
                  <a:gd name="T6" fmla="*/ 0 w 2"/>
                  <a:gd name="T7" fmla="*/ 5 h 3"/>
                  <a:gd name="T8" fmla="*/ 0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" name="Freeform 1127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56CAB6E-B668-5341-BCA8-27C62848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3625"/>
                <a:ext cx="2" cy="2"/>
              </a:xfrm>
              <a:custGeom>
                <a:avLst/>
                <a:gdLst>
                  <a:gd name="T0" fmla="*/ 2 w 1"/>
                  <a:gd name="T1" fmla="*/ 0 h 1"/>
                  <a:gd name="T2" fmla="*/ 2 w 1"/>
                  <a:gd name="T3" fmla="*/ 2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9" name="Freeform 1127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77A27EE-28A5-3A43-9AAD-DB6BF8DC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362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0" name="Freeform 1127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2F0907C-1A4A-A442-B00E-8EA99F8CD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3627"/>
                <a:ext cx="2" cy="2"/>
              </a:xfrm>
              <a:custGeom>
                <a:avLst/>
                <a:gdLst>
                  <a:gd name="T0" fmla="*/ 2 w 1"/>
                  <a:gd name="T1" fmla="*/ 2 h 2"/>
                  <a:gd name="T2" fmla="*/ 2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0" y="2"/>
                      <a:pt x="1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1" name="Freeform 1127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FDB6E9C-0A30-F34A-BAC2-3985CC8B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3629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2" name="Freeform 1128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E719362-AF78-F542-9D8F-3CF591206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3629"/>
                <a:ext cx="1" cy="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3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3" name="Freeform 1128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083CE8D-141C-8F48-8AE2-3EF6800F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3631"/>
                <a:ext cx="3" cy="1"/>
              </a:xfrm>
              <a:custGeom>
                <a:avLst/>
                <a:gdLst>
                  <a:gd name="T0" fmla="*/ 2 w 2"/>
                  <a:gd name="T1" fmla="*/ 0 h 1"/>
                  <a:gd name="T2" fmla="*/ 3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" name="Freeform 1128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01AF43F-E911-1048-AD8B-9D98BCD6B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36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5" name="Freeform 1128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E50FEF5-18DB-C14A-9584-D351C49A4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3634"/>
                <a:ext cx="2" cy="2"/>
              </a:xfrm>
              <a:custGeom>
                <a:avLst/>
                <a:gdLst>
                  <a:gd name="T0" fmla="*/ 2 w 1"/>
                  <a:gd name="T1" fmla="*/ 0 h 1"/>
                  <a:gd name="T2" fmla="*/ 2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6" name="Freeform 1128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254D616-52C4-8148-9E7E-43F2D0766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3636"/>
                <a:ext cx="2" cy="2"/>
              </a:xfrm>
              <a:custGeom>
                <a:avLst/>
                <a:gdLst>
                  <a:gd name="T0" fmla="*/ 2 w 1"/>
                  <a:gd name="T1" fmla="*/ 1 h 2"/>
                  <a:gd name="T2" fmla="*/ 0 w 1"/>
                  <a:gd name="T3" fmla="*/ 2 h 2"/>
                  <a:gd name="T4" fmla="*/ 2 w 1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7" name="Freeform 1128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D39E3AF-DF6D-E949-82B5-A5FB45559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3637"/>
                <a:ext cx="2" cy="1"/>
              </a:xfrm>
              <a:custGeom>
                <a:avLst/>
                <a:gdLst>
                  <a:gd name="T0" fmla="*/ 2 w 1"/>
                  <a:gd name="T1" fmla="*/ 0 h 1"/>
                  <a:gd name="T2" fmla="*/ 2 w 1"/>
                  <a:gd name="T3" fmla="*/ 0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" name="Freeform 1129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4E324EF-5979-534C-84DE-BE3940F45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3644"/>
                <a:ext cx="2" cy="1"/>
              </a:xfrm>
              <a:custGeom>
                <a:avLst/>
                <a:gdLst>
                  <a:gd name="T0" fmla="*/ 2 w 1"/>
                  <a:gd name="T1" fmla="*/ 0 h 1"/>
                  <a:gd name="T2" fmla="*/ 2 w 1"/>
                  <a:gd name="T3" fmla="*/ 1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" name="Freeform 1129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D443351-21E1-B249-A8D0-E8BB177B8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3650"/>
                <a:ext cx="2" cy="3"/>
              </a:xfrm>
              <a:custGeom>
                <a:avLst/>
                <a:gdLst>
                  <a:gd name="T0" fmla="*/ 2 w 1"/>
                  <a:gd name="T1" fmla="*/ 0 h 2"/>
                  <a:gd name="T2" fmla="*/ 0 w 1"/>
                  <a:gd name="T3" fmla="*/ 3 h 2"/>
                  <a:gd name="T4" fmla="*/ 2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0" name="Freeform 1129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0DE3529-D21F-8249-9F19-AAE298AA9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3651"/>
                <a:ext cx="2" cy="2"/>
              </a:xfrm>
              <a:custGeom>
                <a:avLst/>
                <a:gdLst>
                  <a:gd name="T0" fmla="*/ 0 w 1"/>
                  <a:gd name="T1" fmla="*/ 2 h 1"/>
                  <a:gd name="T2" fmla="*/ 2 w 1"/>
                  <a:gd name="T3" fmla="*/ 0 h 1"/>
                  <a:gd name="T4" fmla="*/ 0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1" name="Freeform 1129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F00BBF1-B8A1-8040-BFFB-9C039D2F9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3651"/>
                <a:ext cx="5" cy="6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6 h 4"/>
                  <a:gd name="T4" fmla="*/ 3 w 3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0" y="3"/>
                      <a:pt x="0" y="4"/>
                    </a:cubicBezTo>
                    <a:cubicBezTo>
                      <a:pt x="1" y="4"/>
                      <a:pt x="3" y="2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2" name="Freeform 1129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5786836-0CD3-FE4A-BD2A-88C837F10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3655"/>
                <a:ext cx="2" cy="2"/>
              </a:xfrm>
              <a:custGeom>
                <a:avLst/>
                <a:gdLst>
                  <a:gd name="T0" fmla="*/ 0 w 1"/>
                  <a:gd name="T1" fmla="*/ 2 h 1"/>
                  <a:gd name="T2" fmla="*/ 2 w 1"/>
                  <a:gd name="T3" fmla="*/ 2 h 1"/>
                  <a:gd name="T4" fmla="*/ 0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3" name="Freeform 1129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B157945-DADB-BD4E-95D4-6C611B011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3659"/>
                <a:ext cx="5" cy="4"/>
              </a:xfrm>
              <a:custGeom>
                <a:avLst/>
                <a:gdLst>
                  <a:gd name="T0" fmla="*/ 5 w 3"/>
                  <a:gd name="T1" fmla="*/ 0 h 3"/>
                  <a:gd name="T2" fmla="*/ 0 w 3"/>
                  <a:gd name="T3" fmla="*/ 4 h 3"/>
                  <a:gd name="T4" fmla="*/ 5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" y="3"/>
                      <a:pt x="3" y="1"/>
                      <a:pt x="3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" name="Freeform 1129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37BE63B-1AF1-6845-805A-E338A71D7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3663"/>
                <a:ext cx="6" cy="7"/>
              </a:xfrm>
              <a:custGeom>
                <a:avLst/>
                <a:gdLst>
                  <a:gd name="T0" fmla="*/ 5 w 4"/>
                  <a:gd name="T1" fmla="*/ 2 h 4"/>
                  <a:gd name="T2" fmla="*/ 0 w 4"/>
                  <a:gd name="T3" fmla="*/ 7 h 4"/>
                  <a:gd name="T4" fmla="*/ 6 w 4"/>
                  <a:gd name="T5" fmla="*/ 4 h 4"/>
                  <a:gd name="T6" fmla="*/ 5 w 4"/>
                  <a:gd name="T7" fmla="*/ 4 h 4"/>
                  <a:gd name="T8" fmla="*/ 6 w 4"/>
                  <a:gd name="T9" fmla="*/ 0 h 4"/>
                  <a:gd name="T10" fmla="*/ 5 w 4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3" y="1"/>
                    </a:moveTo>
                    <a:cubicBezTo>
                      <a:pt x="2" y="2"/>
                      <a:pt x="1" y="3"/>
                      <a:pt x="0" y="4"/>
                    </a:cubicBezTo>
                    <a:cubicBezTo>
                      <a:pt x="1" y="4"/>
                      <a:pt x="4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0"/>
                    </a:cubicBezTo>
                    <a:cubicBezTo>
                      <a:pt x="3" y="0"/>
                      <a:pt x="3" y="1"/>
                      <a:pt x="3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" name="Freeform 1129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3AA0D5F-ED65-BE4F-A2E5-4EF80B919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3663"/>
                <a:ext cx="1" cy="2"/>
              </a:xfrm>
              <a:custGeom>
                <a:avLst/>
                <a:gdLst>
                  <a:gd name="T0" fmla="*/ 1 w 1"/>
                  <a:gd name="T1" fmla="*/ 2 h 1"/>
                  <a:gd name="T2" fmla="*/ 0 w 1"/>
                  <a:gd name="T3" fmla="*/ 2 h 1"/>
                  <a:gd name="T4" fmla="*/ 1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6" name="Freeform 1129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0EDFA73-F3EE-7043-948E-B34DD8075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3671"/>
                <a:ext cx="1" cy="2"/>
              </a:xfrm>
              <a:custGeom>
                <a:avLst/>
                <a:gdLst>
                  <a:gd name="T0" fmla="*/ 1 w 1"/>
                  <a:gd name="T1" fmla="*/ 2 h 1"/>
                  <a:gd name="T2" fmla="*/ 0 w 1"/>
                  <a:gd name="T3" fmla="*/ 0 h 1"/>
                  <a:gd name="T4" fmla="*/ 1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7" name="Freeform 1130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5A2DCBB-4526-B34E-A07A-FADCDC65B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3673"/>
                <a:ext cx="9" cy="7"/>
              </a:xfrm>
              <a:custGeom>
                <a:avLst/>
                <a:gdLst>
                  <a:gd name="T0" fmla="*/ 9 w 6"/>
                  <a:gd name="T1" fmla="*/ 0 h 5"/>
                  <a:gd name="T2" fmla="*/ 2 w 6"/>
                  <a:gd name="T3" fmla="*/ 4 h 5"/>
                  <a:gd name="T4" fmla="*/ 3 w 6"/>
                  <a:gd name="T5" fmla="*/ 4 h 5"/>
                  <a:gd name="T6" fmla="*/ 0 w 6"/>
                  <a:gd name="T7" fmla="*/ 6 h 5"/>
                  <a:gd name="T8" fmla="*/ 9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0"/>
                    </a:moveTo>
                    <a:cubicBezTo>
                      <a:pt x="5" y="1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2" y="5"/>
                      <a:pt x="6" y="1"/>
                      <a:pt x="6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" name="Freeform 1130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B8EA63E-F29B-FD42-A76B-2A52CAEA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3673"/>
                <a:ext cx="2" cy="1"/>
              </a:xfrm>
              <a:custGeom>
                <a:avLst/>
                <a:gdLst>
                  <a:gd name="T0" fmla="*/ 2 w 1"/>
                  <a:gd name="T1" fmla="*/ 0 h 1"/>
                  <a:gd name="T2" fmla="*/ 0 w 1"/>
                  <a:gd name="T3" fmla="*/ 1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9" name="Freeform 1130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98504D0-D877-974F-ACED-6439DF538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3673"/>
                <a:ext cx="2" cy="3"/>
              </a:xfrm>
              <a:custGeom>
                <a:avLst/>
                <a:gdLst>
                  <a:gd name="T0" fmla="*/ 2 w 1"/>
                  <a:gd name="T1" fmla="*/ 2 h 2"/>
                  <a:gd name="T2" fmla="*/ 2 w 1"/>
                  <a:gd name="T3" fmla="*/ 3 h 2"/>
                  <a:gd name="T4" fmla="*/ 0 w 1"/>
                  <a:gd name="T5" fmla="*/ 0 h 2"/>
                  <a:gd name="T6" fmla="*/ 2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0" name="Freeform 1130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2506495-5C15-7141-9528-442E3F7A5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3674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2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1" name="Freeform 1130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2BAF19C-9077-7F40-BF85-73909B179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3674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2 w 1"/>
                  <a:gd name="T3" fmla="*/ 4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2" name="Freeform 1130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3B08C56-F1A1-7949-ADD6-CEE327AC6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367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3" name="Freeform 1130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CA570EF-B2CE-A541-BF77-7A09927CA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3676"/>
                <a:ext cx="3" cy="4"/>
              </a:xfrm>
              <a:custGeom>
                <a:avLst/>
                <a:gdLst>
                  <a:gd name="T0" fmla="*/ 3 w 2"/>
                  <a:gd name="T1" fmla="*/ 1 h 3"/>
                  <a:gd name="T2" fmla="*/ 0 w 2"/>
                  <a:gd name="T3" fmla="*/ 0 h 3"/>
                  <a:gd name="T4" fmla="*/ 3 w 2"/>
                  <a:gd name="T5" fmla="*/ 4 h 3"/>
                  <a:gd name="T6" fmla="*/ 3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4" name="Freeform 1130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BBB0BE7-A264-1C42-AC33-E557FF7D5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3676"/>
                <a:ext cx="4" cy="6"/>
              </a:xfrm>
              <a:custGeom>
                <a:avLst/>
                <a:gdLst>
                  <a:gd name="T0" fmla="*/ 4 w 2"/>
                  <a:gd name="T1" fmla="*/ 6 h 4"/>
                  <a:gd name="T2" fmla="*/ 0 w 2"/>
                  <a:gd name="T3" fmla="*/ 0 h 4"/>
                  <a:gd name="T4" fmla="*/ 4 w 2"/>
                  <a:gd name="T5" fmla="*/ 6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0" y="0"/>
                    </a:cubicBezTo>
                    <a:cubicBezTo>
                      <a:pt x="0" y="2"/>
                      <a:pt x="1" y="4"/>
                      <a:pt x="2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5" name="Freeform 1130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6145D07-BE28-934B-AB00-7E754150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3676"/>
                <a:ext cx="7" cy="14"/>
              </a:xfrm>
              <a:custGeom>
                <a:avLst/>
                <a:gdLst>
                  <a:gd name="T0" fmla="*/ 7 w 5"/>
                  <a:gd name="T1" fmla="*/ 12 h 9"/>
                  <a:gd name="T2" fmla="*/ 1 w 5"/>
                  <a:gd name="T3" fmla="*/ 0 h 9"/>
                  <a:gd name="T4" fmla="*/ 4 w 5"/>
                  <a:gd name="T5" fmla="*/ 11 h 9"/>
                  <a:gd name="T6" fmla="*/ 4 w 5"/>
                  <a:gd name="T7" fmla="*/ 14 h 9"/>
                  <a:gd name="T8" fmla="*/ 7 w 5"/>
                  <a:gd name="T9" fmla="*/ 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9"/>
                  <a:gd name="T17" fmla="*/ 5 w 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9">
                    <a:moveTo>
                      <a:pt x="5" y="8"/>
                    </a:moveTo>
                    <a:cubicBezTo>
                      <a:pt x="5" y="4"/>
                      <a:pt x="2" y="3"/>
                      <a:pt x="1" y="0"/>
                    </a:cubicBezTo>
                    <a:cubicBezTo>
                      <a:pt x="0" y="3"/>
                      <a:pt x="3" y="5"/>
                      <a:pt x="3" y="7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4" y="9"/>
                      <a:pt x="5" y="9"/>
                      <a:pt x="5" y="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6" name="Freeform 1130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09A9254-04DA-7D49-9E92-30A6754B8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3678"/>
                <a:ext cx="9" cy="6"/>
              </a:xfrm>
              <a:custGeom>
                <a:avLst/>
                <a:gdLst>
                  <a:gd name="T0" fmla="*/ 8 w 6"/>
                  <a:gd name="T1" fmla="*/ 0 h 4"/>
                  <a:gd name="T2" fmla="*/ 0 w 6"/>
                  <a:gd name="T3" fmla="*/ 3 h 4"/>
                  <a:gd name="T4" fmla="*/ 5 w 6"/>
                  <a:gd name="T5" fmla="*/ 6 h 4"/>
                  <a:gd name="T6" fmla="*/ 9 w 6"/>
                  <a:gd name="T7" fmla="*/ 0 h 4"/>
                  <a:gd name="T8" fmla="*/ 8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5" y="0"/>
                    </a:moveTo>
                    <a:cubicBezTo>
                      <a:pt x="4" y="0"/>
                      <a:pt x="1" y="1"/>
                      <a:pt x="0" y="2"/>
                    </a:cubicBezTo>
                    <a:cubicBezTo>
                      <a:pt x="2" y="3"/>
                      <a:pt x="3" y="2"/>
                      <a:pt x="3" y="4"/>
                    </a:cubicBezTo>
                    <a:cubicBezTo>
                      <a:pt x="4" y="2"/>
                      <a:pt x="6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7" name="Freeform 1131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3DE41CA-8967-7347-A827-1C0E37C7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367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" name="Freeform 1131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2CAF5D1-30CA-4842-B390-1D80D6CAF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36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" name="Freeform 1131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CB6A9EF-D056-5F4F-B7AD-F11B3A7CE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3680"/>
                <a:ext cx="1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4 h 2"/>
                  <a:gd name="T4" fmla="*/ 0 w 1"/>
                  <a:gd name="T5" fmla="*/ 0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0" name="Freeform 1131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3495509-DBA9-9F4C-B78B-48D0D6C75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3680"/>
                <a:ext cx="8" cy="8"/>
              </a:xfrm>
              <a:custGeom>
                <a:avLst/>
                <a:gdLst>
                  <a:gd name="T0" fmla="*/ 5 w 5"/>
                  <a:gd name="T1" fmla="*/ 8 h 5"/>
                  <a:gd name="T2" fmla="*/ 2 w 5"/>
                  <a:gd name="T3" fmla="*/ 0 h 5"/>
                  <a:gd name="T4" fmla="*/ 2 w 5"/>
                  <a:gd name="T5" fmla="*/ 6 h 5"/>
                  <a:gd name="T6" fmla="*/ 5 w 5"/>
                  <a:gd name="T7" fmla="*/ 8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3" y="5"/>
                    </a:moveTo>
                    <a:cubicBezTo>
                      <a:pt x="5" y="5"/>
                      <a:pt x="1" y="1"/>
                      <a:pt x="1" y="0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2" y="3"/>
                      <a:pt x="2" y="4"/>
                      <a:pt x="3" y="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1" name="Freeform 1131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65E0B72-1AD3-0D4A-97FE-C12A66C7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3682"/>
                <a:ext cx="1" cy="3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3 h 2"/>
                  <a:gd name="T6" fmla="*/ 0 w 1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2" name="Freeform 1131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1D5C7D6-173E-7D44-AD93-3F358AFE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3680"/>
                <a:ext cx="4" cy="5"/>
              </a:xfrm>
              <a:custGeom>
                <a:avLst/>
                <a:gdLst>
                  <a:gd name="T0" fmla="*/ 4 w 2"/>
                  <a:gd name="T1" fmla="*/ 5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3 h 3"/>
                  <a:gd name="T8" fmla="*/ 4 w 2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3" name="Freeform 1131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11A7A90-8561-0649-8360-070DBC498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680"/>
                <a:ext cx="1" cy="4"/>
              </a:xfrm>
              <a:custGeom>
                <a:avLst/>
                <a:gdLst>
                  <a:gd name="T0" fmla="*/ 0 w 1"/>
                  <a:gd name="T1" fmla="*/ 4 h 2"/>
                  <a:gd name="T2" fmla="*/ 0 w 1"/>
                  <a:gd name="T3" fmla="*/ 4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0" y="0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4" name="Freeform 1131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313DC0E-1F21-7747-848A-B8FD5B0B7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" y="3680"/>
                <a:ext cx="1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5" name="Freeform 1131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575A3E5-B87D-1441-967A-5E748C214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3684"/>
                <a:ext cx="16" cy="13"/>
              </a:xfrm>
              <a:custGeom>
                <a:avLst/>
                <a:gdLst>
                  <a:gd name="T0" fmla="*/ 14 w 10"/>
                  <a:gd name="T1" fmla="*/ 4 h 9"/>
                  <a:gd name="T2" fmla="*/ 10 w 10"/>
                  <a:gd name="T3" fmla="*/ 0 h 9"/>
                  <a:gd name="T4" fmla="*/ 11 w 10"/>
                  <a:gd name="T5" fmla="*/ 4 h 9"/>
                  <a:gd name="T6" fmla="*/ 13 w 10"/>
                  <a:gd name="T7" fmla="*/ 3 h 9"/>
                  <a:gd name="T8" fmla="*/ 10 w 10"/>
                  <a:gd name="T9" fmla="*/ 4 h 9"/>
                  <a:gd name="T10" fmla="*/ 10 w 10"/>
                  <a:gd name="T11" fmla="*/ 7 h 9"/>
                  <a:gd name="T12" fmla="*/ 8 w 10"/>
                  <a:gd name="T13" fmla="*/ 7 h 9"/>
                  <a:gd name="T14" fmla="*/ 5 w 10"/>
                  <a:gd name="T15" fmla="*/ 7 h 9"/>
                  <a:gd name="T16" fmla="*/ 6 w 10"/>
                  <a:gd name="T17" fmla="*/ 3 h 9"/>
                  <a:gd name="T18" fmla="*/ 3 w 10"/>
                  <a:gd name="T19" fmla="*/ 4 h 9"/>
                  <a:gd name="T20" fmla="*/ 3 w 10"/>
                  <a:gd name="T21" fmla="*/ 6 h 9"/>
                  <a:gd name="T22" fmla="*/ 5 w 10"/>
                  <a:gd name="T23" fmla="*/ 10 h 9"/>
                  <a:gd name="T24" fmla="*/ 3 w 10"/>
                  <a:gd name="T25" fmla="*/ 12 h 9"/>
                  <a:gd name="T26" fmla="*/ 14 w 10"/>
                  <a:gd name="T27" fmla="*/ 4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9"/>
                  <a:gd name="T44" fmla="*/ 10 w 10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9">
                    <a:moveTo>
                      <a:pt x="9" y="3"/>
                    </a:moveTo>
                    <a:cubicBezTo>
                      <a:pt x="9" y="2"/>
                      <a:pt x="7" y="0"/>
                      <a:pt x="6" y="0"/>
                    </a:cubicBezTo>
                    <a:cubicBezTo>
                      <a:pt x="5" y="0"/>
                      <a:pt x="7" y="2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9" y="5"/>
                      <a:pt x="8" y="5"/>
                      <a:pt x="6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5" y="6"/>
                      <a:pt x="5" y="5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6"/>
                      <a:pt x="4" y="3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3" y="6"/>
                      <a:pt x="0" y="9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4" y="7"/>
                      <a:pt x="10" y="6"/>
                      <a:pt x="9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6" name="Freeform 1131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8730E46-843B-DC42-A3AB-26DDC769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3684"/>
                <a:ext cx="1" cy="4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0 h 3"/>
                  <a:gd name="T4" fmla="*/ 0 w 1"/>
                  <a:gd name="T5" fmla="*/ 4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7" name="Freeform 1132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48CED23-1A61-F541-83FD-AA80FBF99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3684"/>
                <a:ext cx="5" cy="4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3 w 3"/>
                  <a:gd name="T5" fmla="*/ 4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2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8" name="Freeform 1132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C144D71-55C3-2647-9DA1-9CDE2214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3684"/>
                <a:ext cx="3" cy="1"/>
              </a:xfrm>
              <a:custGeom>
                <a:avLst/>
                <a:gdLst>
                  <a:gd name="T0" fmla="*/ 3 w 2"/>
                  <a:gd name="T1" fmla="*/ 1 h 1"/>
                  <a:gd name="T2" fmla="*/ 0 w 2"/>
                  <a:gd name="T3" fmla="*/ 0 h 1"/>
                  <a:gd name="T4" fmla="*/ 3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" name="Freeform 1132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5E29D46-77E1-0442-8A2E-A7EBC3BBD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3685"/>
                <a:ext cx="4" cy="3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3 h 2"/>
                  <a:gd name="T4" fmla="*/ 4 w 2"/>
                  <a:gd name="T5" fmla="*/ 0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0" name="Freeform 1132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BC3B5C6-104D-F64A-B459-56F15171F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3685"/>
                <a:ext cx="3" cy="5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2 w 2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2" y="2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1" name="Freeform 1132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EB07BB0-7ACD-8849-A72C-9B3D21937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368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2" name="Freeform 1133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87ECED4-73A8-794D-8AC4-EEF55E429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3692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3" name="Freeform 1133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0CE6D1E-AD23-D744-82AB-6B53EE600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693"/>
                <a:ext cx="7" cy="6"/>
              </a:xfrm>
              <a:custGeom>
                <a:avLst/>
                <a:gdLst>
                  <a:gd name="T0" fmla="*/ 6 w 5"/>
                  <a:gd name="T1" fmla="*/ 3 h 4"/>
                  <a:gd name="T2" fmla="*/ 4 w 5"/>
                  <a:gd name="T3" fmla="*/ 3 h 4"/>
                  <a:gd name="T4" fmla="*/ 4 w 5"/>
                  <a:gd name="T5" fmla="*/ 2 h 4"/>
                  <a:gd name="T6" fmla="*/ 4 w 5"/>
                  <a:gd name="T7" fmla="*/ 2 h 4"/>
                  <a:gd name="T8" fmla="*/ 3 w 5"/>
                  <a:gd name="T9" fmla="*/ 3 h 4"/>
                  <a:gd name="T10" fmla="*/ 1 w 5"/>
                  <a:gd name="T11" fmla="*/ 2 h 4"/>
                  <a:gd name="T12" fmla="*/ 3 w 5"/>
                  <a:gd name="T13" fmla="*/ 6 h 4"/>
                  <a:gd name="T14" fmla="*/ 6 w 5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2"/>
                    </a:moveTo>
                    <a:cubicBezTo>
                      <a:pt x="4" y="2"/>
                      <a:pt x="3" y="3"/>
                      <a:pt x="3" y="2"/>
                    </a:cubicBezTo>
                    <a:cubicBezTo>
                      <a:pt x="4" y="2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0" y="2"/>
                      <a:pt x="0" y="4"/>
                      <a:pt x="2" y="4"/>
                    </a:cubicBezTo>
                    <a:cubicBezTo>
                      <a:pt x="3" y="4"/>
                      <a:pt x="5" y="2"/>
                      <a:pt x="4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4" name="Freeform 1133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692A2BC-04C4-B343-9F71-E890BFE37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369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5" name="Freeform 1133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7A68A1C-FCF2-DB40-B00E-E312FC372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3696"/>
                <a:ext cx="9" cy="6"/>
              </a:xfrm>
              <a:custGeom>
                <a:avLst/>
                <a:gdLst>
                  <a:gd name="T0" fmla="*/ 9 w 6"/>
                  <a:gd name="T1" fmla="*/ 2 h 4"/>
                  <a:gd name="T2" fmla="*/ 2 w 6"/>
                  <a:gd name="T3" fmla="*/ 3 h 4"/>
                  <a:gd name="T4" fmla="*/ 5 w 6"/>
                  <a:gd name="T5" fmla="*/ 5 h 4"/>
                  <a:gd name="T6" fmla="*/ 8 w 6"/>
                  <a:gd name="T7" fmla="*/ 3 h 4"/>
                  <a:gd name="T8" fmla="*/ 9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1"/>
                    </a:moveTo>
                    <a:cubicBezTo>
                      <a:pt x="5" y="0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2"/>
                      <a:pt x="5" y="1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6" name="Freeform 113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534C6CE-B882-8841-84A8-1BCB9C7DB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3699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7" name="Freeform 113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4C96979-AE65-794B-91B3-DEF78C019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369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" name="Freeform 1134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D9DBE54-1BC8-1348-9795-600BA4B65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370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" name="Freeform 9776" descr="© INSCALE GmbH, 05.05.2010&#10;http://www.presentationload.com/">
              <a:extLst>
                <a:ext uri="{FF2B5EF4-FFF2-40B4-BE49-F238E27FC236}">
                  <a16:creationId xmlns:a16="http://schemas.microsoft.com/office/drawing/2014/main" id="{644B9D72-3551-494C-8489-CF8DDCAF6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622"/>
              <a:ext cx="734" cy="730"/>
            </a:xfrm>
            <a:custGeom>
              <a:avLst/>
              <a:gdLst>
                <a:gd name="T0" fmla="*/ 703 w 473"/>
                <a:gd name="T1" fmla="*/ 172 h 471"/>
                <a:gd name="T2" fmla="*/ 653 w 473"/>
                <a:gd name="T3" fmla="*/ 160 h 471"/>
                <a:gd name="T4" fmla="*/ 618 w 473"/>
                <a:gd name="T5" fmla="*/ 160 h 471"/>
                <a:gd name="T6" fmla="*/ 604 w 473"/>
                <a:gd name="T7" fmla="*/ 143 h 471"/>
                <a:gd name="T8" fmla="*/ 538 w 473"/>
                <a:gd name="T9" fmla="*/ 166 h 471"/>
                <a:gd name="T10" fmla="*/ 523 w 473"/>
                <a:gd name="T11" fmla="*/ 150 h 471"/>
                <a:gd name="T12" fmla="*/ 501 w 473"/>
                <a:gd name="T13" fmla="*/ 143 h 471"/>
                <a:gd name="T14" fmla="*/ 483 w 473"/>
                <a:gd name="T15" fmla="*/ 127 h 471"/>
                <a:gd name="T16" fmla="*/ 456 w 473"/>
                <a:gd name="T17" fmla="*/ 133 h 471"/>
                <a:gd name="T18" fmla="*/ 438 w 473"/>
                <a:gd name="T19" fmla="*/ 104 h 471"/>
                <a:gd name="T20" fmla="*/ 372 w 473"/>
                <a:gd name="T21" fmla="*/ 93 h 471"/>
                <a:gd name="T22" fmla="*/ 343 w 473"/>
                <a:gd name="T23" fmla="*/ 107 h 471"/>
                <a:gd name="T24" fmla="*/ 292 w 473"/>
                <a:gd name="T25" fmla="*/ 91 h 471"/>
                <a:gd name="T26" fmla="*/ 247 w 473"/>
                <a:gd name="T27" fmla="*/ 81 h 471"/>
                <a:gd name="T28" fmla="*/ 231 w 473"/>
                <a:gd name="T29" fmla="*/ 8 h 471"/>
                <a:gd name="T30" fmla="*/ 188 w 473"/>
                <a:gd name="T31" fmla="*/ 48 h 471"/>
                <a:gd name="T32" fmla="*/ 6 w 473"/>
                <a:gd name="T33" fmla="*/ 71 h 471"/>
                <a:gd name="T34" fmla="*/ 9 w 473"/>
                <a:gd name="T35" fmla="*/ 76 h 471"/>
                <a:gd name="T36" fmla="*/ 12 w 473"/>
                <a:gd name="T37" fmla="*/ 95 h 471"/>
                <a:gd name="T38" fmla="*/ 8 w 473"/>
                <a:gd name="T39" fmla="*/ 101 h 471"/>
                <a:gd name="T40" fmla="*/ 11 w 473"/>
                <a:gd name="T41" fmla="*/ 112 h 471"/>
                <a:gd name="T42" fmla="*/ 9 w 473"/>
                <a:gd name="T43" fmla="*/ 121 h 471"/>
                <a:gd name="T44" fmla="*/ 12 w 473"/>
                <a:gd name="T45" fmla="*/ 135 h 471"/>
                <a:gd name="T46" fmla="*/ 9 w 473"/>
                <a:gd name="T47" fmla="*/ 144 h 471"/>
                <a:gd name="T48" fmla="*/ 12 w 473"/>
                <a:gd name="T49" fmla="*/ 155 h 471"/>
                <a:gd name="T50" fmla="*/ 25 w 473"/>
                <a:gd name="T51" fmla="*/ 195 h 471"/>
                <a:gd name="T52" fmla="*/ 36 w 473"/>
                <a:gd name="T53" fmla="*/ 226 h 471"/>
                <a:gd name="T54" fmla="*/ 37 w 473"/>
                <a:gd name="T55" fmla="*/ 229 h 471"/>
                <a:gd name="T56" fmla="*/ 37 w 473"/>
                <a:gd name="T57" fmla="*/ 236 h 471"/>
                <a:gd name="T58" fmla="*/ 36 w 473"/>
                <a:gd name="T59" fmla="*/ 243 h 471"/>
                <a:gd name="T60" fmla="*/ 37 w 473"/>
                <a:gd name="T61" fmla="*/ 250 h 471"/>
                <a:gd name="T62" fmla="*/ 39 w 473"/>
                <a:gd name="T63" fmla="*/ 263 h 471"/>
                <a:gd name="T64" fmla="*/ 39 w 473"/>
                <a:gd name="T65" fmla="*/ 268 h 471"/>
                <a:gd name="T66" fmla="*/ 40 w 473"/>
                <a:gd name="T67" fmla="*/ 276 h 471"/>
                <a:gd name="T68" fmla="*/ 40 w 473"/>
                <a:gd name="T69" fmla="*/ 287 h 471"/>
                <a:gd name="T70" fmla="*/ 43 w 473"/>
                <a:gd name="T71" fmla="*/ 299 h 471"/>
                <a:gd name="T72" fmla="*/ 47 w 473"/>
                <a:gd name="T73" fmla="*/ 310 h 471"/>
                <a:gd name="T74" fmla="*/ 43 w 473"/>
                <a:gd name="T75" fmla="*/ 316 h 471"/>
                <a:gd name="T76" fmla="*/ 43 w 473"/>
                <a:gd name="T77" fmla="*/ 336 h 471"/>
                <a:gd name="T78" fmla="*/ 43 w 473"/>
                <a:gd name="T79" fmla="*/ 343 h 471"/>
                <a:gd name="T80" fmla="*/ 47 w 473"/>
                <a:gd name="T81" fmla="*/ 349 h 471"/>
                <a:gd name="T82" fmla="*/ 50 w 473"/>
                <a:gd name="T83" fmla="*/ 366 h 471"/>
                <a:gd name="T84" fmla="*/ 62 w 473"/>
                <a:gd name="T85" fmla="*/ 384 h 471"/>
                <a:gd name="T86" fmla="*/ 64 w 473"/>
                <a:gd name="T87" fmla="*/ 440 h 471"/>
                <a:gd name="T88" fmla="*/ 61 w 473"/>
                <a:gd name="T89" fmla="*/ 493 h 471"/>
                <a:gd name="T90" fmla="*/ 303 w 473"/>
                <a:gd name="T91" fmla="*/ 728 h 471"/>
                <a:gd name="T92" fmla="*/ 566 w 473"/>
                <a:gd name="T93" fmla="*/ 715 h 471"/>
                <a:gd name="T94" fmla="*/ 537 w 473"/>
                <a:gd name="T95" fmla="*/ 663 h 471"/>
                <a:gd name="T96" fmla="*/ 501 w 473"/>
                <a:gd name="T97" fmla="*/ 623 h 471"/>
                <a:gd name="T98" fmla="*/ 442 w 473"/>
                <a:gd name="T99" fmla="*/ 592 h 471"/>
                <a:gd name="T100" fmla="*/ 424 w 473"/>
                <a:gd name="T101" fmla="*/ 556 h 471"/>
                <a:gd name="T102" fmla="*/ 425 w 473"/>
                <a:gd name="T103" fmla="*/ 518 h 471"/>
                <a:gd name="T104" fmla="*/ 428 w 473"/>
                <a:gd name="T105" fmla="*/ 479 h 471"/>
                <a:gd name="T106" fmla="*/ 433 w 473"/>
                <a:gd name="T107" fmla="*/ 431 h 471"/>
                <a:gd name="T108" fmla="*/ 461 w 473"/>
                <a:gd name="T109" fmla="*/ 418 h 471"/>
                <a:gd name="T110" fmla="*/ 481 w 473"/>
                <a:gd name="T111" fmla="*/ 333 h 471"/>
                <a:gd name="T112" fmla="*/ 515 w 473"/>
                <a:gd name="T113" fmla="*/ 305 h 471"/>
                <a:gd name="T114" fmla="*/ 610 w 473"/>
                <a:gd name="T115" fmla="*/ 225 h 471"/>
                <a:gd name="T116" fmla="*/ 681 w 473"/>
                <a:gd name="T117" fmla="*/ 195 h 471"/>
                <a:gd name="T118" fmla="*/ 723 w 473"/>
                <a:gd name="T119" fmla="*/ 174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3"/>
                <a:gd name="T181" fmla="*/ 0 h 471"/>
                <a:gd name="T182" fmla="*/ 473 w 473"/>
                <a:gd name="T183" fmla="*/ 471 h 4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3" h="471">
                  <a:moveTo>
                    <a:pt x="473" y="111"/>
                  </a:moveTo>
                  <a:cubicBezTo>
                    <a:pt x="472" y="111"/>
                    <a:pt x="471" y="110"/>
                    <a:pt x="470" y="111"/>
                  </a:cubicBezTo>
                  <a:cubicBezTo>
                    <a:pt x="468" y="111"/>
                    <a:pt x="468" y="110"/>
                    <a:pt x="467" y="110"/>
                  </a:cubicBezTo>
                  <a:cubicBezTo>
                    <a:pt x="466" y="110"/>
                    <a:pt x="464" y="110"/>
                    <a:pt x="462" y="110"/>
                  </a:cubicBezTo>
                  <a:cubicBezTo>
                    <a:pt x="460" y="110"/>
                    <a:pt x="459" y="109"/>
                    <a:pt x="457" y="109"/>
                  </a:cubicBezTo>
                  <a:cubicBezTo>
                    <a:pt x="455" y="109"/>
                    <a:pt x="454" y="110"/>
                    <a:pt x="453" y="111"/>
                  </a:cubicBezTo>
                  <a:cubicBezTo>
                    <a:pt x="450" y="112"/>
                    <a:pt x="449" y="112"/>
                    <a:pt x="447" y="111"/>
                  </a:cubicBezTo>
                  <a:cubicBezTo>
                    <a:pt x="446" y="110"/>
                    <a:pt x="444" y="109"/>
                    <a:pt x="443" y="108"/>
                  </a:cubicBezTo>
                  <a:cubicBezTo>
                    <a:pt x="441" y="106"/>
                    <a:pt x="442" y="104"/>
                    <a:pt x="438" y="103"/>
                  </a:cubicBezTo>
                  <a:cubicBezTo>
                    <a:pt x="435" y="102"/>
                    <a:pt x="433" y="103"/>
                    <a:pt x="430" y="102"/>
                  </a:cubicBezTo>
                  <a:cubicBezTo>
                    <a:pt x="428" y="102"/>
                    <a:pt x="426" y="102"/>
                    <a:pt x="424" y="103"/>
                  </a:cubicBezTo>
                  <a:cubicBezTo>
                    <a:pt x="423" y="103"/>
                    <a:pt x="422" y="103"/>
                    <a:pt x="421" y="103"/>
                  </a:cubicBezTo>
                  <a:cubicBezTo>
                    <a:pt x="420" y="103"/>
                    <a:pt x="419" y="103"/>
                    <a:pt x="418" y="103"/>
                  </a:cubicBezTo>
                  <a:cubicBezTo>
                    <a:pt x="416" y="102"/>
                    <a:pt x="414" y="103"/>
                    <a:pt x="412" y="103"/>
                  </a:cubicBezTo>
                  <a:cubicBezTo>
                    <a:pt x="411" y="103"/>
                    <a:pt x="409" y="103"/>
                    <a:pt x="409" y="103"/>
                  </a:cubicBezTo>
                  <a:cubicBezTo>
                    <a:pt x="408" y="103"/>
                    <a:pt x="408" y="101"/>
                    <a:pt x="409" y="101"/>
                  </a:cubicBezTo>
                  <a:cubicBezTo>
                    <a:pt x="407" y="100"/>
                    <a:pt x="403" y="103"/>
                    <a:pt x="401" y="103"/>
                  </a:cubicBezTo>
                  <a:cubicBezTo>
                    <a:pt x="400" y="103"/>
                    <a:pt x="399" y="103"/>
                    <a:pt x="398" y="103"/>
                  </a:cubicBezTo>
                  <a:cubicBezTo>
                    <a:pt x="396" y="103"/>
                    <a:pt x="397" y="103"/>
                    <a:pt x="396" y="102"/>
                  </a:cubicBezTo>
                  <a:cubicBezTo>
                    <a:pt x="393" y="99"/>
                    <a:pt x="395" y="100"/>
                    <a:pt x="395" y="98"/>
                  </a:cubicBezTo>
                  <a:cubicBezTo>
                    <a:pt x="395" y="98"/>
                    <a:pt x="393" y="98"/>
                    <a:pt x="393" y="97"/>
                  </a:cubicBezTo>
                  <a:cubicBezTo>
                    <a:pt x="394" y="96"/>
                    <a:pt x="392" y="97"/>
                    <a:pt x="392" y="97"/>
                  </a:cubicBezTo>
                  <a:cubicBezTo>
                    <a:pt x="391" y="96"/>
                    <a:pt x="391" y="94"/>
                    <a:pt x="391" y="92"/>
                  </a:cubicBezTo>
                  <a:cubicBezTo>
                    <a:pt x="391" y="91"/>
                    <a:pt x="391" y="92"/>
                    <a:pt x="389" y="92"/>
                  </a:cubicBezTo>
                  <a:cubicBezTo>
                    <a:pt x="386" y="92"/>
                    <a:pt x="383" y="94"/>
                    <a:pt x="380" y="96"/>
                  </a:cubicBezTo>
                  <a:cubicBezTo>
                    <a:pt x="376" y="98"/>
                    <a:pt x="372" y="99"/>
                    <a:pt x="369" y="102"/>
                  </a:cubicBezTo>
                  <a:cubicBezTo>
                    <a:pt x="367" y="104"/>
                    <a:pt x="365" y="105"/>
                    <a:pt x="363" y="105"/>
                  </a:cubicBezTo>
                  <a:cubicBezTo>
                    <a:pt x="361" y="106"/>
                    <a:pt x="360" y="106"/>
                    <a:pt x="358" y="107"/>
                  </a:cubicBezTo>
                  <a:cubicBezTo>
                    <a:pt x="355" y="107"/>
                    <a:pt x="355" y="106"/>
                    <a:pt x="353" y="106"/>
                  </a:cubicBezTo>
                  <a:cubicBezTo>
                    <a:pt x="351" y="105"/>
                    <a:pt x="348" y="108"/>
                    <a:pt x="347" y="107"/>
                  </a:cubicBezTo>
                  <a:cubicBezTo>
                    <a:pt x="346" y="107"/>
                    <a:pt x="346" y="104"/>
                    <a:pt x="348" y="103"/>
                  </a:cubicBezTo>
                  <a:cubicBezTo>
                    <a:pt x="346" y="102"/>
                    <a:pt x="344" y="103"/>
                    <a:pt x="342" y="103"/>
                  </a:cubicBezTo>
                  <a:cubicBezTo>
                    <a:pt x="342" y="103"/>
                    <a:pt x="341" y="102"/>
                    <a:pt x="341" y="102"/>
                  </a:cubicBezTo>
                  <a:cubicBezTo>
                    <a:pt x="340" y="102"/>
                    <a:pt x="340" y="102"/>
                    <a:pt x="340" y="101"/>
                  </a:cubicBezTo>
                  <a:cubicBezTo>
                    <a:pt x="337" y="103"/>
                    <a:pt x="339" y="101"/>
                    <a:pt x="339" y="100"/>
                  </a:cubicBezTo>
                  <a:cubicBezTo>
                    <a:pt x="339" y="99"/>
                    <a:pt x="339" y="97"/>
                    <a:pt x="337" y="97"/>
                  </a:cubicBezTo>
                  <a:cubicBezTo>
                    <a:pt x="339" y="95"/>
                    <a:pt x="337" y="96"/>
                    <a:pt x="336" y="95"/>
                  </a:cubicBezTo>
                  <a:cubicBezTo>
                    <a:pt x="335" y="94"/>
                    <a:pt x="334" y="95"/>
                    <a:pt x="333" y="95"/>
                  </a:cubicBezTo>
                  <a:cubicBezTo>
                    <a:pt x="333" y="95"/>
                    <a:pt x="331" y="94"/>
                    <a:pt x="331" y="94"/>
                  </a:cubicBezTo>
                  <a:cubicBezTo>
                    <a:pt x="329" y="93"/>
                    <a:pt x="327" y="92"/>
                    <a:pt x="325" y="92"/>
                  </a:cubicBezTo>
                  <a:cubicBezTo>
                    <a:pt x="325" y="92"/>
                    <a:pt x="324" y="93"/>
                    <a:pt x="323" y="92"/>
                  </a:cubicBezTo>
                  <a:cubicBezTo>
                    <a:pt x="323" y="92"/>
                    <a:pt x="323" y="91"/>
                    <a:pt x="323" y="92"/>
                  </a:cubicBezTo>
                  <a:cubicBezTo>
                    <a:pt x="323" y="91"/>
                    <a:pt x="323" y="90"/>
                    <a:pt x="322" y="91"/>
                  </a:cubicBezTo>
                  <a:cubicBezTo>
                    <a:pt x="321" y="90"/>
                    <a:pt x="320" y="90"/>
                    <a:pt x="320" y="88"/>
                  </a:cubicBezTo>
                  <a:cubicBezTo>
                    <a:pt x="319" y="86"/>
                    <a:pt x="322" y="85"/>
                    <a:pt x="319" y="85"/>
                  </a:cubicBezTo>
                  <a:cubicBezTo>
                    <a:pt x="317" y="84"/>
                    <a:pt x="318" y="82"/>
                    <a:pt x="317" y="82"/>
                  </a:cubicBezTo>
                  <a:cubicBezTo>
                    <a:pt x="316" y="82"/>
                    <a:pt x="315" y="82"/>
                    <a:pt x="313" y="82"/>
                  </a:cubicBezTo>
                  <a:cubicBezTo>
                    <a:pt x="312" y="82"/>
                    <a:pt x="311" y="81"/>
                    <a:pt x="311" y="82"/>
                  </a:cubicBezTo>
                  <a:cubicBezTo>
                    <a:pt x="309" y="82"/>
                    <a:pt x="309" y="83"/>
                    <a:pt x="307" y="83"/>
                  </a:cubicBezTo>
                  <a:cubicBezTo>
                    <a:pt x="306" y="83"/>
                    <a:pt x="304" y="82"/>
                    <a:pt x="303" y="84"/>
                  </a:cubicBezTo>
                  <a:cubicBezTo>
                    <a:pt x="302" y="85"/>
                    <a:pt x="302" y="88"/>
                    <a:pt x="303" y="89"/>
                  </a:cubicBezTo>
                  <a:cubicBezTo>
                    <a:pt x="304" y="92"/>
                    <a:pt x="304" y="91"/>
                    <a:pt x="300" y="92"/>
                  </a:cubicBezTo>
                  <a:cubicBezTo>
                    <a:pt x="298" y="93"/>
                    <a:pt x="298" y="93"/>
                    <a:pt x="296" y="91"/>
                  </a:cubicBezTo>
                  <a:cubicBezTo>
                    <a:pt x="296" y="89"/>
                    <a:pt x="295" y="87"/>
                    <a:pt x="294" y="86"/>
                  </a:cubicBezTo>
                  <a:cubicBezTo>
                    <a:pt x="293" y="85"/>
                    <a:pt x="291" y="83"/>
                    <a:pt x="291" y="81"/>
                  </a:cubicBezTo>
                  <a:cubicBezTo>
                    <a:pt x="291" y="80"/>
                    <a:pt x="292" y="79"/>
                    <a:pt x="292" y="78"/>
                  </a:cubicBezTo>
                  <a:cubicBezTo>
                    <a:pt x="292" y="76"/>
                    <a:pt x="288" y="75"/>
                    <a:pt x="286" y="75"/>
                  </a:cubicBezTo>
                  <a:cubicBezTo>
                    <a:pt x="284" y="76"/>
                    <a:pt x="281" y="76"/>
                    <a:pt x="279" y="75"/>
                  </a:cubicBezTo>
                  <a:cubicBezTo>
                    <a:pt x="277" y="75"/>
                    <a:pt x="276" y="73"/>
                    <a:pt x="278" y="71"/>
                  </a:cubicBezTo>
                  <a:cubicBezTo>
                    <a:pt x="279" y="71"/>
                    <a:pt x="285" y="71"/>
                    <a:pt x="282" y="67"/>
                  </a:cubicBezTo>
                  <a:cubicBezTo>
                    <a:pt x="281" y="67"/>
                    <a:pt x="278" y="67"/>
                    <a:pt x="277" y="68"/>
                  </a:cubicBezTo>
                  <a:cubicBezTo>
                    <a:pt x="275" y="68"/>
                    <a:pt x="272" y="66"/>
                    <a:pt x="270" y="65"/>
                  </a:cubicBezTo>
                  <a:cubicBezTo>
                    <a:pt x="269" y="64"/>
                    <a:pt x="262" y="63"/>
                    <a:pt x="262" y="61"/>
                  </a:cubicBezTo>
                  <a:cubicBezTo>
                    <a:pt x="259" y="61"/>
                    <a:pt x="250" y="62"/>
                    <a:pt x="248" y="60"/>
                  </a:cubicBezTo>
                  <a:cubicBezTo>
                    <a:pt x="247" y="59"/>
                    <a:pt x="245" y="60"/>
                    <a:pt x="244" y="60"/>
                  </a:cubicBezTo>
                  <a:cubicBezTo>
                    <a:pt x="243" y="60"/>
                    <a:pt x="241" y="60"/>
                    <a:pt x="240" y="60"/>
                  </a:cubicBezTo>
                  <a:cubicBezTo>
                    <a:pt x="239" y="61"/>
                    <a:pt x="238" y="62"/>
                    <a:pt x="237" y="62"/>
                  </a:cubicBezTo>
                  <a:cubicBezTo>
                    <a:pt x="236" y="63"/>
                    <a:pt x="234" y="63"/>
                    <a:pt x="232" y="63"/>
                  </a:cubicBezTo>
                  <a:cubicBezTo>
                    <a:pt x="230" y="64"/>
                    <a:pt x="232" y="65"/>
                    <a:pt x="231" y="67"/>
                  </a:cubicBezTo>
                  <a:cubicBezTo>
                    <a:pt x="231" y="68"/>
                    <a:pt x="229" y="68"/>
                    <a:pt x="228" y="68"/>
                  </a:cubicBezTo>
                  <a:cubicBezTo>
                    <a:pt x="227" y="68"/>
                    <a:pt x="224" y="68"/>
                    <a:pt x="223" y="69"/>
                  </a:cubicBezTo>
                  <a:cubicBezTo>
                    <a:pt x="222" y="69"/>
                    <a:pt x="222" y="68"/>
                    <a:pt x="221" y="69"/>
                  </a:cubicBezTo>
                  <a:cubicBezTo>
                    <a:pt x="219" y="69"/>
                    <a:pt x="218" y="70"/>
                    <a:pt x="215" y="70"/>
                  </a:cubicBezTo>
                  <a:cubicBezTo>
                    <a:pt x="214" y="69"/>
                    <a:pt x="210" y="70"/>
                    <a:pt x="210" y="68"/>
                  </a:cubicBezTo>
                  <a:cubicBezTo>
                    <a:pt x="209" y="68"/>
                    <a:pt x="211" y="66"/>
                    <a:pt x="210" y="66"/>
                  </a:cubicBezTo>
                  <a:cubicBezTo>
                    <a:pt x="210" y="64"/>
                    <a:pt x="210" y="64"/>
                    <a:pt x="209" y="63"/>
                  </a:cubicBezTo>
                  <a:cubicBezTo>
                    <a:pt x="208" y="59"/>
                    <a:pt x="199" y="60"/>
                    <a:pt x="196" y="60"/>
                  </a:cubicBezTo>
                  <a:cubicBezTo>
                    <a:pt x="193" y="59"/>
                    <a:pt x="191" y="59"/>
                    <a:pt x="188" y="59"/>
                  </a:cubicBezTo>
                  <a:cubicBezTo>
                    <a:pt x="187" y="59"/>
                    <a:pt x="186" y="59"/>
                    <a:pt x="185" y="59"/>
                  </a:cubicBezTo>
                  <a:cubicBezTo>
                    <a:pt x="183" y="58"/>
                    <a:pt x="184" y="58"/>
                    <a:pt x="183" y="57"/>
                  </a:cubicBezTo>
                  <a:cubicBezTo>
                    <a:pt x="181" y="54"/>
                    <a:pt x="181" y="55"/>
                    <a:pt x="178" y="55"/>
                  </a:cubicBezTo>
                  <a:cubicBezTo>
                    <a:pt x="177" y="55"/>
                    <a:pt x="176" y="54"/>
                    <a:pt x="175" y="54"/>
                  </a:cubicBezTo>
                  <a:cubicBezTo>
                    <a:pt x="173" y="54"/>
                    <a:pt x="173" y="55"/>
                    <a:pt x="172" y="55"/>
                  </a:cubicBezTo>
                  <a:cubicBezTo>
                    <a:pt x="168" y="56"/>
                    <a:pt x="162" y="54"/>
                    <a:pt x="159" y="52"/>
                  </a:cubicBezTo>
                  <a:cubicBezTo>
                    <a:pt x="158" y="50"/>
                    <a:pt x="156" y="49"/>
                    <a:pt x="156" y="46"/>
                  </a:cubicBezTo>
                  <a:cubicBezTo>
                    <a:pt x="156" y="45"/>
                    <a:pt x="156" y="45"/>
                    <a:pt x="157" y="43"/>
                  </a:cubicBezTo>
                  <a:cubicBezTo>
                    <a:pt x="157" y="41"/>
                    <a:pt x="157" y="39"/>
                    <a:pt x="156" y="36"/>
                  </a:cubicBezTo>
                  <a:cubicBezTo>
                    <a:pt x="155" y="33"/>
                    <a:pt x="154" y="29"/>
                    <a:pt x="153" y="26"/>
                  </a:cubicBezTo>
                  <a:cubicBezTo>
                    <a:pt x="153" y="22"/>
                    <a:pt x="151" y="20"/>
                    <a:pt x="150" y="17"/>
                  </a:cubicBezTo>
                  <a:cubicBezTo>
                    <a:pt x="150" y="14"/>
                    <a:pt x="147" y="8"/>
                    <a:pt x="149" y="5"/>
                  </a:cubicBezTo>
                  <a:cubicBezTo>
                    <a:pt x="145" y="5"/>
                    <a:pt x="142" y="1"/>
                    <a:pt x="139" y="1"/>
                  </a:cubicBezTo>
                  <a:cubicBezTo>
                    <a:pt x="137" y="2"/>
                    <a:pt x="136" y="3"/>
                    <a:pt x="134" y="3"/>
                  </a:cubicBezTo>
                  <a:cubicBezTo>
                    <a:pt x="133" y="3"/>
                    <a:pt x="129" y="1"/>
                    <a:pt x="128" y="0"/>
                  </a:cubicBezTo>
                  <a:cubicBezTo>
                    <a:pt x="128" y="7"/>
                    <a:pt x="128" y="13"/>
                    <a:pt x="128" y="20"/>
                  </a:cubicBezTo>
                  <a:cubicBezTo>
                    <a:pt x="128" y="23"/>
                    <a:pt x="128" y="26"/>
                    <a:pt x="128" y="30"/>
                  </a:cubicBezTo>
                  <a:cubicBezTo>
                    <a:pt x="128" y="32"/>
                    <a:pt x="124" y="31"/>
                    <a:pt x="121" y="31"/>
                  </a:cubicBezTo>
                  <a:cubicBezTo>
                    <a:pt x="109" y="31"/>
                    <a:pt x="97" y="31"/>
                    <a:pt x="85" y="31"/>
                  </a:cubicBezTo>
                  <a:cubicBezTo>
                    <a:pt x="59" y="31"/>
                    <a:pt x="34" y="31"/>
                    <a:pt x="8" y="31"/>
                  </a:cubicBezTo>
                  <a:cubicBezTo>
                    <a:pt x="5" y="31"/>
                    <a:pt x="2" y="30"/>
                    <a:pt x="1" y="32"/>
                  </a:cubicBezTo>
                  <a:cubicBezTo>
                    <a:pt x="0" y="33"/>
                    <a:pt x="1" y="35"/>
                    <a:pt x="2" y="36"/>
                  </a:cubicBezTo>
                  <a:cubicBezTo>
                    <a:pt x="2" y="38"/>
                    <a:pt x="5" y="41"/>
                    <a:pt x="4" y="42"/>
                  </a:cubicBezTo>
                  <a:cubicBezTo>
                    <a:pt x="5" y="43"/>
                    <a:pt x="4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5" y="47"/>
                    <a:pt x="5" y="47"/>
                    <a:pt x="4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6" y="48"/>
                    <a:pt x="6" y="48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1"/>
                    <a:pt x="7" y="51"/>
                    <a:pt x="7" y="53"/>
                  </a:cubicBezTo>
                  <a:cubicBezTo>
                    <a:pt x="7" y="53"/>
                    <a:pt x="8" y="54"/>
                    <a:pt x="9" y="55"/>
                  </a:cubicBezTo>
                  <a:cubicBezTo>
                    <a:pt x="8" y="55"/>
                    <a:pt x="8" y="56"/>
                    <a:pt x="10" y="56"/>
                  </a:cubicBezTo>
                  <a:cubicBezTo>
                    <a:pt x="8" y="58"/>
                    <a:pt x="9" y="58"/>
                    <a:pt x="9" y="59"/>
                  </a:cubicBezTo>
                  <a:cubicBezTo>
                    <a:pt x="8" y="60"/>
                    <a:pt x="9" y="60"/>
                    <a:pt x="8" y="61"/>
                  </a:cubicBezTo>
                  <a:cubicBezTo>
                    <a:pt x="8" y="61"/>
                    <a:pt x="7" y="60"/>
                    <a:pt x="8" y="61"/>
                  </a:cubicBezTo>
                  <a:cubicBezTo>
                    <a:pt x="7" y="62"/>
                    <a:pt x="7" y="61"/>
                    <a:pt x="7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6" y="62"/>
                  </a:cubicBezTo>
                  <a:cubicBezTo>
                    <a:pt x="7" y="63"/>
                    <a:pt x="7" y="63"/>
                    <a:pt x="6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5" y="65"/>
                  </a:cubicBezTo>
                  <a:cubicBezTo>
                    <a:pt x="7" y="65"/>
                    <a:pt x="6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6"/>
                    <a:pt x="6" y="67"/>
                    <a:pt x="7" y="67"/>
                  </a:cubicBezTo>
                  <a:cubicBezTo>
                    <a:pt x="5" y="67"/>
                    <a:pt x="5" y="68"/>
                    <a:pt x="7" y="68"/>
                  </a:cubicBezTo>
                  <a:cubicBezTo>
                    <a:pt x="5" y="69"/>
                    <a:pt x="6" y="70"/>
                    <a:pt x="8" y="70"/>
                  </a:cubicBezTo>
                  <a:cubicBezTo>
                    <a:pt x="6" y="70"/>
                    <a:pt x="6" y="71"/>
                    <a:pt x="7" y="72"/>
                  </a:cubicBezTo>
                  <a:cubicBezTo>
                    <a:pt x="6" y="72"/>
                    <a:pt x="6" y="72"/>
                    <a:pt x="6" y="73"/>
                  </a:cubicBezTo>
                  <a:cubicBezTo>
                    <a:pt x="6" y="73"/>
                    <a:pt x="7" y="73"/>
                    <a:pt x="8" y="73"/>
                  </a:cubicBezTo>
                  <a:cubicBezTo>
                    <a:pt x="5" y="73"/>
                    <a:pt x="9" y="74"/>
                    <a:pt x="6" y="76"/>
                  </a:cubicBezTo>
                  <a:cubicBezTo>
                    <a:pt x="8" y="76"/>
                    <a:pt x="8" y="76"/>
                    <a:pt x="7" y="76"/>
                  </a:cubicBezTo>
                  <a:cubicBezTo>
                    <a:pt x="7" y="77"/>
                    <a:pt x="7" y="77"/>
                    <a:pt x="8" y="78"/>
                  </a:cubicBezTo>
                  <a:cubicBezTo>
                    <a:pt x="7" y="77"/>
                    <a:pt x="7" y="78"/>
                    <a:pt x="6" y="78"/>
                  </a:cubicBezTo>
                  <a:cubicBezTo>
                    <a:pt x="9" y="77"/>
                    <a:pt x="3" y="81"/>
                    <a:pt x="7" y="80"/>
                  </a:cubicBezTo>
                  <a:cubicBezTo>
                    <a:pt x="6" y="81"/>
                    <a:pt x="7" y="81"/>
                    <a:pt x="6" y="82"/>
                  </a:cubicBezTo>
                  <a:cubicBezTo>
                    <a:pt x="7" y="83"/>
                    <a:pt x="8" y="84"/>
                    <a:pt x="7" y="85"/>
                  </a:cubicBezTo>
                  <a:cubicBezTo>
                    <a:pt x="7" y="85"/>
                    <a:pt x="8" y="85"/>
                    <a:pt x="8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8" y="86"/>
                    <a:pt x="8" y="87"/>
                    <a:pt x="8" y="87"/>
                  </a:cubicBezTo>
                  <a:cubicBezTo>
                    <a:pt x="7" y="87"/>
                    <a:pt x="7" y="88"/>
                    <a:pt x="7" y="88"/>
                  </a:cubicBezTo>
                  <a:cubicBezTo>
                    <a:pt x="9" y="88"/>
                    <a:pt x="8" y="89"/>
                    <a:pt x="7" y="90"/>
                  </a:cubicBezTo>
                  <a:cubicBezTo>
                    <a:pt x="8" y="90"/>
                    <a:pt x="8" y="91"/>
                    <a:pt x="6" y="91"/>
                  </a:cubicBezTo>
                  <a:cubicBezTo>
                    <a:pt x="7" y="92"/>
                    <a:pt x="7" y="93"/>
                    <a:pt x="8" y="93"/>
                  </a:cubicBezTo>
                  <a:cubicBezTo>
                    <a:pt x="7" y="93"/>
                    <a:pt x="7" y="93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3"/>
                    <a:pt x="7" y="93"/>
                    <a:pt x="8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4"/>
                    <a:pt x="7" y="94"/>
                    <a:pt x="7" y="94"/>
                  </a:cubicBezTo>
                  <a:cubicBezTo>
                    <a:pt x="7" y="95"/>
                    <a:pt x="6" y="96"/>
                    <a:pt x="7" y="97"/>
                  </a:cubicBezTo>
                  <a:cubicBezTo>
                    <a:pt x="6" y="98"/>
                    <a:pt x="6" y="99"/>
                    <a:pt x="8" y="98"/>
                  </a:cubicBezTo>
                  <a:cubicBezTo>
                    <a:pt x="6" y="99"/>
                    <a:pt x="6" y="100"/>
                    <a:pt x="8" y="100"/>
                  </a:cubicBezTo>
                  <a:cubicBezTo>
                    <a:pt x="6" y="102"/>
                    <a:pt x="11" y="106"/>
                    <a:pt x="11" y="109"/>
                  </a:cubicBezTo>
                  <a:cubicBezTo>
                    <a:pt x="11" y="110"/>
                    <a:pt x="12" y="110"/>
                    <a:pt x="12" y="111"/>
                  </a:cubicBezTo>
                  <a:cubicBezTo>
                    <a:pt x="12" y="112"/>
                    <a:pt x="12" y="113"/>
                    <a:pt x="12" y="114"/>
                  </a:cubicBezTo>
                  <a:cubicBezTo>
                    <a:pt x="12" y="116"/>
                    <a:pt x="14" y="117"/>
                    <a:pt x="14" y="118"/>
                  </a:cubicBezTo>
                  <a:cubicBezTo>
                    <a:pt x="14" y="119"/>
                    <a:pt x="14" y="119"/>
                    <a:pt x="14" y="120"/>
                  </a:cubicBezTo>
                  <a:cubicBezTo>
                    <a:pt x="13" y="121"/>
                    <a:pt x="18" y="125"/>
                    <a:pt x="16" y="126"/>
                  </a:cubicBezTo>
                  <a:cubicBezTo>
                    <a:pt x="17" y="127"/>
                    <a:pt x="18" y="128"/>
                    <a:pt x="18" y="129"/>
                  </a:cubicBezTo>
                  <a:cubicBezTo>
                    <a:pt x="19" y="129"/>
                    <a:pt x="19" y="130"/>
                    <a:pt x="20" y="131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20" y="131"/>
                    <a:pt x="20" y="133"/>
                    <a:pt x="20" y="134"/>
                  </a:cubicBezTo>
                  <a:cubicBezTo>
                    <a:pt x="21" y="135"/>
                    <a:pt x="22" y="137"/>
                    <a:pt x="22" y="140"/>
                  </a:cubicBezTo>
                  <a:cubicBezTo>
                    <a:pt x="23" y="142"/>
                    <a:pt x="26" y="144"/>
                    <a:pt x="23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7"/>
                    <a:pt x="24" y="147"/>
                    <a:pt x="25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3" y="149"/>
                    <a:pt x="23" y="150"/>
                    <a:pt x="25" y="150"/>
                  </a:cubicBezTo>
                  <a:cubicBezTo>
                    <a:pt x="25" y="150"/>
                    <a:pt x="24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50"/>
                    <a:pt x="24" y="150"/>
                    <a:pt x="24" y="150"/>
                  </a:cubicBezTo>
                  <a:cubicBezTo>
                    <a:pt x="24" y="151"/>
                    <a:pt x="24" y="151"/>
                    <a:pt x="24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2"/>
                    <a:pt x="24" y="152"/>
                    <a:pt x="23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3"/>
                    <a:pt x="24" y="154"/>
                    <a:pt x="24" y="155"/>
                  </a:cubicBezTo>
                  <a:cubicBezTo>
                    <a:pt x="24" y="155"/>
                    <a:pt x="24" y="156"/>
                    <a:pt x="24" y="156"/>
                  </a:cubicBezTo>
                  <a:cubicBezTo>
                    <a:pt x="24" y="157"/>
                    <a:pt x="24" y="157"/>
                    <a:pt x="23" y="157"/>
                  </a:cubicBezTo>
                  <a:cubicBezTo>
                    <a:pt x="24" y="158"/>
                    <a:pt x="24" y="158"/>
                    <a:pt x="25" y="158"/>
                  </a:cubicBezTo>
                  <a:cubicBezTo>
                    <a:pt x="25" y="158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60"/>
                    <a:pt x="25" y="161"/>
                    <a:pt x="24" y="161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5" y="161"/>
                    <a:pt x="25" y="161"/>
                    <a:pt x="24" y="161"/>
                  </a:cubicBezTo>
                  <a:cubicBezTo>
                    <a:pt x="25" y="162"/>
                    <a:pt x="25" y="162"/>
                    <a:pt x="25" y="163"/>
                  </a:cubicBezTo>
                  <a:cubicBezTo>
                    <a:pt x="25" y="163"/>
                    <a:pt x="25" y="163"/>
                    <a:pt x="26" y="164"/>
                  </a:cubicBezTo>
                  <a:cubicBezTo>
                    <a:pt x="25" y="164"/>
                    <a:pt x="25" y="164"/>
                    <a:pt x="25" y="165"/>
                  </a:cubicBezTo>
                  <a:cubicBezTo>
                    <a:pt x="26" y="165"/>
                    <a:pt x="25" y="168"/>
                    <a:pt x="25" y="169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25" y="170"/>
                    <a:pt x="25" y="170"/>
                  </a:cubicBezTo>
                  <a:cubicBezTo>
                    <a:pt x="25" y="170"/>
                    <a:pt x="25" y="171"/>
                    <a:pt x="25" y="172"/>
                  </a:cubicBezTo>
                  <a:cubicBezTo>
                    <a:pt x="25" y="172"/>
                    <a:pt x="25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5" y="173"/>
                    <a:pt x="25" y="172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5" y="174"/>
                    <a:pt x="26" y="174"/>
                    <a:pt x="26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6"/>
                    <a:pt x="25" y="176"/>
                    <a:pt x="25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7"/>
                    <a:pt x="26" y="177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5" y="178"/>
                    <a:pt x="25" y="179"/>
                  </a:cubicBezTo>
                  <a:cubicBezTo>
                    <a:pt x="26" y="179"/>
                    <a:pt x="26" y="180"/>
                    <a:pt x="26" y="181"/>
                  </a:cubicBezTo>
                  <a:cubicBezTo>
                    <a:pt x="26" y="181"/>
                    <a:pt x="25" y="181"/>
                    <a:pt x="25" y="181"/>
                  </a:cubicBezTo>
                  <a:cubicBezTo>
                    <a:pt x="26" y="182"/>
                    <a:pt x="27" y="183"/>
                    <a:pt x="2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5"/>
                  </a:cubicBezTo>
                  <a:cubicBezTo>
                    <a:pt x="26" y="186"/>
                    <a:pt x="26" y="187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6" y="188"/>
                    <a:pt x="27" y="188"/>
                    <a:pt x="27" y="188"/>
                  </a:cubicBezTo>
                  <a:cubicBezTo>
                    <a:pt x="27" y="188"/>
                    <a:pt x="26" y="188"/>
                    <a:pt x="26" y="188"/>
                  </a:cubicBezTo>
                  <a:cubicBezTo>
                    <a:pt x="26" y="188"/>
                    <a:pt x="26" y="188"/>
                    <a:pt x="26" y="189"/>
                  </a:cubicBezTo>
                  <a:cubicBezTo>
                    <a:pt x="25" y="190"/>
                    <a:pt x="26" y="194"/>
                    <a:pt x="28" y="193"/>
                  </a:cubicBezTo>
                  <a:cubicBezTo>
                    <a:pt x="27" y="194"/>
                    <a:pt x="28" y="194"/>
                    <a:pt x="27" y="195"/>
                  </a:cubicBezTo>
                  <a:cubicBezTo>
                    <a:pt x="28" y="196"/>
                    <a:pt x="28" y="197"/>
                    <a:pt x="30" y="196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197"/>
                    <a:pt x="30" y="197"/>
                    <a:pt x="30" y="198"/>
                  </a:cubicBezTo>
                  <a:cubicBezTo>
                    <a:pt x="29" y="198"/>
                    <a:pt x="29" y="199"/>
                    <a:pt x="30" y="200"/>
                  </a:cubicBezTo>
                  <a:cubicBezTo>
                    <a:pt x="29" y="201"/>
                    <a:pt x="28" y="201"/>
                    <a:pt x="29" y="202"/>
                  </a:cubicBezTo>
                  <a:cubicBezTo>
                    <a:pt x="29" y="203"/>
                    <a:pt x="29" y="202"/>
                    <a:pt x="28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29" y="203"/>
                    <a:pt x="29" y="203"/>
                    <a:pt x="29" y="204"/>
                  </a:cubicBezTo>
                  <a:cubicBezTo>
                    <a:pt x="29" y="204"/>
                    <a:pt x="29" y="203"/>
                    <a:pt x="28" y="204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28" y="204"/>
                    <a:pt x="28" y="204"/>
                    <a:pt x="29" y="205"/>
                  </a:cubicBezTo>
                  <a:cubicBezTo>
                    <a:pt x="26" y="206"/>
                    <a:pt x="28" y="207"/>
                    <a:pt x="28" y="209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28" y="209"/>
                    <a:pt x="28" y="209"/>
                    <a:pt x="29" y="209"/>
                  </a:cubicBezTo>
                  <a:cubicBezTo>
                    <a:pt x="28" y="210"/>
                    <a:pt x="28" y="216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7" y="217"/>
                    <a:pt x="27" y="219"/>
                    <a:pt x="28" y="219"/>
                  </a:cubicBezTo>
                  <a:cubicBezTo>
                    <a:pt x="28" y="220"/>
                    <a:pt x="28" y="219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9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9" y="221"/>
                    <a:pt x="29" y="221"/>
                  </a:cubicBezTo>
                  <a:cubicBezTo>
                    <a:pt x="29" y="222"/>
                    <a:pt x="29" y="221"/>
                    <a:pt x="29" y="222"/>
                  </a:cubicBezTo>
                  <a:cubicBezTo>
                    <a:pt x="29" y="222"/>
                    <a:pt x="29" y="222"/>
                    <a:pt x="29" y="223"/>
                  </a:cubicBezTo>
                  <a:cubicBezTo>
                    <a:pt x="30" y="223"/>
                    <a:pt x="30" y="223"/>
                    <a:pt x="30" y="224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31" y="225"/>
                    <a:pt x="30" y="224"/>
                    <a:pt x="30" y="225"/>
                  </a:cubicBezTo>
                  <a:cubicBezTo>
                    <a:pt x="31" y="225"/>
                    <a:pt x="31" y="229"/>
                    <a:pt x="31" y="230"/>
                  </a:cubicBezTo>
                  <a:cubicBezTo>
                    <a:pt x="31" y="230"/>
                    <a:pt x="31" y="230"/>
                    <a:pt x="32" y="230"/>
                  </a:cubicBezTo>
                  <a:cubicBezTo>
                    <a:pt x="31" y="231"/>
                    <a:pt x="31" y="233"/>
                    <a:pt x="33" y="233"/>
                  </a:cubicBezTo>
                  <a:cubicBezTo>
                    <a:pt x="32" y="233"/>
                    <a:pt x="32" y="233"/>
                    <a:pt x="32" y="234"/>
                  </a:cubicBezTo>
                  <a:cubicBezTo>
                    <a:pt x="33" y="234"/>
                    <a:pt x="32" y="235"/>
                    <a:pt x="33" y="236"/>
                  </a:cubicBezTo>
                  <a:cubicBezTo>
                    <a:pt x="33" y="236"/>
                    <a:pt x="32" y="235"/>
                    <a:pt x="32" y="236"/>
                  </a:cubicBezTo>
                  <a:cubicBezTo>
                    <a:pt x="33" y="236"/>
                    <a:pt x="34" y="236"/>
                    <a:pt x="33" y="237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35" y="239"/>
                    <a:pt x="37" y="241"/>
                    <a:pt x="38" y="243"/>
                  </a:cubicBezTo>
                  <a:cubicBezTo>
                    <a:pt x="39" y="244"/>
                    <a:pt x="40" y="246"/>
                    <a:pt x="39" y="247"/>
                  </a:cubicBezTo>
                  <a:cubicBezTo>
                    <a:pt x="40" y="247"/>
                    <a:pt x="40" y="247"/>
                    <a:pt x="40" y="24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0" y="249"/>
                    <a:pt x="40" y="250"/>
                    <a:pt x="41" y="251"/>
                  </a:cubicBezTo>
                  <a:cubicBezTo>
                    <a:pt x="39" y="252"/>
                    <a:pt x="41" y="258"/>
                    <a:pt x="41" y="259"/>
                  </a:cubicBezTo>
                  <a:cubicBezTo>
                    <a:pt x="41" y="261"/>
                    <a:pt x="42" y="263"/>
                    <a:pt x="42" y="264"/>
                  </a:cubicBezTo>
                  <a:cubicBezTo>
                    <a:pt x="42" y="266"/>
                    <a:pt x="41" y="268"/>
                    <a:pt x="41" y="269"/>
                  </a:cubicBezTo>
                  <a:cubicBezTo>
                    <a:pt x="41" y="271"/>
                    <a:pt x="42" y="274"/>
                    <a:pt x="42" y="276"/>
                  </a:cubicBezTo>
                  <a:cubicBezTo>
                    <a:pt x="42" y="278"/>
                    <a:pt x="42" y="282"/>
                    <a:pt x="41" y="284"/>
                  </a:cubicBezTo>
                  <a:cubicBezTo>
                    <a:pt x="40" y="286"/>
                    <a:pt x="38" y="289"/>
                    <a:pt x="37" y="290"/>
                  </a:cubicBezTo>
                  <a:cubicBezTo>
                    <a:pt x="35" y="293"/>
                    <a:pt x="32" y="294"/>
                    <a:pt x="30" y="296"/>
                  </a:cubicBezTo>
                  <a:cubicBezTo>
                    <a:pt x="27" y="298"/>
                    <a:pt x="23" y="299"/>
                    <a:pt x="25" y="303"/>
                  </a:cubicBezTo>
                  <a:cubicBezTo>
                    <a:pt x="26" y="306"/>
                    <a:pt x="30" y="308"/>
                    <a:pt x="31" y="312"/>
                  </a:cubicBezTo>
                  <a:cubicBezTo>
                    <a:pt x="31" y="313"/>
                    <a:pt x="32" y="315"/>
                    <a:pt x="33" y="316"/>
                  </a:cubicBezTo>
                  <a:cubicBezTo>
                    <a:pt x="35" y="318"/>
                    <a:pt x="36" y="317"/>
                    <a:pt x="39" y="318"/>
                  </a:cubicBezTo>
                  <a:cubicBezTo>
                    <a:pt x="42" y="319"/>
                    <a:pt x="46" y="321"/>
                    <a:pt x="48" y="325"/>
                  </a:cubicBezTo>
                  <a:cubicBezTo>
                    <a:pt x="49" y="327"/>
                    <a:pt x="49" y="330"/>
                    <a:pt x="49" y="334"/>
                  </a:cubicBezTo>
                  <a:cubicBezTo>
                    <a:pt x="49" y="342"/>
                    <a:pt x="49" y="350"/>
                    <a:pt x="49" y="358"/>
                  </a:cubicBezTo>
                  <a:cubicBezTo>
                    <a:pt x="49" y="368"/>
                    <a:pt x="49" y="379"/>
                    <a:pt x="49" y="389"/>
                  </a:cubicBezTo>
                  <a:cubicBezTo>
                    <a:pt x="49" y="416"/>
                    <a:pt x="49" y="443"/>
                    <a:pt x="49" y="470"/>
                  </a:cubicBezTo>
                  <a:cubicBezTo>
                    <a:pt x="97" y="470"/>
                    <a:pt x="146" y="470"/>
                    <a:pt x="195" y="470"/>
                  </a:cubicBezTo>
                  <a:cubicBezTo>
                    <a:pt x="244" y="470"/>
                    <a:pt x="292" y="471"/>
                    <a:pt x="341" y="471"/>
                  </a:cubicBezTo>
                  <a:cubicBezTo>
                    <a:pt x="349" y="471"/>
                    <a:pt x="356" y="471"/>
                    <a:pt x="363" y="470"/>
                  </a:cubicBezTo>
                  <a:cubicBezTo>
                    <a:pt x="365" y="470"/>
                    <a:pt x="368" y="471"/>
                    <a:pt x="368" y="470"/>
                  </a:cubicBezTo>
                  <a:cubicBezTo>
                    <a:pt x="368" y="469"/>
                    <a:pt x="367" y="468"/>
                    <a:pt x="367" y="467"/>
                  </a:cubicBezTo>
                  <a:cubicBezTo>
                    <a:pt x="367" y="466"/>
                    <a:pt x="368" y="465"/>
                    <a:pt x="367" y="464"/>
                  </a:cubicBezTo>
                  <a:cubicBezTo>
                    <a:pt x="367" y="463"/>
                    <a:pt x="366" y="462"/>
                    <a:pt x="365" y="461"/>
                  </a:cubicBezTo>
                  <a:cubicBezTo>
                    <a:pt x="365" y="459"/>
                    <a:pt x="365" y="457"/>
                    <a:pt x="365" y="455"/>
                  </a:cubicBezTo>
                  <a:cubicBezTo>
                    <a:pt x="365" y="453"/>
                    <a:pt x="367" y="451"/>
                    <a:pt x="367" y="449"/>
                  </a:cubicBezTo>
                  <a:cubicBezTo>
                    <a:pt x="366" y="448"/>
                    <a:pt x="365" y="445"/>
                    <a:pt x="365" y="443"/>
                  </a:cubicBezTo>
                  <a:cubicBezTo>
                    <a:pt x="363" y="440"/>
                    <a:pt x="359" y="436"/>
                    <a:pt x="357" y="433"/>
                  </a:cubicBezTo>
                  <a:cubicBezTo>
                    <a:pt x="355" y="431"/>
                    <a:pt x="354" y="431"/>
                    <a:pt x="352" y="430"/>
                  </a:cubicBezTo>
                  <a:cubicBezTo>
                    <a:pt x="350" y="429"/>
                    <a:pt x="348" y="429"/>
                    <a:pt x="346" y="428"/>
                  </a:cubicBezTo>
                  <a:cubicBezTo>
                    <a:pt x="342" y="427"/>
                    <a:pt x="340" y="422"/>
                    <a:pt x="337" y="420"/>
                  </a:cubicBezTo>
                  <a:cubicBezTo>
                    <a:pt x="333" y="417"/>
                    <a:pt x="329" y="417"/>
                    <a:pt x="327" y="412"/>
                  </a:cubicBezTo>
                  <a:cubicBezTo>
                    <a:pt x="327" y="411"/>
                    <a:pt x="327" y="410"/>
                    <a:pt x="327" y="409"/>
                  </a:cubicBezTo>
                  <a:cubicBezTo>
                    <a:pt x="326" y="408"/>
                    <a:pt x="325" y="408"/>
                    <a:pt x="325" y="407"/>
                  </a:cubicBezTo>
                  <a:cubicBezTo>
                    <a:pt x="325" y="406"/>
                    <a:pt x="326" y="406"/>
                    <a:pt x="325" y="405"/>
                  </a:cubicBezTo>
                  <a:cubicBezTo>
                    <a:pt x="325" y="404"/>
                    <a:pt x="324" y="403"/>
                    <a:pt x="323" y="402"/>
                  </a:cubicBezTo>
                  <a:cubicBezTo>
                    <a:pt x="321" y="399"/>
                    <a:pt x="314" y="398"/>
                    <a:pt x="311" y="397"/>
                  </a:cubicBezTo>
                  <a:cubicBezTo>
                    <a:pt x="308" y="396"/>
                    <a:pt x="306" y="395"/>
                    <a:pt x="304" y="393"/>
                  </a:cubicBezTo>
                  <a:cubicBezTo>
                    <a:pt x="303" y="391"/>
                    <a:pt x="303" y="389"/>
                    <a:pt x="302" y="388"/>
                  </a:cubicBezTo>
                  <a:cubicBezTo>
                    <a:pt x="299" y="385"/>
                    <a:pt x="292" y="386"/>
                    <a:pt x="289" y="385"/>
                  </a:cubicBezTo>
                  <a:cubicBezTo>
                    <a:pt x="287" y="385"/>
                    <a:pt x="288" y="385"/>
                    <a:pt x="287" y="384"/>
                  </a:cubicBezTo>
                  <a:cubicBezTo>
                    <a:pt x="286" y="384"/>
                    <a:pt x="286" y="383"/>
                    <a:pt x="285" y="382"/>
                  </a:cubicBezTo>
                  <a:cubicBezTo>
                    <a:pt x="285" y="382"/>
                    <a:pt x="283" y="382"/>
                    <a:pt x="283" y="382"/>
                  </a:cubicBezTo>
                  <a:cubicBezTo>
                    <a:pt x="282" y="381"/>
                    <a:pt x="282" y="379"/>
                    <a:pt x="281" y="378"/>
                  </a:cubicBezTo>
                  <a:cubicBezTo>
                    <a:pt x="279" y="377"/>
                    <a:pt x="278" y="375"/>
                    <a:pt x="276" y="374"/>
                  </a:cubicBezTo>
                  <a:cubicBezTo>
                    <a:pt x="275" y="373"/>
                    <a:pt x="271" y="372"/>
                    <a:pt x="271" y="370"/>
                  </a:cubicBezTo>
                  <a:cubicBezTo>
                    <a:pt x="271" y="368"/>
                    <a:pt x="273" y="366"/>
                    <a:pt x="274" y="365"/>
                  </a:cubicBezTo>
                  <a:cubicBezTo>
                    <a:pt x="274" y="363"/>
                    <a:pt x="273" y="361"/>
                    <a:pt x="273" y="359"/>
                  </a:cubicBezTo>
                  <a:cubicBezTo>
                    <a:pt x="273" y="358"/>
                    <a:pt x="274" y="358"/>
                    <a:pt x="275" y="356"/>
                  </a:cubicBezTo>
                  <a:cubicBezTo>
                    <a:pt x="275" y="355"/>
                    <a:pt x="274" y="354"/>
                    <a:pt x="274" y="352"/>
                  </a:cubicBezTo>
                  <a:cubicBezTo>
                    <a:pt x="273" y="351"/>
                    <a:pt x="274" y="350"/>
                    <a:pt x="274" y="348"/>
                  </a:cubicBezTo>
                  <a:cubicBezTo>
                    <a:pt x="273" y="347"/>
                    <a:pt x="272" y="347"/>
                    <a:pt x="272" y="346"/>
                  </a:cubicBezTo>
                  <a:cubicBezTo>
                    <a:pt x="271" y="344"/>
                    <a:pt x="276" y="343"/>
                    <a:pt x="275" y="341"/>
                  </a:cubicBezTo>
                  <a:cubicBezTo>
                    <a:pt x="275" y="339"/>
                    <a:pt x="274" y="336"/>
                    <a:pt x="274" y="334"/>
                  </a:cubicBezTo>
                  <a:cubicBezTo>
                    <a:pt x="274" y="333"/>
                    <a:pt x="275" y="330"/>
                    <a:pt x="274" y="329"/>
                  </a:cubicBezTo>
                  <a:cubicBezTo>
                    <a:pt x="274" y="328"/>
                    <a:pt x="277" y="325"/>
                    <a:pt x="278" y="324"/>
                  </a:cubicBezTo>
                  <a:cubicBezTo>
                    <a:pt x="278" y="323"/>
                    <a:pt x="278" y="322"/>
                    <a:pt x="279" y="321"/>
                  </a:cubicBezTo>
                  <a:cubicBezTo>
                    <a:pt x="279" y="321"/>
                    <a:pt x="280" y="320"/>
                    <a:pt x="281" y="319"/>
                  </a:cubicBezTo>
                  <a:cubicBezTo>
                    <a:pt x="283" y="317"/>
                    <a:pt x="280" y="315"/>
                    <a:pt x="279" y="314"/>
                  </a:cubicBezTo>
                  <a:cubicBezTo>
                    <a:pt x="278" y="312"/>
                    <a:pt x="277" y="310"/>
                    <a:pt x="276" y="309"/>
                  </a:cubicBezTo>
                  <a:cubicBezTo>
                    <a:pt x="275" y="306"/>
                    <a:pt x="275" y="306"/>
                    <a:pt x="272" y="306"/>
                  </a:cubicBezTo>
                  <a:cubicBezTo>
                    <a:pt x="269" y="305"/>
                    <a:pt x="267" y="306"/>
                    <a:pt x="267" y="303"/>
                  </a:cubicBezTo>
                  <a:cubicBezTo>
                    <a:pt x="266" y="302"/>
                    <a:pt x="267" y="299"/>
                    <a:pt x="267" y="297"/>
                  </a:cubicBezTo>
                  <a:cubicBezTo>
                    <a:pt x="268" y="294"/>
                    <a:pt x="268" y="294"/>
                    <a:pt x="270" y="292"/>
                  </a:cubicBezTo>
                  <a:cubicBezTo>
                    <a:pt x="272" y="291"/>
                    <a:pt x="273" y="290"/>
                    <a:pt x="273" y="287"/>
                  </a:cubicBezTo>
                  <a:cubicBezTo>
                    <a:pt x="275" y="284"/>
                    <a:pt x="276" y="280"/>
                    <a:pt x="279" y="278"/>
                  </a:cubicBezTo>
                  <a:cubicBezTo>
                    <a:pt x="281" y="277"/>
                    <a:pt x="282" y="277"/>
                    <a:pt x="283" y="276"/>
                  </a:cubicBezTo>
                  <a:cubicBezTo>
                    <a:pt x="284" y="276"/>
                    <a:pt x="285" y="275"/>
                    <a:pt x="286" y="275"/>
                  </a:cubicBezTo>
                  <a:cubicBezTo>
                    <a:pt x="287" y="274"/>
                    <a:pt x="286" y="274"/>
                    <a:pt x="287" y="274"/>
                  </a:cubicBezTo>
                  <a:cubicBezTo>
                    <a:pt x="289" y="272"/>
                    <a:pt x="290" y="274"/>
                    <a:pt x="292" y="273"/>
                  </a:cubicBezTo>
                  <a:cubicBezTo>
                    <a:pt x="293" y="273"/>
                    <a:pt x="293" y="270"/>
                    <a:pt x="294" y="269"/>
                  </a:cubicBezTo>
                  <a:cubicBezTo>
                    <a:pt x="296" y="268"/>
                    <a:pt x="296" y="270"/>
                    <a:pt x="297" y="270"/>
                  </a:cubicBezTo>
                  <a:cubicBezTo>
                    <a:pt x="299" y="270"/>
                    <a:pt x="299" y="270"/>
                    <a:pt x="300" y="268"/>
                  </a:cubicBezTo>
                  <a:cubicBezTo>
                    <a:pt x="300" y="267"/>
                    <a:pt x="301" y="266"/>
                    <a:pt x="301" y="266"/>
                  </a:cubicBezTo>
                  <a:cubicBezTo>
                    <a:pt x="302" y="264"/>
                    <a:pt x="302" y="266"/>
                    <a:pt x="303" y="263"/>
                  </a:cubicBezTo>
                  <a:cubicBezTo>
                    <a:pt x="303" y="263"/>
                    <a:pt x="303" y="262"/>
                    <a:pt x="303" y="261"/>
                  </a:cubicBezTo>
                  <a:cubicBezTo>
                    <a:pt x="303" y="246"/>
                    <a:pt x="303" y="232"/>
                    <a:pt x="303" y="217"/>
                  </a:cubicBezTo>
                  <a:cubicBezTo>
                    <a:pt x="305" y="221"/>
                    <a:pt x="309" y="218"/>
                    <a:pt x="310" y="215"/>
                  </a:cubicBezTo>
                  <a:cubicBezTo>
                    <a:pt x="310" y="215"/>
                    <a:pt x="307" y="215"/>
                    <a:pt x="308" y="214"/>
                  </a:cubicBezTo>
                  <a:cubicBezTo>
                    <a:pt x="309" y="213"/>
                    <a:pt x="310" y="214"/>
                    <a:pt x="311" y="213"/>
                  </a:cubicBezTo>
                  <a:cubicBezTo>
                    <a:pt x="312" y="213"/>
                    <a:pt x="312" y="211"/>
                    <a:pt x="314" y="211"/>
                  </a:cubicBezTo>
                  <a:cubicBezTo>
                    <a:pt x="313" y="207"/>
                    <a:pt x="322" y="203"/>
                    <a:pt x="326" y="200"/>
                  </a:cubicBezTo>
                  <a:cubicBezTo>
                    <a:pt x="327" y="200"/>
                    <a:pt x="328" y="198"/>
                    <a:pt x="330" y="198"/>
                  </a:cubicBezTo>
                  <a:cubicBezTo>
                    <a:pt x="330" y="198"/>
                    <a:pt x="332" y="197"/>
                    <a:pt x="332" y="197"/>
                  </a:cubicBezTo>
                  <a:cubicBezTo>
                    <a:pt x="335" y="195"/>
                    <a:pt x="337" y="192"/>
                    <a:pt x="339" y="190"/>
                  </a:cubicBezTo>
                  <a:cubicBezTo>
                    <a:pt x="342" y="188"/>
                    <a:pt x="346" y="186"/>
                    <a:pt x="349" y="184"/>
                  </a:cubicBezTo>
                  <a:cubicBezTo>
                    <a:pt x="351" y="181"/>
                    <a:pt x="353" y="181"/>
                    <a:pt x="355" y="178"/>
                  </a:cubicBezTo>
                  <a:cubicBezTo>
                    <a:pt x="357" y="176"/>
                    <a:pt x="359" y="175"/>
                    <a:pt x="361" y="173"/>
                  </a:cubicBezTo>
                  <a:cubicBezTo>
                    <a:pt x="365" y="169"/>
                    <a:pt x="369" y="165"/>
                    <a:pt x="373" y="160"/>
                  </a:cubicBezTo>
                  <a:cubicBezTo>
                    <a:pt x="378" y="154"/>
                    <a:pt x="387" y="150"/>
                    <a:pt x="393" y="145"/>
                  </a:cubicBezTo>
                  <a:cubicBezTo>
                    <a:pt x="395" y="143"/>
                    <a:pt x="397" y="142"/>
                    <a:pt x="399" y="141"/>
                  </a:cubicBezTo>
                  <a:cubicBezTo>
                    <a:pt x="401" y="140"/>
                    <a:pt x="403" y="138"/>
                    <a:pt x="405" y="138"/>
                  </a:cubicBezTo>
                  <a:cubicBezTo>
                    <a:pt x="408" y="137"/>
                    <a:pt x="410" y="135"/>
                    <a:pt x="413" y="134"/>
                  </a:cubicBezTo>
                  <a:cubicBezTo>
                    <a:pt x="416" y="133"/>
                    <a:pt x="420" y="133"/>
                    <a:pt x="422" y="132"/>
                  </a:cubicBezTo>
                  <a:cubicBezTo>
                    <a:pt x="425" y="130"/>
                    <a:pt x="428" y="129"/>
                    <a:pt x="431" y="129"/>
                  </a:cubicBezTo>
                  <a:cubicBezTo>
                    <a:pt x="433" y="128"/>
                    <a:pt x="438" y="127"/>
                    <a:pt x="439" y="126"/>
                  </a:cubicBezTo>
                  <a:cubicBezTo>
                    <a:pt x="441" y="125"/>
                    <a:pt x="442" y="125"/>
                    <a:pt x="444" y="124"/>
                  </a:cubicBezTo>
                  <a:cubicBezTo>
                    <a:pt x="445" y="123"/>
                    <a:pt x="446" y="122"/>
                    <a:pt x="448" y="122"/>
                  </a:cubicBezTo>
                  <a:cubicBezTo>
                    <a:pt x="450" y="121"/>
                    <a:pt x="452" y="121"/>
                    <a:pt x="454" y="120"/>
                  </a:cubicBezTo>
                  <a:cubicBezTo>
                    <a:pt x="456" y="119"/>
                    <a:pt x="458" y="118"/>
                    <a:pt x="459" y="117"/>
                  </a:cubicBezTo>
                  <a:cubicBezTo>
                    <a:pt x="461" y="115"/>
                    <a:pt x="462" y="113"/>
                    <a:pt x="464" y="115"/>
                  </a:cubicBezTo>
                  <a:cubicBezTo>
                    <a:pt x="464" y="112"/>
                    <a:pt x="465" y="112"/>
                    <a:pt x="466" y="112"/>
                  </a:cubicBezTo>
                  <a:cubicBezTo>
                    <a:pt x="466" y="112"/>
                    <a:pt x="468" y="112"/>
                    <a:pt x="469" y="112"/>
                  </a:cubicBezTo>
                  <a:cubicBezTo>
                    <a:pt x="470" y="111"/>
                    <a:pt x="472" y="111"/>
                    <a:pt x="473" y="11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" name="Group 11359">
              <a:extLst>
                <a:ext uri="{FF2B5EF4-FFF2-40B4-BE49-F238E27FC236}">
                  <a16:creationId xmlns:a16="http://schemas.microsoft.com/office/drawing/2014/main" id="{29B2F65E-328B-9648-A145-460084B13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" y="670"/>
              <a:ext cx="742" cy="426"/>
              <a:chOff x="157" y="671"/>
              <a:chExt cx="742" cy="426"/>
            </a:xfrm>
            <a:grpFill/>
          </p:grpSpPr>
          <p:sp>
            <p:nvSpPr>
              <p:cNvPr id="271" name="Freeform 977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6D3A139-DA1D-644D-8F6F-12552483B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" y="671"/>
                <a:ext cx="14" cy="6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"/>
                  <a:gd name="T11" fmla="*/ 9 w 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">
                    <a:moveTo>
                      <a:pt x="0" y="0"/>
                    </a:moveTo>
                    <a:cubicBezTo>
                      <a:pt x="0" y="4"/>
                      <a:pt x="9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Freeform 978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98644F3-633A-3E45-92D1-256FB6A9A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702"/>
                <a:ext cx="11" cy="14"/>
              </a:xfrm>
              <a:custGeom>
                <a:avLst/>
                <a:gdLst>
                  <a:gd name="T0" fmla="*/ 0 w 7"/>
                  <a:gd name="T1" fmla="*/ 3 h 9"/>
                  <a:gd name="T2" fmla="*/ 11 w 7"/>
                  <a:gd name="T3" fmla="*/ 14 h 9"/>
                  <a:gd name="T4" fmla="*/ 9 w 7"/>
                  <a:gd name="T5" fmla="*/ 9 h 9"/>
                  <a:gd name="T6" fmla="*/ 5 w 7"/>
                  <a:gd name="T7" fmla="*/ 6 h 9"/>
                  <a:gd name="T8" fmla="*/ 2 w 7"/>
                  <a:gd name="T9" fmla="*/ 0 h 9"/>
                  <a:gd name="T10" fmla="*/ 0 w 7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cubicBezTo>
                      <a:pt x="3" y="3"/>
                      <a:pt x="4" y="7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Freeform 978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525B23C-3C4E-2941-8F59-8D13A9866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" y="705"/>
                <a:ext cx="5" cy="7"/>
              </a:xfrm>
              <a:custGeom>
                <a:avLst/>
                <a:gdLst>
                  <a:gd name="T0" fmla="*/ 2 w 3"/>
                  <a:gd name="T1" fmla="*/ 2 h 4"/>
                  <a:gd name="T2" fmla="*/ 0 w 3"/>
                  <a:gd name="T3" fmla="*/ 2 h 4"/>
                  <a:gd name="T4" fmla="*/ 2 w 3"/>
                  <a:gd name="T5" fmla="*/ 0 h 4"/>
                  <a:gd name="T6" fmla="*/ 2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4"/>
                      <a:pt x="3" y="1"/>
                      <a:pt x="1" y="0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4" name="Freeform 978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8888E2-C8BB-EA46-906A-319F4EE35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707"/>
                <a:ext cx="30" cy="15"/>
              </a:xfrm>
              <a:custGeom>
                <a:avLst/>
                <a:gdLst>
                  <a:gd name="T0" fmla="*/ 3 w 19"/>
                  <a:gd name="T1" fmla="*/ 8 h 10"/>
                  <a:gd name="T2" fmla="*/ 5 w 19"/>
                  <a:gd name="T3" fmla="*/ 9 h 10"/>
                  <a:gd name="T4" fmla="*/ 5 w 19"/>
                  <a:gd name="T5" fmla="*/ 9 h 10"/>
                  <a:gd name="T6" fmla="*/ 5 w 19"/>
                  <a:gd name="T7" fmla="*/ 14 h 10"/>
                  <a:gd name="T8" fmla="*/ 6 w 19"/>
                  <a:gd name="T9" fmla="*/ 14 h 10"/>
                  <a:gd name="T10" fmla="*/ 9 w 19"/>
                  <a:gd name="T11" fmla="*/ 11 h 10"/>
                  <a:gd name="T12" fmla="*/ 14 w 19"/>
                  <a:gd name="T13" fmla="*/ 14 h 10"/>
                  <a:gd name="T14" fmla="*/ 16 w 19"/>
                  <a:gd name="T15" fmla="*/ 15 h 10"/>
                  <a:gd name="T16" fmla="*/ 16 w 19"/>
                  <a:gd name="T17" fmla="*/ 14 h 10"/>
                  <a:gd name="T18" fmla="*/ 14 w 19"/>
                  <a:gd name="T19" fmla="*/ 3 h 10"/>
                  <a:gd name="T20" fmla="*/ 14 w 19"/>
                  <a:gd name="T21" fmla="*/ 2 h 10"/>
                  <a:gd name="T22" fmla="*/ 17 w 19"/>
                  <a:gd name="T23" fmla="*/ 8 h 10"/>
                  <a:gd name="T24" fmla="*/ 22 w 19"/>
                  <a:gd name="T25" fmla="*/ 11 h 10"/>
                  <a:gd name="T26" fmla="*/ 24 w 19"/>
                  <a:gd name="T27" fmla="*/ 14 h 10"/>
                  <a:gd name="T28" fmla="*/ 30 w 19"/>
                  <a:gd name="T29" fmla="*/ 6 h 10"/>
                  <a:gd name="T30" fmla="*/ 9 w 19"/>
                  <a:gd name="T31" fmla="*/ 0 h 10"/>
                  <a:gd name="T32" fmla="*/ 9 w 19"/>
                  <a:gd name="T33" fmla="*/ 3 h 10"/>
                  <a:gd name="T34" fmla="*/ 3 w 19"/>
                  <a:gd name="T35" fmla="*/ 8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10"/>
                  <a:gd name="T56" fmla="*/ 19 w 19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10">
                    <a:moveTo>
                      <a:pt x="2" y="5"/>
                    </a:moveTo>
                    <a:cubicBezTo>
                      <a:pt x="0" y="8"/>
                      <a:pt x="3" y="9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6" y="8"/>
                      <a:pt x="2" y="4"/>
                      <a:pt x="6" y="7"/>
                    </a:cubicBezTo>
                    <a:cubicBezTo>
                      <a:pt x="5" y="8"/>
                      <a:pt x="8" y="10"/>
                      <a:pt x="9" y="9"/>
                    </a:cubicBezTo>
                    <a:cubicBezTo>
                      <a:pt x="10" y="10"/>
                      <a:pt x="9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4" y="10"/>
                      <a:pt x="5" y="1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11" y="2"/>
                      <a:pt x="10" y="4"/>
                      <a:pt x="11" y="5"/>
                    </a:cubicBezTo>
                    <a:cubicBezTo>
                      <a:pt x="12" y="5"/>
                      <a:pt x="12" y="8"/>
                      <a:pt x="14" y="7"/>
                    </a:cubicBezTo>
                    <a:cubicBezTo>
                      <a:pt x="13" y="10"/>
                      <a:pt x="14" y="8"/>
                      <a:pt x="15" y="9"/>
                    </a:cubicBezTo>
                    <a:cubicBezTo>
                      <a:pt x="14" y="6"/>
                      <a:pt x="18" y="5"/>
                      <a:pt x="19" y="4"/>
                    </a:cubicBezTo>
                    <a:cubicBezTo>
                      <a:pt x="15" y="2"/>
                      <a:pt x="11" y="0"/>
                      <a:pt x="6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2"/>
                      <a:pt x="3" y="4"/>
                      <a:pt x="2" y="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Freeform 979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8B17993-CCD7-8743-8B53-ED654DE7C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" y="71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Freeform 979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21BFDBC-C16E-CB40-B434-9A870D362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714"/>
                <a:ext cx="7" cy="2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0 h 1"/>
                  <a:gd name="T4" fmla="*/ 7 w 4"/>
                  <a:gd name="T5" fmla="*/ 2 h 1"/>
                  <a:gd name="T6" fmla="*/ 2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Freeform 979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E6BFED8-A399-DB4C-AE58-4E30FF991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" y="716"/>
                <a:ext cx="5" cy="5"/>
              </a:xfrm>
              <a:custGeom>
                <a:avLst/>
                <a:gdLst>
                  <a:gd name="T0" fmla="*/ 5 w 3"/>
                  <a:gd name="T1" fmla="*/ 2 h 3"/>
                  <a:gd name="T2" fmla="*/ 2 w 3"/>
                  <a:gd name="T3" fmla="*/ 3 h 3"/>
                  <a:gd name="T4" fmla="*/ 5 w 3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2"/>
                      <a:pt x="3" y="3"/>
                      <a:pt x="3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Freeform 979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45BB7FD-4DDE-9440-912E-A8D2FDD4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717"/>
                <a:ext cx="23" cy="22"/>
              </a:xfrm>
              <a:custGeom>
                <a:avLst/>
                <a:gdLst>
                  <a:gd name="T0" fmla="*/ 6 w 15"/>
                  <a:gd name="T1" fmla="*/ 0 h 14"/>
                  <a:gd name="T2" fmla="*/ 3 w 15"/>
                  <a:gd name="T3" fmla="*/ 0 h 14"/>
                  <a:gd name="T4" fmla="*/ 5 w 15"/>
                  <a:gd name="T5" fmla="*/ 0 h 14"/>
                  <a:gd name="T6" fmla="*/ 3 w 15"/>
                  <a:gd name="T7" fmla="*/ 2 h 14"/>
                  <a:gd name="T8" fmla="*/ 2 w 15"/>
                  <a:gd name="T9" fmla="*/ 5 h 14"/>
                  <a:gd name="T10" fmla="*/ 5 w 15"/>
                  <a:gd name="T11" fmla="*/ 2 h 14"/>
                  <a:gd name="T12" fmla="*/ 3 w 15"/>
                  <a:gd name="T13" fmla="*/ 3 h 14"/>
                  <a:gd name="T14" fmla="*/ 3 w 15"/>
                  <a:gd name="T15" fmla="*/ 3 h 14"/>
                  <a:gd name="T16" fmla="*/ 3 w 15"/>
                  <a:gd name="T17" fmla="*/ 6 h 14"/>
                  <a:gd name="T18" fmla="*/ 2 w 15"/>
                  <a:gd name="T19" fmla="*/ 5 h 14"/>
                  <a:gd name="T20" fmla="*/ 3 w 15"/>
                  <a:gd name="T21" fmla="*/ 6 h 14"/>
                  <a:gd name="T22" fmla="*/ 2 w 15"/>
                  <a:gd name="T23" fmla="*/ 9 h 14"/>
                  <a:gd name="T24" fmla="*/ 3 w 15"/>
                  <a:gd name="T25" fmla="*/ 11 h 14"/>
                  <a:gd name="T26" fmla="*/ 11 w 15"/>
                  <a:gd name="T27" fmla="*/ 17 h 14"/>
                  <a:gd name="T28" fmla="*/ 11 w 15"/>
                  <a:gd name="T29" fmla="*/ 17 h 14"/>
                  <a:gd name="T30" fmla="*/ 15 w 15"/>
                  <a:gd name="T31" fmla="*/ 20 h 14"/>
                  <a:gd name="T32" fmla="*/ 20 w 15"/>
                  <a:gd name="T33" fmla="*/ 20 h 14"/>
                  <a:gd name="T34" fmla="*/ 20 w 15"/>
                  <a:gd name="T35" fmla="*/ 20 h 14"/>
                  <a:gd name="T36" fmla="*/ 15 w 15"/>
                  <a:gd name="T37" fmla="*/ 16 h 14"/>
                  <a:gd name="T38" fmla="*/ 15 w 15"/>
                  <a:gd name="T39" fmla="*/ 14 h 14"/>
                  <a:gd name="T40" fmla="*/ 20 w 15"/>
                  <a:gd name="T41" fmla="*/ 13 h 14"/>
                  <a:gd name="T42" fmla="*/ 17 w 15"/>
                  <a:gd name="T43" fmla="*/ 13 h 14"/>
                  <a:gd name="T44" fmla="*/ 17 w 15"/>
                  <a:gd name="T45" fmla="*/ 9 h 14"/>
                  <a:gd name="T46" fmla="*/ 12 w 15"/>
                  <a:gd name="T47" fmla="*/ 6 h 14"/>
                  <a:gd name="T48" fmla="*/ 8 w 15"/>
                  <a:gd name="T49" fmla="*/ 3 h 14"/>
                  <a:gd name="T50" fmla="*/ 6 w 15"/>
                  <a:gd name="T51" fmla="*/ 0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4"/>
                  <a:gd name="T80" fmla="*/ 15 w 15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4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2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5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0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9" y="13"/>
                      <a:pt x="10" y="13"/>
                    </a:cubicBezTo>
                    <a:cubicBezTo>
                      <a:pt x="11" y="14"/>
                      <a:pt x="15" y="14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1" y="11"/>
                      <a:pt x="10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13" y="10"/>
                      <a:pt x="13" y="8"/>
                    </a:cubicBezTo>
                    <a:cubicBezTo>
                      <a:pt x="13" y="7"/>
                      <a:pt x="11" y="8"/>
                      <a:pt x="11" y="8"/>
                    </a:cubicBezTo>
                    <a:cubicBezTo>
                      <a:pt x="9" y="7"/>
                      <a:pt x="11" y="6"/>
                      <a:pt x="11" y="6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Freeform 979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E154D04-7EAB-BF4E-8900-DE908A311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" y="717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2 w 2"/>
                  <a:gd name="T9" fmla="*/ 0 h 3"/>
                  <a:gd name="T10" fmla="*/ 0 w 2"/>
                  <a:gd name="T11" fmla="*/ 5 h 3"/>
                  <a:gd name="T12" fmla="*/ 2 w 2"/>
                  <a:gd name="T13" fmla="*/ 3 h 3"/>
                  <a:gd name="T14" fmla="*/ 2 w 2"/>
                  <a:gd name="T15" fmla="*/ 5 h 3"/>
                  <a:gd name="T16" fmla="*/ 2 w 2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Freeform 979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56DA6EF-DC2E-254E-89E2-9169F68AF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717"/>
                <a:ext cx="2" cy="2"/>
              </a:xfrm>
              <a:custGeom>
                <a:avLst/>
                <a:gdLst>
                  <a:gd name="T0" fmla="*/ 0 w 1"/>
                  <a:gd name="T1" fmla="*/ 2 h 1"/>
                  <a:gd name="T2" fmla="*/ 2 w 1"/>
                  <a:gd name="T3" fmla="*/ 2 h 1"/>
                  <a:gd name="T4" fmla="*/ 0 w 1"/>
                  <a:gd name="T5" fmla="*/ 0 h 1"/>
                  <a:gd name="T6" fmla="*/ 0 w 1"/>
                  <a:gd name="T7" fmla="*/ 2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Freeform 979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B3C611F-D447-234D-8930-E41C67C7D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" y="717"/>
                <a:ext cx="7" cy="12"/>
              </a:xfrm>
              <a:custGeom>
                <a:avLst/>
                <a:gdLst>
                  <a:gd name="T0" fmla="*/ 0 w 5"/>
                  <a:gd name="T1" fmla="*/ 7 h 7"/>
                  <a:gd name="T2" fmla="*/ 3 w 5"/>
                  <a:gd name="T3" fmla="*/ 12 h 7"/>
                  <a:gd name="T4" fmla="*/ 4 w 5"/>
                  <a:gd name="T5" fmla="*/ 10 h 7"/>
                  <a:gd name="T6" fmla="*/ 7 w 5"/>
                  <a:gd name="T7" fmla="*/ 7 h 7"/>
                  <a:gd name="T8" fmla="*/ 4 w 5"/>
                  <a:gd name="T9" fmla="*/ 5 h 7"/>
                  <a:gd name="T10" fmla="*/ 4 w 5"/>
                  <a:gd name="T11" fmla="*/ 5 h 7"/>
                  <a:gd name="T12" fmla="*/ 4 w 5"/>
                  <a:gd name="T13" fmla="*/ 3 h 7"/>
                  <a:gd name="T14" fmla="*/ 4 w 5"/>
                  <a:gd name="T15" fmla="*/ 3 h 7"/>
                  <a:gd name="T16" fmla="*/ 0 w 5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0" y="4"/>
                    </a:moveTo>
                    <a:cubicBezTo>
                      <a:pt x="2" y="5"/>
                      <a:pt x="1" y="6"/>
                      <a:pt x="2" y="7"/>
                    </a:cubicBezTo>
                    <a:cubicBezTo>
                      <a:pt x="3" y="7"/>
                      <a:pt x="4" y="6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1" y="0"/>
                      <a:pt x="1" y="3"/>
                      <a:pt x="0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Freeform 979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66FEA54-6FAC-5E41-8AB3-01CF35E82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" y="721"/>
                <a:ext cx="12" cy="8"/>
              </a:xfrm>
              <a:custGeom>
                <a:avLst/>
                <a:gdLst>
                  <a:gd name="T0" fmla="*/ 3 w 8"/>
                  <a:gd name="T1" fmla="*/ 6 h 5"/>
                  <a:gd name="T2" fmla="*/ 6 w 8"/>
                  <a:gd name="T3" fmla="*/ 5 h 5"/>
                  <a:gd name="T4" fmla="*/ 8 w 8"/>
                  <a:gd name="T5" fmla="*/ 5 h 5"/>
                  <a:gd name="T6" fmla="*/ 9 w 8"/>
                  <a:gd name="T7" fmla="*/ 5 h 5"/>
                  <a:gd name="T8" fmla="*/ 9 w 8"/>
                  <a:gd name="T9" fmla="*/ 5 h 5"/>
                  <a:gd name="T10" fmla="*/ 9 w 8"/>
                  <a:gd name="T11" fmla="*/ 3 h 5"/>
                  <a:gd name="T12" fmla="*/ 8 w 8"/>
                  <a:gd name="T13" fmla="*/ 2 h 5"/>
                  <a:gd name="T14" fmla="*/ 5 w 8"/>
                  <a:gd name="T15" fmla="*/ 0 h 5"/>
                  <a:gd name="T16" fmla="*/ 0 w 8"/>
                  <a:gd name="T17" fmla="*/ 2 h 5"/>
                  <a:gd name="T18" fmla="*/ 0 w 8"/>
                  <a:gd name="T19" fmla="*/ 2 h 5"/>
                  <a:gd name="T20" fmla="*/ 5 w 8"/>
                  <a:gd name="T21" fmla="*/ 5 h 5"/>
                  <a:gd name="T22" fmla="*/ 3 w 8"/>
                  <a:gd name="T23" fmla="*/ 5 h 5"/>
                  <a:gd name="T24" fmla="*/ 3 w 8"/>
                  <a:gd name="T25" fmla="*/ 6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5"/>
                  <a:gd name="T41" fmla="*/ 8 w 8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5">
                    <a:moveTo>
                      <a:pt x="2" y="4"/>
                    </a:moveTo>
                    <a:cubicBezTo>
                      <a:pt x="3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6" y="0"/>
                      <a:pt x="6" y="2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5" y="1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" name="Freeform 979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02D38C9-B596-D648-B2F5-9BA757784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" y="722"/>
                <a:ext cx="8" cy="11"/>
              </a:xfrm>
              <a:custGeom>
                <a:avLst/>
                <a:gdLst>
                  <a:gd name="T0" fmla="*/ 6 w 5"/>
                  <a:gd name="T1" fmla="*/ 5 h 7"/>
                  <a:gd name="T2" fmla="*/ 2 w 5"/>
                  <a:gd name="T3" fmla="*/ 0 h 7"/>
                  <a:gd name="T4" fmla="*/ 2 w 5"/>
                  <a:gd name="T5" fmla="*/ 3 h 7"/>
                  <a:gd name="T6" fmla="*/ 8 w 5"/>
                  <a:gd name="T7" fmla="*/ 8 h 7"/>
                  <a:gd name="T8" fmla="*/ 6 w 5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4" y="3"/>
                    </a:moveTo>
                    <a:cubicBezTo>
                      <a:pt x="3" y="2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0" y="7"/>
                      <a:pt x="3" y="2"/>
                      <a:pt x="5" y="5"/>
                    </a:cubicBezTo>
                    <a:cubicBezTo>
                      <a:pt x="5" y="4"/>
                      <a:pt x="5" y="3"/>
                      <a:pt x="4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" name="Freeform 979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8E1D18F-E81C-EF41-A625-8AA5E0385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722"/>
                <a:ext cx="8" cy="8"/>
              </a:xfrm>
              <a:custGeom>
                <a:avLst/>
                <a:gdLst>
                  <a:gd name="T0" fmla="*/ 6 w 5"/>
                  <a:gd name="T1" fmla="*/ 5 h 5"/>
                  <a:gd name="T2" fmla="*/ 3 w 5"/>
                  <a:gd name="T3" fmla="*/ 0 h 5"/>
                  <a:gd name="T4" fmla="*/ 2 w 5"/>
                  <a:gd name="T5" fmla="*/ 5 h 5"/>
                  <a:gd name="T6" fmla="*/ 3 w 5"/>
                  <a:gd name="T7" fmla="*/ 6 h 5"/>
                  <a:gd name="T8" fmla="*/ 6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3"/>
                    </a:moveTo>
                    <a:cubicBezTo>
                      <a:pt x="5" y="2"/>
                      <a:pt x="3" y="0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" name="Freeform 980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4642B5E-F1E5-8747-BFD0-4F3191701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724"/>
                <a:ext cx="13" cy="18"/>
              </a:xfrm>
              <a:custGeom>
                <a:avLst/>
                <a:gdLst>
                  <a:gd name="T0" fmla="*/ 13 w 9"/>
                  <a:gd name="T1" fmla="*/ 15 h 12"/>
                  <a:gd name="T2" fmla="*/ 10 w 9"/>
                  <a:gd name="T3" fmla="*/ 14 h 12"/>
                  <a:gd name="T4" fmla="*/ 12 w 9"/>
                  <a:gd name="T5" fmla="*/ 12 h 12"/>
                  <a:gd name="T6" fmla="*/ 12 w 9"/>
                  <a:gd name="T7" fmla="*/ 14 h 12"/>
                  <a:gd name="T8" fmla="*/ 12 w 9"/>
                  <a:gd name="T9" fmla="*/ 14 h 12"/>
                  <a:gd name="T10" fmla="*/ 9 w 9"/>
                  <a:gd name="T11" fmla="*/ 15 h 12"/>
                  <a:gd name="T12" fmla="*/ 10 w 9"/>
                  <a:gd name="T13" fmla="*/ 14 h 12"/>
                  <a:gd name="T14" fmla="*/ 7 w 9"/>
                  <a:gd name="T15" fmla="*/ 14 h 12"/>
                  <a:gd name="T16" fmla="*/ 9 w 9"/>
                  <a:gd name="T17" fmla="*/ 11 h 12"/>
                  <a:gd name="T18" fmla="*/ 7 w 9"/>
                  <a:gd name="T19" fmla="*/ 8 h 12"/>
                  <a:gd name="T20" fmla="*/ 9 w 9"/>
                  <a:gd name="T21" fmla="*/ 5 h 12"/>
                  <a:gd name="T22" fmla="*/ 7 w 9"/>
                  <a:gd name="T23" fmla="*/ 3 h 12"/>
                  <a:gd name="T24" fmla="*/ 6 w 9"/>
                  <a:gd name="T25" fmla="*/ 0 h 12"/>
                  <a:gd name="T26" fmla="*/ 6 w 9"/>
                  <a:gd name="T27" fmla="*/ 2 h 12"/>
                  <a:gd name="T28" fmla="*/ 3 w 9"/>
                  <a:gd name="T29" fmla="*/ 5 h 12"/>
                  <a:gd name="T30" fmla="*/ 1 w 9"/>
                  <a:gd name="T31" fmla="*/ 9 h 12"/>
                  <a:gd name="T32" fmla="*/ 3 w 9"/>
                  <a:gd name="T33" fmla="*/ 6 h 12"/>
                  <a:gd name="T34" fmla="*/ 1 w 9"/>
                  <a:gd name="T35" fmla="*/ 14 h 12"/>
                  <a:gd name="T36" fmla="*/ 4 w 9"/>
                  <a:gd name="T37" fmla="*/ 15 h 12"/>
                  <a:gd name="T38" fmla="*/ 6 w 9"/>
                  <a:gd name="T39" fmla="*/ 15 h 12"/>
                  <a:gd name="T40" fmla="*/ 7 w 9"/>
                  <a:gd name="T41" fmla="*/ 17 h 12"/>
                  <a:gd name="T42" fmla="*/ 7 w 9"/>
                  <a:gd name="T43" fmla="*/ 17 h 12"/>
                  <a:gd name="T44" fmla="*/ 7 w 9"/>
                  <a:gd name="T45" fmla="*/ 17 h 12"/>
                  <a:gd name="T46" fmla="*/ 6 w 9"/>
                  <a:gd name="T47" fmla="*/ 17 h 12"/>
                  <a:gd name="T48" fmla="*/ 6 w 9"/>
                  <a:gd name="T49" fmla="*/ 18 h 12"/>
                  <a:gd name="T50" fmla="*/ 9 w 9"/>
                  <a:gd name="T51" fmla="*/ 18 h 12"/>
                  <a:gd name="T52" fmla="*/ 9 w 9"/>
                  <a:gd name="T53" fmla="*/ 18 h 12"/>
                  <a:gd name="T54" fmla="*/ 9 w 9"/>
                  <a:gd name="T55" fmla="*/ 18 h 12"/>
                  <a:gd name="T56" fmla="*/ 10 w 9"/>
                  <a:gd name="T57" fmla="*/ 18 h 12"/>
                  <a:gd name="T58" fmla="*/ 10 w 9"/>
                  <a:gd name="T59" fmla="*/ 17 h 12"/>
                  <a:gd name="T60" fmla="*/ 10 w 9"/>
                  <a:gd name="T61" fmla="*/ 17 h 12"/>
                  <a:gd name="T62" fmla="*/ 13 w 9"/>
                  <a:gd name="T63" fmla="*/ 18 h 12"/>
                  <a:gd name="T64" fmla="*/ 13 w 9"/>
                  <a:gd name="T65" fmla="*/ 17 h 12"/>
                  <a:gd name="T66" fmla="*/ 13 w 9"/>
                  <a:gd name="T67" fmla="*/ 15 h 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"/>
                  <a:gd name="T103" fmla="*/ 0 h 12"/>
                  <a:gd name="T104" fmla="*/ 9 w 9"/>
                  <a:gd name="T105" fmla="*/ 12 h 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" h="12">
                    <a:moveTo>
                      <a:pt x="9" y="10"/>
                    </a:moveTo>
                    <a:cubicBezTo>
                      <a:pt x="9" y="10"/>
                      <a:pt x="9" y="7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3"/>
                      <a:pt x="3" y="2"/>
                      <a:pt x="2" y="3"/>
                    </a:cubicBezTo>
                    <a:cubicBezTo>
                      <a:pt x="2" y="4"/>
                      <a:pt x="3" y="6"/>
                      <a:pt x="1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5"/>
                      <a:pt x="0" y="8"/>
                      <a:pt x="1" y="9"/>
                    </a:cubicBezTo>
                    <a:cubicBezTo>
                      <a:pt x="1" y="9"/>
                      <a:pt x="3" y="10"/>
                      <a:pt x="3" y="10"/>
                    </a:cubicBezTo>
                    <a:cubicBezTo>
                      <a:pt x="4" y="10"/>
                      <a:pt x="3" y="10"/>
                      <a:pt x="4" y="10"/>
                    </a:cubicBezTo>
                    <a:cubicBezTo>
                      <a:pt x="4" y="10"/>
                      <a:pt x="6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" name="Freeform 980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A6F7103-A7E1-B049-A925-7EFA87EC8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" y="744"/>
                <a:ext cx="40" cy="62"/>
              </a:xfrm>
              <a:custGeom>
                <a:avLst/>
                <a:gdLst>
                  <a:gd name="T0" fmla="*/ 3 w 26"/>
                  <a:gd name="T1" fmla="*/ 19 h 40"/>
                  <a:gd name="T2" fmla="*/ 0 w 26"/>
                  <a:gd name="T3" fmla="*/ 23 h 40"/>
                  <a:gd name="T4" fmla="*/ 3 w 26"/>
                  <a:gd name="T5" fmla="*/ 25 h 40"/>
                  <a:gd name="T6" fmla="*/ 9 w 26"/>
                  <a:gd name="T7" fmla="*/ 31 h 40"/>
                  <a:gd name="T8" fmla="*/ 15 w 26"/>
                  <a:gd name="T9" fmla="*/ 31 h 40"/>
                  <a:gd name="T10" fmla="*/ 15 w 26"/>
                  <a:gd name="T11" fmla="*/ 39 h 40"/>
                  <a:gd name="T12" fmla="*/ 15 w 26"/>
                  <a:gd name="T13" fmla="*/ 42 h 40"/>
                  <a:gd name="T14" fmla="*/ 15 w 26"/>
                  <a:gd name="T15" fmla="*/ 47 h 40"/>
                  <a:gd name="T16" fmla="*/ 20 w 26"/>
                  <a:gd name="T17" fmla="*/ 50 h 40"/>
                  <a:gd name="T18" fmla="*/ 20 w 26"/>
                  <a:gd name="T19" fmla="*/ 54 h 40"/>
                  <a:gd name="T20" fmla="*/ 28 w 26"/>
                  <a:gd name="T21" fmla="*/ 53 h 40"/>
                  <a:gd name="T22" fmla="*/ 31 w 26"/>
                  <a:gd name="T23" fmla="*/ 60 h 40"/>
                  <a:gd name="T24" fmla="*/ 37 w 26"/>
                  <a:gd name="T25" fmla="*/ 62 h 40"/>
                  <a:gd name="T26" fmla="*/ 40 w 26"/>
                  <a:gd name="T27" fmla="*/ 57 h 40"/>
                  <a:gd name="T28" fmla="*/ 37 w 26"/>
                  <a:gd name="T29" fmla="*/ 48 h 40"/>
                  <a:gd name="T30" fmla="*/ 29 w 26"/>
                  <a:gd name="T31" fmla="*/ 43 h 40"/>
                  <a:gd name="T32" fmla="*/ 23 w 26"/>
                  <a:gd name="T33" fmla="*/ 39 h 40"/>
                  <a:gd name="T34" fmla="*/ 22 w 26"/>
                  <a:gd name="T35" fmla="*/ 50 h 40"/>
                  <a:gd name="T36" fmla="*/ 22 w 26"/>
                  <a:gd name="T37" fmla="*/ 43 h 40"/>
                  <a:gd name="T38" fmla="*/ 20 w 26"/>
                  <a:gd name="T39" fmla="*/ 39 h 40"/>
                  <a:gd name="T40" fmla="*/ 20 w 26"/>
                  <a:gd name="T41" fmla="*/ 37 h 40"/>
                  <a:gd name="T42" fmla="*/ 14 w 26"/>
                  <a:gd name="T43" fmla="*/ 23 h 40"/>
                  <a:gd name="T44" fmla="*/ 8 w 26"/>
                  <a:gd name="T45" fmla="*/ 23 h 40"/>
                  <a:gd name="T46" fmla="*/ 5 w 26"/>
                  <a:gd name="T47" fmla="*/ 22 h 40"/>
                  <a:gd name="T48" fmla="*/ 11 w 26"/>
                  <a:gd name="T49" fmla="*/ 19 h 40"/>
                  <a:gd name="T50" fmla="*/ 14 w 26"/>
                  <a:gd name="T51" fmla="*/ 16 h 40"/>
                  <a:gd name="T52" fmla="*/ 12 w 26"/>
                  <a:gd name="T53" fmla="*/ 17 h 40"/>
                  <a:gd name="T54" fmla="*/ 14 w 26"/>
                  <a:gd name="T55" fmla="*/ 19 h 40"/>
                  <a:gd name="T56" fmla="*/ 20 w 26"/>
                  <a:gd name="T57" fmla="*/ 17 h 40"/>
                  <a:gd name="T58" fmla="*/ 25 w 26"/>
                  <a:gd name="T59" fmla="*/ 12 h 40"/>
                  <a:gd name="T60" fmla="*/ 17 w 26"/>
                  <a:gd name="T61" fmla="*/ 6 h 40"/>
                  <a:gd name="T62" fmla="*/ 18 w 26"/>
                  <a:gd name="T63" fmla="*/ 2 h 40"/>
                  <a:gd name="T64" fmla="*/ 12 w 26"/>
                  <a:gd name="T65" fmla="*/ 2 h 40"/>
                  <a:gd name="T66" fmla="*/ 14 w 26"/>
                  <a:gd name="T67" fmla="*/ 2 h 40"/>
                  <a:gd name="T68" fmla="*/ 8 w 26"/>
                  <a:gd name="T69" fmla="*/ 9 h 40"/>
                  <a:gd name="T70" fmla="*/ 3 w 26"/>
                  <a:gd name="T71" fmla="*/ 19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"/>
                  <a:gd name="T109" fmla="*/ 0 h 40"/>
                  <a:gd name="T110" fmla="*/ 26 w 26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" h="40">
                    <a:moveTo>
                      <a:pt x="2" y="12"/>
                    </a:moveTo>
                    <a:cubicBezTo>
                      <a:pt x="1" y="12"/>
                      <a:pt x="0" y="14"/>
                      <a:pt x="0" y="15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3" y="17"/>
                      <a:pt x="6" y="20"/>
                      <a:pt x="6" y="20"/>
                    </a:cubicBezTo>
                    <a:cubicBezTo>
                      <a:pt x="7" y="21"/>
                      <a:pt x="9" y="19"/>
                      <a:pt x="10" y="20"/>
                    </a:cubicBezTo>
                    <a:cubicBezTo>
                      <a:pt x="11" y="22"/>
                      <a:pt x="11" y="24"/>
                      <a:pt x="10" y="25"/>
                    </a:cubicBezTo>
                    <a:cubicBezTo>
                      <a:pt x="10" y="26"/>
                      <a:pt x="10" y="27"/>
                      <a:pt x="10" y="27"/>
                    </a:cubicBezTo>
                    <a:cubicBezTo>
                      <a:pt x="10" y="29"/>
                      <a:pt x="12" y="29"/>
                      <a:pt x="10" y="30"/>
                    </a:cubicBezTo>
                    <a:cubicBezTo>
                      <a:pt x="11" y="31"/>
                      <a:pt x="12" y="32"/>
                      <a:pt x="13" y="32"/>
                    </a:cubicBezTo>
                    <a:cubicBezTo>
                      <a:pt x="13" y="33"/>
                      <a:pt x="14" y="35"/>
                      <a:pt x="13" y="35"/>
                    </a:cubicBezTo>
                    <a:cubicBezTo>
                      <a:pt x="15" y="37"/>
                      <a:pt x="16" y="33"/>
                      <a:pt x="18" y="34"/>
                    </a:cubicBezTo>
                    <a:cubicBezTo>
                      <a:pt x="21" y="35"/>
                      <a:pt x="19" y="37"/>
                      <a:pt x="20" y="39"/>
                    </a:cubicBezTo>
                    <a:cubicBezTo>
                      <a:pt x="21" y="40"/>
                      <a:pt x="23" y="40"/>
                      <a:pt x="24" y="40"/>
                    </a:cubicBezTo>
                    <a:cubicBezTo>
                      <a:pt x="24" y="39"/>
                      <a:pt x="25" y="38"/>
                      <a:pt x="26" y="37"/>
                    </a:cubicBezTo>
                    <a:cubicBezTo>
                      <a:pt x="26" y="35"/>
                      <a:pt x="25" y="32"/>
                      <a:pt x="24" y="31"/>
                    </a:cubicBezTo>
                    <a:cubicBezTo>
                      <a:pt x="24" y="30"/>
                      <a:pt x="21" y="29"/>
                      <a:pt x="19" y="28"/>
                    </a:cubicBezTo>
                    <a:cubicBezTo>
                      <a:pt x="18" y="26"/>
                      <a:pt x="17" y="25"/>
                      <a:pt x="15" y="25"/>
                    </a:cubicBezTo>
                    <a:cubicBezTo>
                      <a:pt x="16" y="27"/>
                      <a:pt x="17" y="31"/>
                      <a:pt x="14" y="32"/>
                    </a:cubicBezTo>
                    <a:cubicBezTo>
                      <a:pt x="15" y="30"/>
                      <a:pt x="14" y="29"/>
                      <a:pt x="14" y="28"/>
                    </a:cubicBezTo>
                    <a:cubicBezTo>
                      <a:pt x="14" y="27"/>
                      <a:pt x="13" y="26"/>
                      <a:pt x="13" y="25"/>
                    </a:cubicBezTo>
                    <a:cubicBezTo>
                      <a:pt x="13" y="25"/>
                      <a:pt x="13" y="24"/>
                      <a:pt x="13" y="24"/>
                    </a:cubicBezTo>
                    <a:cubicBezTo>
                      <a:pt x="13" y="22"/>
                      <a:pt x="11" y="15"/>
                      <a:pt x="9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3" y="16"/>
                      <a:pt x="2" y="15"/>
                      <a:pt x="3" y="14"/>
                    </a:cubicBezTo>
                    <a:cubicBezTo>
                      <a:pt x="5" y="14"/>
                      <a:pt x="7" y="14"/>
                      <a:pt x="7" y="12"/>
                    </a:cubicBezTo>
                    <a:cubicBezTo>
                      <a:pt x="7" y="12"/>
                      <a:pt x="7" y="8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9" y="12"/>
                    </a:cubicBezTo>
                    <a:cubicBezTo>
                      <a:pt x="9" y="9"/>
                      <a:pt x="13" y="8"/>
                      <a:pt x="13" y="11"/>
                    </a:cubicBezTo>
                    <a:cubicBezTo>
                      <a:pt x="14" y="10"/>
                      <a:pt x="17" y="10"/>
                      <a:pt x="16" y="8"/>
                    </a:cubicBezTo>
                    <a:cubicBezTo>
                      <a:pt x="16" y="6"/>
                      <a:pt x="12" y="5"/>
                      <a:pt x="11" y="4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0" y="1"/>
                      <a:pt x="10" y="0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6" y="0"/>
                      <a:pt x="7" y="4"/>
                      <a:pt x="5" y="6"/>
                    </a:cubicBezTo>
                    <a:cubicBezTo>
                      <a:pt x="4" y="7"/>
                      <a:pt x="3" y="10"/>
                      <a:pt x="2" y="1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" name="Freeform 980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665F665-FD2F-6E4C-9EB5-BA7A49D93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782"/>
                <a:ext cx="8" cy="13"/>
              </a:xfrm>
              <a:custGeom>
                <a:avLst/>
                <a:gdLst>
                  <a:gd name="T0" fmla="*/ 8 w 5"/>
                  <a:gd name="T1" fmla="*/ 10 h 8"/>
                  <a:gd name="T2" fmla="*/ 6 w 5"/>
                  <a:gd name="T3" fmla="*/ 0 h 8"/>
                  <a:gd name="T4" fmla="*/ 2 w 5"/>
                  <a:gd name="T5" fmla="*/ 2 h 8"/>
                  <a:gd name="T6" fmla="*/ 6 w 5"/>
                  <a:gd name="T7" fmla="*/ 7 h 8"/>
                  <a:gd name="T8" fmla="*/ 5 w 5"/>
                  <a:gd name="T9" fmla="*/ 7 h 8"/>
                  <a:gd name="T10" fmla="*/ 5 w 5"/>
                  <a:gd name="T11" fmla="*/ 10 h 8"/>
                  <a:gd name="T12" fmla="*/ 3 w 5"/>
                  <a:gd name="T13" fmla="*/ 2 h 8"/>
                  <a:gd name="T14" fmla="*/ 3 w 5"/>
                  <a:gd name="T15" fmla="*/ 10 h 8"/>
                  <a:gd name="T16" fmla="*/ 8 w 5"/>
                  <a:gd name="T17" fmla="*/ 1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6"/>
                    </a:moveTo>
                    <a:cubicBezTo>
                      <a:pt x="4" y="4"/>
                      <a:pt x="3" y="1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3" y="0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0" y="2"/>
                      <a:pt x="2" y="5"/>
                      <a:pt x="2" y="6"/>
                    </a:cubicBezTo>
                    <a:cubicBezTo>
                      <a:pt x="3" y="7"/>
                      <a:pt x="5" y="8"/>
                      <a:pt x="5" y="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8" name="Freeform 982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434B089-FAEC-A14B-B856-808F6E359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" y="671"/>
                <a:ext cx="742" cy="426"/>
              </a:xfrm>
              <a:custGeom>
                <a:avLst/>
                <a:gdLst>
                  <a:gd name="T0" fmla="*/ 728 w 478"/>
                  <a:gd name="T1" fmla="*/ 325 h 275"/>
                  <a:gd name="T2" fmla="*/ 186 w 478"/>
                  <a:gd name="T3" fmla="*/ 0 h 275"/>
                  <a:gd name="T4" fmla="*/ 203 w 478"/>
                  <a:gd name="T5" fmla="*/ 28 h 275"/>
                  <a:gd name="T6" fmla="*/ 216 w 478"/>
                  <a:gd name="T7" fmla="*/ 54 h 275"/>
                  <a:gd name="T8" fmla="*/ 206 w 478"/>
                  <a:gd name="T9" fmla="*/ 62 h 275"/>
                  <a:gd name="T10" fmla="*/ 197 w 478"/>
                  <a:gd name="T11" fmla="*/ 73 h 275"/>
                  <a:gd name="T12" fmla="*/ 211 w 478"/>
                  <a:gd name="T13" fmla="*/ 79 h 275"/>
                  <a:gd name="T14" fmla="*/ 222 w 478"/>
                  <a:gd name="T15" fmla="*/ 93 h 275"/>
                  <a:gd name="T16" fmla="*/ 217 w 478"/>
                  <a:gd name="T17" fmla="*/ 107 h 275"/>
                  <a:gd name="T18" fmla="*/ 236 w 478"/>
                  <a:gd name="T19" fmla="*/ 119 h 275"/>
                  <a:gd name="T20" fmla="*/ 227 w 478"/>
                  <a:gd name="T21" fmla="*/ 143 h 275"/>
                  <a:gd name="T22" fmla="*/ 220 w 478"/>
                  <a:gd name="T23" fmla="*/ 177 h 275"/>
                  <a:gd name="T24" fmla="*/ 219 w 478"/>
                  <a:gd name="T25" fmla="*/ 214 h 275"/>
                  <a:gd name="T26" fmla="*/ 208 w 478"/>
                  <a:gd name="T27" fmla="*/ 208 h 275"/>
                  <a:gd name="T28" fmla="*/ 182 w 478"/>
                  <a:gd name="T29" fmla="*/ 235 h 275"/>
                  <a:gd name="T30" fmla="*/ 175 w 478"/>
                  <a:gd name="T31" fmla="*/ 239 h 275"/>
                  <a:gd name="T32" fmla="*/ 166 w 478"/>
                  <a:gd name="T33" fmla="*/ 243 h 275"/>
                  <a:gd name="T34" fmla="*/ 157 w 478"/>
                  <a:gd name="T35" fmla="*/ 235 h 275"/>
                  <a:gd name="T36" fmla="*/ 168 w 478"/>
                  <a:gd name="T37" fmla="*/ 223 h 275"/>
                  <a:gd name="T38" fmla="*/ 177 w 478"/>
                  <a:gd name="T39" fmla="*/ 208 h 275"/>
                  <a:gd name="T40" fmla="*/ 185 w 478"/>
                  <a:gd name="T41" fmla="*/ 209 h 275"/>
                  <a:gd name="T42" fmla="*/ 189 w 478"/>
                  <a:gd name="T43" fmla="*/ 215 h 275"/>
                  <a:gd name="T44" fmla="*/ 200 w 478"/>
                  <a:gd name="T45" fmla="*/ 200 h 275"/>
                  <a:gd name="T46" fmla="*/ 194 w 478"/>
                  <a:gd name="T47" fmla="*/ 211 h 275"/>
                  <a:gd name="T48" fmla="*/ 205 w 478"/>
                  <a:gd name="T49" fmla="*/ 206 h 275"/>
                  <a:gd name="T50" fmla="*/ 194 w 478"/>
                  <a:gd name="T51" fmla="*/ 183 h 275"/>
                  <a:gd name="T52" fmla="*/ 196 w 478"/>
                  <a:gd name="T53" fmla="*/ 177 h 275"/>
                  <a:gd name="T54" fmla="*/ 200 w 478"/>
                  <a:gd name="T55" fmla="*/ 161 h 275"/>
                  <a:gd name="T56" fmla="*/ 213 w 478"/>
                  <a:gd name="T57" fmla="*/ 155 h 275"/>
                  <a:gd name="T58" fmla="*/ 206 w 478"/>
                  <a:gd name="T59" fmla="*/ 146 h 275"/>
                  <a:gd name="T60" fmla="*/ 182 w 478"/>
                  <a:gd name="T61" fmla="*/ 166 h 275"/>
                  <a:gd name="T62" fmla="*/ 154 w 478"/>
                  <a:gd name="T63" fmla="*/ 201 h 275"/>
                  <a:gd name="T64" fmla="*/ 154 w 478"/>
                  <a:gd name="T65" fmla="*/ 206 h 275"/>
                  <a:gd name="T66" fmla="*/ 179 w 478"/>
                  <a:gd name="T67" fmla="*/ 156 h 275"/>
                  <a:gd name="T68" fmla="*/ 183 w 478"/>
                  <a:gd name="T69" fmla="*/ 163 h 275"/>
                  <a:gd name="T70" fmla="*/ 197 w 478"/>
                  <a:gd name="T71" fmla="*/ 132 h 275"/>
                  <a:gd name="T72" fmla="*/ 189 w 478"/>
                  <a:gd name="T73" fmla="*/ 121 h 275"/>
                  <a:gd name="T74" fmla="*/ 172 w 478"/>
                  <a:gd name="T75" fmla="*/ 112 h 275"/>
                  <a:gd name="T76" fmla="*/ 151 w 478"/>
                  <a:gd name="T77" fmla="*/ 102 h 275"/>
                  <a:gd name="T78" fmla="*/ 113 w 478"/>
                  <a:gd name="T79" fmla="*/ 105 h 275"/>
                  <a:gd name="T80" fmla="*/ 43 w 478"/>
                  <a:gd name="T81" fmla="*/ 91 h 275"/>
                  <a:gd name="T82" fmla="*/ 6 w 478"/>
                  <a:gd name="T83" fmla="*/ 84 h 275"/>
                  <a:gd name="T84" fmla="*/ 9 w 478"/>
                  <a:gd name="T85" fmla="*/ 133 h 275"/>
                  <a:gd name="T86" fmla="*/ 43 w 478"/>
                  <a:gd name="T87" fmla="*/ 206 h 275"/>
                  <a:gd name="T88" fmla="*/ 57 w 478"/>
                  <a:gd name="T89" fmla="*/ 253 h 275"/>
                  <a:gd name="T90" fmla="*/ 71 w 478"/>
                  <a:gd name="T91" fmla="*/ 260 h 275"/>
                  <a:gd name="T92" fmla="*/ 59 w 478"/>
                  <a:gd name="T93" fmla="*/ 259 h 275"/>
                  <a:gd name="T94" fmla="*/ 71 w 478"/>
                  <a:gd name="T95" fmla="*/ 282 h 275"/>
                  <a:gd name="T96" fmla="*/ 84 w 478"/>
                  <a:gd name="T97" fmla="*/ 285 h 275"/>
                  <a:gd name="T98" fmla="*/ 78 w 478"/>
                  <a:gd name="T99" fmla="*/ 301 h 275"/>
                  <a:gd name="T100" fmla="*/ 78 w 478"/>
                  <a:gd name="T101" fmla="*/ 318 h 275"/>
                  <a:gd name="T102" fmla="*/ 65 w 478"/>
                  <a:gd name="T103" fmla="*/ 294 h 275"/>
                  <a:gd name="T104" fmla="*/ 82 w 478"/>
                  <a:gd name="T105" fmla="*/ 341 h 275"/>
                  <a:gd name="T106" fmla="*/ 138 w 478"/>
                  <a:gd name="T107" fmla="*/ 353 h 275"/>
                  <a:gd name="T108" fmla="*/ 179 w 478"/>
                  <a:gd name="T109" fmla="*/ 372 h 275"/>
                  <a:gd name="T110" fmla="*/ 219 w 478"/>
                  <a:gd name="T111" fmla="*/ 423 h 275"/>
                  <a:gd name="T112" fmla="*/ 270 w 478"/>
                  <a:gd name="T113" fmla="*/ 411 h 275"/>
                  <a:gd name="T114" fmla="*/ 360 w 478"/>
                  <a:gd name="T115" fmla="*/ 414 h 275"/>
                  <a:gd name="T116" fmla="*/ 461 w 478"/>
                  <a:gd name="T117" fmla="*/ 392 h 275"/>
                  <a:gd name="T118" fmla="*/ 635 w 478"/>
                  <a:gd name="T119" fmla="*/ 372 h 2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78"/>
                  <a:gd name="T181" fmla="*/ 0 h 275"/>
                  <a:gd name="T182" fmla="*/ 478 w 478"/>
                  <a:gd name="T183" fmla="*/ 275 h 27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78" h="275">
                    <a:moveTo>
                      <a:pt x="477" y="239"/>
                    </a:moveTo>
                    <a:cubicBezTo>
                      <a:pt x="477" y="238"/>
                      <a:pt x="477" y="236"/>
                      <a:pt x="476" y="235"/>
                    </a:cubicBezTo>
                    <a:cubicBezTo>
                      <a:pt x="475" y="234"/>
                      <a:pt x="474" y="233"/>
                      <a:pt x="474" y="233"/>
                    </a:cubicBezTo>
                    <a:cubicBezTo>
                      <a:pt x="473" y="232"/>
                      <a:pt x="474" y="233"/>
                      <a:pt x="475" y="232"/>
                    </a:cubicBezTo>
                    <a:cubicBezTo>
                      <a:pt x="475" y="231"/>
                      <a:pt x="476" y="228"/>
                      <a:pt x="477" y="227"/>
                    </a:cubicBezTo>
                    <a:cubicBezTo>
                      <a:pt x="478" y="226"/>
                      <a:pt x="477" y="226"/>
                      <a:pt x="476" y="225"/>
                    </a:cubicBezTo>
                    <a:cubicBezTo>
                      <a:pt x="475" y="224"/>
                      <a:pt x="475" y="224"/>
                      <a:pt x="475" y="222"/>
                    </a:cubicBezTo>
                    <a:cubicBezTo>
                      <a:pt x="474" y="218"/>
                      <a:pt x="472" y="216"/>
                      <a:pt x="470" y="212"/>
                    </a:cubicBezTo>
                    <a:cubicBezTo>
                      <a:pt x="469" y="211"/>
                      <a:pt x="468" y="212"/>
                      <a:pt x="469" y="210"/>
                    </a:cubicBezTo>
                    <a:cubicBezTo>
                      <a:pt x="470" y="209"/>
                      <a:pt x="470" y="208"/>
                      <a:pt x="470" y="206"/>
                    </a:cubicBezTo>
                    <a:cubicBezTo>
                      <a:pt x="470" y="202"/>
                      <a:pt x="470" y="198"/>
                      <a:pt x="470" y="194"/>
                    </a:cubicBezTo>
                    <a:cubicBezTo>
                      <a:pt x="470" y="141"/>
                      <a:pt x="470" y="88"/>
                      <a:pt x="470" y="35"/>
                    </a:cubicBezTo>
                    <a:cubicBezTo>
                      <a:pt x="470" y="24"/>
                      <a:pt x="470" y="12"/>
                      <a:pt x="471" y="0"/>
                    </a:cubicBezTo>
                    <a:cubicBezTo>
                      <a:pt x="420" y="0"/>
                      <a:pt x="369" y="0"/>
                      <a:pt x="318" y="0"/>
                    </a:cubicBezTo>
                    <a:cubicBezTo>
                      <a:pt x="270" y="0"/>
                      <a:pt x="223" y="1"/>
                      <a:pt x="175" y="0"/>
                    </a:cubicBezTo>
                    <a:cubicBezTo>
                      <a:pt x="157" y="0"/>
                      <a:pt x="139" y="0"/>
                      <a:pt x="121" y="0"/>
                    </a:cubicBezTo>
                    <a:cubicBezTo>
                      <a:pt x="121" y="1"/>
                      <a:pt x="124" y="2"/>
                      <a:pt x="122" y="3"/>
                    </a:cubicBezTo>
                    <a:cubicBezTo>
                      <a:pt x="120" y="4"/>
                      <a:pt x="119" y="2"/>
                      <a:pt x="120" y="0"/>
                    </a:cubicBezTo>
                    <a:cubicBezTo>
                      <a:pt x="120" y="1"/>
                      <a:pt x="120" y="1"/>
                      <a:pt x="120" y="0"/>
                    </a:cubicBezTo>
                    <a:cubicBezTo>
                      <a:pt x="119" y="1"/>
                      <a:pt x="116" y="4"/>
                      <a:pt x="118" y="5"/>
                    </a:cubicBezTo>
                    <a:cubicBezTo>
                      <a:pt x="119" y="6"/>
                      <a:pt x="121" y="3"/>
                      <a:pt x="122" y="5"/>
                    </a:cubicBezTo>
                    <a:cubicBezTo>
                      <a:pt x="122" y="7"/>
                      <a:pt x="120" y="8"/>
                      <a:pt x="119" y="8"/>
                    </a:cubicBezTo>
                    <a:cubicBezTo>
                      <a:pt x="120" y="10"/>
                      <a:pt x="123" y="11"/>
                      <a:pt x="124" y="12"/>
                    </a:cubicBezTo>
                    <a:cubicBezTo>
                      <a:pt x="124" y="14"/>
                      <a:pt x="123" y="17"/>
                      <a:pt x="125" y="17"/>
                    </a:cubicBezTo>
                    <a:cubicBezTo>
                      <a:pt x="123" y="15"/>
                      <a:pt x="128" y="17"/>
                      <a:pt x="128" y="18"/>
                    </a:cubicBezTo>
                    <a:cubicBezTo>
                      <a:pt x="128" y="20"/>
                      <a:pt x="125" y="20"/>
                      <a:pt x="127" y="23"/>
                    </a:cubicBezTo>
                    <a:cubicBezTo>
                      <a:pt x="128" y="21"/>
                      <a:pt x="130" y="20"/>
                      <a:pt x="131" y="18"/>
                    </a:cubicBezTo>
                    <a:cubicBezTo>
                      <a:pt x="131" y="18"/>
                      <a:pt x="131" y="18"/>
                      <a:pt x="132" y="18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3" y="17"/>
                      <a:pt x="137" y="19"/>
                      <a:pt x="137" y="20"/>
                    </a:cubicBezTo>
                    <a:cubicBezTo>
                      <a:pt x="138" y="21"/>
                      <a:pt x="134" y="22"/>
                      <a:pt x="137" y="25"/>
                    </a:cubicBezTo>
                    <a:cubicBezTo>
                      <a:pt x="137" y="25"/>
                      <a:pt x="136" y="24"/>
                      <a:pt x="136" y="24"/>
                    </a:cubicBezTo>
                    <a:cubicBezTo>
                      <a:pt x="137" y="25"/>
                      <a:pt x="137" y="26"/>
                      <a:pt x="137" y="27"/>
                    </a:cubicBezTo>
                    <a:cubicBezTo>
                      <a:pt x="136" y="27"/>
                      <a:pt x="136" y="27"/>
                      <a:pt x="136" y="26"/>
                    </a:cubicBezTo>
                    <a:cubicBezTo>
                      <a:pt x="138" y="30"/>
                      <a:pt x="142" y="31"/>
                      <a:pt x="140" y="34"/>
                    </a:cubicBezTo>
                    <a:cubicBezTo>
                      <a:pt x="140" y="34"/>
                      <a:pt x="139" y="35"/>
                      <a:pt x="139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38" y="36"/>
                      <a:pt x="138" y="35"/>
                      <a:pt x="137" y="34"/>
                    </a:cubicBezTo>
                    <a:cubicBezTo>
                      <a:pt x="136" y="34"/>
                      <a:pt x="134" y="34"/>
                      <a:pt x="133" y="33"/>
                    </a:cubicBezTo>
                    <a:cubicBezTo>
                      <a:pt x="133" y="33"/>
                      <a:pt x="133" y="34"/>
                      <a:pt x="133" y="34"/>
                    </a:cubicBezTo>
                    <a:cubicBezTo>
                      <a:pt x="136" y="32"/>
                      <a:pt x="137" y="37"/>
                      <a:pt x="138" y="38"/>
                    </a:cubicBezTo>
                    <a:cubicBezTo>
                      <a:pt x="136" y="39"/>
                      <a:pt x="139" y="42"/>
                      <a:pt x="138" y="43"/>
                    </a:cubicBezTo>
                    <a:cubicBezTo>
                      <a:pt x="138" y="44"/>
                      <a:pt x="138" y="43"/>
                      <a:pt x="138" y="44"/>
                    </a:cubicBezTo>
                    <a:cubicBezTo>
                      <a:pt x="137" y="43"/>
                      <a:pt x="137" y="43"/>
                      <a:pt x="136" y="43"/>
                    </a:cubicBezTo>
                    <a:cubicBezTo>
                      <a:pt x="134" y="44"/>
                      <a:pt x="134" y="40"/>
                      <a:pt x="133" y="40"/>
                    </a:cubicBezTo>
                    <a:cubicBezTo>
                      <a:pt x="132" y="40"/>
                      <a:pt x="132" y="44"/>
                      <a:pt x="131" y="42"/>
                    </a:cubicBezTo>
                    <a:cubicBezTo>
                      <a:pt x="131" y="40"/>
                      <a:pt x="132" y="38"/>
                      <a:pt x="130" y="38"/>
                    </a:cubicBezTo>
                    <a:cubicBezTo>
                      <a:pt x="128" y="38"/>
                      <a:pt x="125" y="40"/>
                      <a:pt x="124" y="40"/>
                    </a:cubicBezTo>
                    <a:cubicBezTo>
                      <a:pt x="125" y="40"/>
                      <a:pt x="124" y="40"/>
                      <a:pt x="124" y="41"/>
                    </a:cubicBezTo>
                    <a:cubicBezTo>
                      <a:pt x="125" y="40"/>
                      <a:pt x="125" y="40"/>
                      <a:pt x="126" y="40"/>
                    </a:cubicBezTo>
                    <a:cubicBezTo>
                      <a:pt x="127" y="41"/>
                      <a:pt x="128" y="44"/>
                      <a:pt x="126" y="44"/>
                    </a:cubicBezTo>
                    <a:cubicBezTo>
                      <a:pt x="126" y="46"/>
                      <a:pt x="126" y="47"/>
                      <a:pt x="127" y="46"/>
                    </a:cubicBezTo>
                    <a:cubicBezTo>
                      <a:pt x="127" y="46"/>
                      <a:pt x="128" y="47"/>
                      <a:pt x="12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29" y="48"/>
                      <a:pt x="132" y="44"/>
                      <a:pt x="134" y="44"/>
                    </a:cubicBezTo>
                    <a:cubicBezTo>
                      <a:pt x="134" y="45"/>
                      <a:pt x="134" y="46"/>
                      <a:pt x="132" y="46"/>
                    </a:cubicBezTo>
                    <a:cubicBezTo>
                      <a:pt x="133" y="46"/>
                      <a:pt x="135" y="48"/>
                      <a:pt x="135" y="50"/>
                    </a:cubicBezTo>
                    <a:cubicBezTo>
                      <a:pt x="135" y="50"/>
                      <a:pt x="136" y="50"/>
                      <a:pt x="136" y="50"/>
                    </a:cubicBezTo>
                    <a:cubicBezTo>
                      <a:pt x="136" y="50"/>
                      <a:pt x="136" y="49"/>
                      <a:pt x="136" y="49"/>
                    </a:cubicBezTo>
                    <a:cubicBezTo>
                      <a:pt x="137" y="49"/>
                      <a:pt x="137" y="50"/>
                      <a:pt x="137" y="50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0"/>
                      <a:pt x="137" y="50"/>
                      <a:pt x="137" y="50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7" y="51"/>
                      <a:pt x="137" y="51"/>
                    </a:cubicBezTo>
                    <a:cubicBezTo>
                      <a:pt x="139" y="52"/>
                      <a:pt x="143" y="55"/>
                      <a:pt x="144" y="55"/>
                    </a:cubicBezTo>
                    <a:cubicBezTo>
                      <a:pt x="144" y="55"/>
                      <a:pt x="144" y="55"/>
                      <a:pt x="144" y="56"/>
                    </a:cubicBezTo>
                    <a:cubicBezTo>
                      <a:pt x="144" y="56"/>
                      <a:pt x="145" y="55"/>
                      <a:pt x="145" y="55"/>
                    </a:cubicBezTo>
                    <a:cubicBezTo>
                      <a:pt x="144" y="56"/>
                      <a:pt x="144" y="56"/>
                      <a:pt x="144" y="57"/>
                    </a:cubicBezTo>
                    <a:cubicBezTo>
                      <a:pt x="144" y="56"/>
                      <a:pt x="145" y="56"/>
                      <a:pt x="145" y="56"/>
                    </a:cubicBezTo>
                    <a:cubicBezTo>
                      <a:pt x="144" y="57"/>
                      <a:pt x="144" y="58"/>
                      <a:pt x="144" y="59"/>
                    </a:cubicBezTo>
                    <a:cubicBezTo>
                      <a:pt x="143" y="59"/>
                      <a:pt x="143" y="59"/>
                      <a:pt x="143" y="58"/>
                    </a:cubicBezTo>
                    <a:cubicBezTo>
                      <a:pt x="143" y="59"/>
                      <a:pt x="143" y="60"/>
                      <a:pt x="143" y="60"/>
                    </a:cubicBezTo>
                    <a:cubicBezTo>
                      <a:pt x="142" y="60"/>
                      <a:pt x="141" y="59"/>
                      <a:pt x="140" y="59"/>
                    </a:cubicBezTo>
                    <a:cubicBezTo>
                      <a:pt x="138" y="58"/>
                      <a:pt x="139" y="59"/>
                      <a:pt x="138" y="60"/>
                    </a:cubicBezTo>
                    <a:cubicBezTo>
                      <a:pt x="137" y="60"/>
                      <a:pt x="136" y="59"/>
                      <a:pt x="135" y="60"/>
                    </a:cubicBezTo>
                    <a:cubicBezTo>
                      <a:pt x="134" y="60"/>
                      <a:pt x="135" y="63"/>
                      <a:pt x="135" y="64"/>
                    </a:cubicBezTo>
                    <a:cubicBezTo>
                      <a:pt x="135" y="66"/>
                      <a:pt x="135" y="69"/>
                      <a:pt x="137" y="70"/>
                    </a:cubicBezTo>
                    <a:cubicBezTo>
                      <a:pt x="138" y="70"/>
                      <a:pt x="138" y="69"/>
                      <a:pt x="139" y="69"/>
                    </a:cubicBezTo>
                    <a:cubicBezTo>
                      <a:pt x="139" y="69"/>
                      <a:pt x="141" y="72"/>
                      <a:pt x="142" y="72"/>
                    </a:cubicBezTo>
                    <a:cubicBezTo>
                      <a:pt x="142" y="73"/>
                      <a:pt x="146" y="77"/>
                      <a:pt x="145" y="74"/>
                    </a:cubicBezTo>
                    <a:cubicBezTo>
                      <a:pt x="144" y="72"/>
                      <a:pt x="141" y="71"/>
                      <a:pt x="140" y="69"/>
                    </a:cubicBezTo>
                    <a:cubicBezTo>
                      <a:pt x="140" y="67"/>
                      <a:pt x="136" y="65"/>
                      <a:pt x="139" y="64"/>
                    </a:cubicBezTo>
                    <a:cubicBezTo>
                      <a:pt x="142" y="63"/>
                      <a:pt x="138" y="62"/>
                      <a:pt x="141" y="61"/>
                    </a:cubicBezTo>
                    <a:cubicBezTo>
                      <a:pt x="142" y="61"/>
                      <a:pt x="143" y="62"/>
                      <a:pt x="144" y="62"/>
                    </a:cubicBezTo>
                    <a:cubicBezTo>
                      <a:pt x="144" y="61"/>
                      <a:pt x="144" y="61"/>
                      <a:pt x="144" y="61"/>
                    </a:cubicBezTo>
                    <a:cubicBezTo>
                      <a:pt x="144" y="62"/>
                      <a:pt x="145" y="63"/>
                      <a:pt x="145" y="64"/>
                    </a:cubicBezTo>
                    <a:cubicBezTo>
                      <a:pt x="145" y="66"/>
                      <a:pt x="145" y="67"/>
                      <a:pt x="145" y="68"/>
                    </a:cubicBezTo>
                    <a:cubicBezTo>
                      <a:pt x="145" y="72"/>
                      <a:pt x="149" y="73"/>
                      <a:pt x="150" y="76"/>
                    </a:cubicBezTo>
                    <a:cubicBezTo>
                      <a:pt x="150" y="75"/>
                      <a:pt x="150" y="75"/>
                      <a:pt x="149" y="75"/>
                    </a:cubicBezTo>
                    <a:cubicBezTo>
                      <a:pt x="150" y="76"/>
                      <a:pt x="151" y="77"/>
                      <a:pt x="152" y="77"/>
                    </a:cubicBezTo>
                    <a:cubicBezTo>
                      <a:pt x="153" y="78"/>
                      <a:pt x="154" y="76"/>
                      <a:pt x="155" y="76"/>
                    </a:cubicBezTo>
                    <a:cubicBezTo>
                      <a:pt x="155" y="76"/>
                      <a:pt x="154" y="77"/>
                      <a:pt x="154" y="77"/>
                    </a:cubicBezTo>
                    <a:cubicBezTo>
                      <a:pt x="155" y="77"/>
                      <a:pt x="156" y="77"/>
                      <a:pt x="157" y="77"/>
                    </a:cubicBezTo>
                    <a:cubicBezTo>
                      <a:pt x="157" y="77"/>
                      <a:pt x="156" y="77"/>
                      <a:pt x="156" y="77"/>
                    </a:cubicBezTo>
                    <a:cubicBezTo>
                      <a:pt x="156" y="77"/>
                      <a:pt x="156" y="78"/>
                      <a:pt x="156" y="78"/>
                    </a:cubicBezTo>
                    <a:cubicBezTo>
                      <a:pt x="154" y="76"/>
                      <a:pt x="154" y="81"/>
                      <a:pt x="153" y="81"/>
                    </a:cubicBezTo>
                    <a:cubicBezTo>
                      <a:pt x="153" y="81"/>
                      <a:pt x="154" y="81"/>
                      <a:pt x="154" y="81"/>
                    </a:cubicBezTo>
                    <a:cubicBezTo>
                      <a:pt x="153" y="84"/>
                      <a:pt x="148" y="83"/>
                      <a:pt x="148" y="85"/>
                    </a:cubicBezTo>
                    <a:cubicBezTo>
                      <a:pt x="148" y="87"/>
                      <a:pt x="147" y="91"/>
                      <a:pt x="146" y="92"/>
                    </a:cubicBezTo>
                    <a:cubicBezTo>
                      <a:pt x="145" y="94"/>
                      <a:pt x="143" y="94"/>
                      <a:pt x="143" y="97"/>
                    </a:cubicBezTo>
                    <a:cubicBezTo>
                      <a:pt x="143" y="98"/>
                      <a:pt x="144" y="99"/>
                      <a:pt x="144" y="101"/>
                    </a:cubicBezTo>
                    <a:cubicBezTo>
                      <a:pt x="144" y="103"/>
                      <a:pt x="144" y="102"/>
                      <a:pt x="143" y="104"/>
                    </a:cubicBezTo>
                    <a:cubicBezTo>
                      <a:pt x="142" y="105"/>
                      <a:pt x="143" y="106"/>
                      <a:pt x="141" y="107"/>
                    </a:cubicBezTo>
                    <a:cubicBezTo>
                      <a:pt x="143" y="109"/>
                      <a:pt x="146" y="110"/>
                      <a:pt x="146" y="113"/>
                    </a:cubicBezTo>
                    <a:cubicBezTo>
                      <a:pt x="147" y="116"/>
                      <a:pt x="147" y="116"/>
                      <a:pt x="149" y="119"/>
                    </a:cubicBezTo>
                    <a:cubicBezTo>
                      <a:pt x="148" y="118"/>
                      <a:pt x="146" y="116"/>
                      <a:pt x="146" y="115"/>
                    </a:cubicBezTo>
                    <a:cubicBezTo>
                      <a:pt x="146" y="115"/>
                      <a:pt x="144" y="112"/>
                      <a:pt x="144" y="112"/>
                    </a:cubicBezTo>
                    <a:cubicBezTo>
                      <a:pt x="143" y="112"/>
                      <a:pt x="142" y="114"/>
                      <a:pt x="142" y="114"/>
                    </a:cubicBezTo>
                    <a:cubicBezTo>
                      <a:pt x="143" y="115"/>
                      <a:pt x="143" y="117"/>
                      <a:pt x="143" y="118"/>
                    </a:cubicBezTo>
                    <a:cubicBezTo>
                      <a:pt x="144" y="120"/>
                      <a:pt x="146" y="121"/>
                      <a:pt x="144" y="124"/>
                    </a:cubicBezTo>
                    <a:cubicBezTo>
                      <a:pt x="146" y="124"/>
                      <a:pt x="148" y="128"/>
                      <a:pt x="147" y="130"/>
                    </a:cubicBezTo>
                    <a:cubicBezTo>
                      <a:pt x="147" y="135"/>
                      <a:pt x="141" y="132"/>
                      <a:pt x="140" y="136"/>
                    </a:cubicBezTo>
                    <a:cubicBezTo>
                      <a:pt x="141" y="136"/>
                      <a:pt x="143" y="137"/>
                      <a:pt x="143" y="138"/>
                    </a:cubicBezTo>
                    <a:cubicBezTo>
                      <a:pt x="143" y="137"/>
                      <a:pt x="143" y="137"/>
                      <a:pt x="142" y="137"/>
                    </a:cubicBezTo>
                    <a:cubicBezTo>
                      <a:pt x="142" y="137"/>
                      <a:pt x="142" y="137"/>
                      <a:pt x="142" y="137"/>
                    </a:cubicBezTo>
                    <a:cubicBezTo>
                      <a:pt x="142" y="138"/>
                      <a:pt x="143" y="138"/>
                      <a:pt x="143" y="139"/>
                    </a:cubicBezTo>
                    <a:cubicBezTo>
                      <a:pt x="142" y="138"/>
                      <a:pt x="142" y="138"/>
                      <a:pt x="141" y="138"/>
                    </a:cubicBezTo>
                    <a:cubicBezTo>
                      <a:pt x="142" y="138"/>
                      <a:pt x="142" y="138"/>
                      <a:pt x="142" y="138"/>
                    </a:cubicBezTo>
                    <a:cubicBezTo>
                      <a:pt x="142" y="138"/>
                      <a:pt x="142" y="138"/>
                      <a:pt x="141" y="138"/>
                    </a:cubicBezTo>
                    <a:cubicBezTo>
                      <a:pt x="141" y="138"/>
                      <a:pt x="142" y="139"/>
                      <a:pt x="142" y="139"/>
                    </a:cubicBezTo>
                    <a:cubicBezTo>
                      <a:pt x="141" y="139"/>
                      <a:pt x="141" y="138"/>
                      <a:pt x="141" y="138"/>
                    </a:cubicBezTo>
                    <a:cubicBezTo>
                      <a:pt x="141" y="139"/>
                      <a:pt x="141" y="139"/>
                      <a:pt x="141" y="139"/>
                    </a:cubicBezTo>
                    <a:cubicBezTo>
                      <a:pt x="141" y="139"/>
                      <a:pt x="141" y="139"/>
                      <a:pt x="141" y="139"/>
                    </a:cubicBezTo>
                    <a:cubicBezTo>
                      <a:pt x="141" y="139"/>
                      <a:pt x="141" y="140"/>
                      <a:pt x="141" y="140"/>
                    </a:cubicBezTo>
                    <a:cubicBezTo>
                      <a:pt x="141" y="138"/>
                      <a:pt x="137" y="137"/>
                      <a:pt x="136" y="135"/>
                    </a:cubicBezTo>
                    <a:cubicBezTo>
                      <a:pt x="136" y="135"/>
                      <a:pt x="134" y="134"/>
                      <a:pt x="134" y="134"/>
                    </a:cubicBezTo>
                    <a:cubicBezTo>
                      <a:pt x="136" y="137"/>
                      <a:pt x="133" y="144"/>
                      <a:pt x="130" y="146"/>
                    </a:cubicBezTo>
                    <a:cubicBezTo>
                      <a:pt x="129" y="147"/>
                      <a:pt x="130" y="148"/>
                      <a:pt x="128" y="149"/>
                    </a:cubicBezTo>
                    <a:cubicBezTo>
                      <a:pt x="127" y="149"/>
                      <a:pt x="126" y="150"/>
                      <a:pt x="126" y="151"/>
                    </a:cubicBezTo>
                    <a:cubicBezTo>
                      <a:pt x="125" y="153"/>
                      <a:pt x="123" y="152"/>
                      <a:pt x="123" y="152"/>
                    </a:cubicBezTo>
                    <a:cubicBezTo>
                      <a:pt x="123" y="153"/>
                      <a:pt x="123" y="153"/>
                      <a:pt x="122" y="153"/>
                    </a:cubicBezTo>
                    <a:cubicBezTo>
                      <a:pt x="123" y="152"/>
                      <a:pt x="122" y="150"/>
                      <a:pt x="120" y="150"/>
                    </a:cubicBezTo>
                    <a:cubicBezTo>
                      <a:pt x="119" y="150"/>
                      <a:pt x="119" y="148"/>
                      <a:pt x="118" y="148"/>
                    </a:cubicBezTo>
                    <a:cubicBezTo>
                      <a:pt x="118" y="147"/>
                      <a:pt x="118" y="147"/>
                      <a:pt x="117" y="146"/>
                    </a:cubicBezTo>
                    <a:cubicBezTo>
                      <a:pt x="116" y="147"/>
                      <a:pt x="118" y="151"/>
                      <a:pt x="117" y="152"/>
                    </a:cubicBezTo>
                    <a:cubicBezTo>
                      <a:pt x="117" y="151"/>
                      <a:pt x="116" y="150"/>
                      <a:pt x="116" y="149"/>
                    </a:cubicBezTo>
                    <a:cubicBezTo>
                      <a:pt x="116" y="149"/>
                      <a:pt x="115" y="150"/>
                      <a:pt x="115" y="150"/>
                    </a:cubicBezTo>
                    <a:cubicBezTo>
                      <a:pt x="115" y="149"/>
                      <a:pt x="115" y="149"/>
                      <a:pt x="115" y="149"/>
                    </a:cubicBezTo>
                    <a:cubicBezTo>
                      <a:pt x="115" y="149"/>
                      <a:pt x="115" y="149"/>
                      <a:pt x="116" y="149"/>
                    </a:cubicBezTo>
                    <a:cubicBezTo>
                      <a:pt x="116" y="148"/>
                      <a:pt x="116" y="146"/>
                      <a:pt x="115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5" y="147"/>
                      <a:pt x="112" y="148"/>
                      <a:pt x="112" y="149"/>
                    </a:cubicBezTo>
                    <a:cubicBezTo>
                      <a:pt x="111" y="150"/>
                      <a:pt x="113" y="150"/>
                      <a:pt x="112" y="152"/>
                    </a:cubicBezTo>
                    <a:cubicBezTo>
                      <a:pt x="112" y="153"/>
                      <a:pt x="112" y="154"/>
                      <a:pt x="113" y="154"/>
                    </a:cubicBezTo>
                    <a:cubicBezTo>
                      <a:pt x="113" y="154"/>
                      <a:pt x="113" y="155"/>
                      <a:pt x="113" y="156"/>
                    </a:cubicBezTo>
                    <a:cubicBezTo>
                      <a:pt x="112" y="156"/>
                      <a:pt x="112" y="155"/>
                      <a:pt x="112" y="155"/>
                    </a:cubicBezTo>
                    <a:cubicBezTo>
                      <a:pt x="112" y="155"/>
                      <a:pt x="112" y="156"/>
                      <a:pt x="112" y="156"/>
                    </a:cubicBezTo>
                    <a:cubicBezTo>
                      <a:pt x="111" y="155"/>
                      <a:pt x="110" y="154"/>
                      <a:pt x="110" y="153"/>
                    </a:cubicBezTo>
                    <a:cubicBezTo>
                      <a:pt x="110" y="151"/>
                      <a:pt x="111" y="149"/>
                      <a:pt x="111" y="148"/>
                    </a:cubicBezTo>
                    <a:cubicBezTo>
                      <a:pt x="110" y="149"/>
                      <a:pt x="109" y="150"/>
                      <a:pt x="110" y="150"/>
                    </a:cubicBezTo>
                    <a:cubicBezTo>
                      <a:pt x="111" y="152"/>
                      <a:pt x="109" y="152"/>
                      <a:pt x="108" y="153"/>
                    </a:cubicBezTo>
                    <a:cubicBezTo>
                      <a:pt x="107" y="154"/>
                      <a:pt x="106" y="154"/>
                      <a:pt x="106" y="155"/>
                    </a:cubicBezTo>
                    <a:cubicBezTo>
                      <a:pt x="106" y="155"/>
                      <a:pt x="108" y="156"/>
                      <a:pt x="107" y="157"/>
                    </a:cubicBezTo>
                    <a:cubicBezTo>
                      <a:pt x="107" y="155"/>
                      <a:pt x="105" y="155"/>
                      <a:pt x="106" y="153"/>
                    </a:cubicBezTo>
                    <a:cubicBezTo>
                      <a:pt x="106" y="153"/>
                      <a:pt x="108" y="153"/>
                      <a:pt x="107" y="151"/>
                    </a:cubicBezTo>
                    <a:cubicBezTo>
                      <a:pt x="108" y="152"/>
                      <a:pt x="108" y="151"/>
                      <a:pt x="109" y="151"/>
                    </a:cubicBezTo>
                    <a:cubicBezTo>
                      <a:pt x="108" y="150"/>
                      <a:pt x="110" y="149"/>
                      <a:pt x="110" y="147"/>
                    </a:cubicBezTo>
                    <a:cubicBezTo>
                      <a:pt x="110" y="147"/>
                      <a:pt x="110" y="148"/>
                      <a:pt x="110" y="148"/>
                    </a:cubicBezTo>
                    <a:cubicBezTo>
                      <a:pt x="112" y="147"/>
                      <a:pt x="111" y="145"/>
                      <a:pt x="110" y="145"/>
                    </a:cubicBezTo>
                    <a:cubicBezTo>
                      <a:pt x="110" y="146"/>
                      <a:pt x="108" y="148"/>
                      <a:pt x="107" y="149"/>
                    </a:cubicBezTo>
                    <a:cubicBezTo>
                      <a:pt x="107" y="148"/>
                      <a:pt x="106" y="148"/>
                      <a:pt x="106" y="149"/>
                    </a:cubicBezTo>
                    <a:cubicBezTo>
                      <a:pt x="105" y="152"/>
                      <a:pt x="102" y="150"/>
                      <a:pt x="101" y="15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1" y="150"/>
                      <a:pt x="104" y="151"/>
                      <a:pt x="105" y="150"/>
                    </a:cubicBezTo>
                    <a:cubicBezTo>
                      <a:pt x="106" y="149"/>
                      <a:pt x="105" y="148"/>
                      <a:pt x="104" y="148"/>
                    </a:cubicBezTo>
                    <a:cubicBezTo>
                      <a:pt x="103" y="148"/>
                      <a:pt x="102" y="150"/>
                      <a:pt x="101" y="150"/>
                    </a:cubicBezTo>
                    <a:cubicBezTo>
                      <a:pt x="100" y="149"/>
                      <a:pt x="102" y="149"/>
                      <a:pt x="102" y="148"/>
                    </a:cubicBezTo>
                    <a:cubicBezTo>
                      <a:pt x="102" y="148"/>
                      <a:pt x="106" y="147"/>
                      <a:pt x="106" y="147"/>
                    </a:cubicBezTo>
                    <a:cubicBezTo>
                      <a:pt x="107" y="146"/>
                      <a:pt x="108" y="147"/>
                      <a:pt x="109" y="145"/>
                    </a:cubicBezTo>
                    <a:cubicBezTo>
                      <a:pt x="110" y="144"/>
                      <a:pt x="109" y="143"/>
                      <a:pt x="108" y="144"/>
                    </a:cubicBezTo>
                    <a:cubicBezTo>
                      <a:pt x="106" y="144"/>
                      <a:pt x="103" y="143"/>
                      <a:pt x="100" y="143"/>
                    </a:cubicBezTo>
                    <a:cubicBezTo>
                      <a:pt x="100" y="143"/>
                      <a:pt x="100" y="143"/>
                      <a:pt x="100" y="143"/>
                    </a:cubicBezTo>
                    <a:cubicBezTo>
                      <a:pt x="103" y="142"/>
                      <a:pt x="103" y="140"/>
                      <a:pt x="105" y="139"/>
                    </a:cubicBezTo>
                    <a:cubicBezTo>
                      <a:pt x="104" y="140"/>
                      <a:pt x="103" y="141"/>
                      <a:pt x="104" y="142"/>
                    </a:cubicBezTo>
                    <a:cubicBezTo>
                      <a:pt x="103" y="142"/>
                      <a:pt x="103" y="142"/>
                      <a:pt x="102" y="143"/>
                    </a:cubicBezTo>
                    <a:cubicBezTo>
                      <a:pt x="105" y="144"/>
                      <a:pt x="108" y="143"/>
                      <a:pt x="110" y="143"/>
                    </a:cubicBezTo>
                    <a:cubicBezTo>
                      <a:pt x="110" y="142"/>
                      <a:pt x="110" y="141"/>
                      <a:pt x="110" y="140"/>
                    </a:cubicBezTo>
                    <a:cubicBezTo>
                      <a:pt x="111" y="140"/>
                      <a:pt x="111" y="137"/>
                      <a:pt x="112" y="137"/>
                    </a:cubicBezTo>
                    <a:cubicBezTo>
                      <a:pt x="113" y="136"/>
                      <a:pt x="115" y="136"/>
                      <a:pt x="114" y="134"/>
                    </a:cubicBezTo>
                    <a:cubicBezTo>
                      <a:pt x="114" y="135"/>
                      <a:pt x="114" y="135"/>
                      <a:pt x="115" y="135"/>
                    </a:cubicBezTo>
                    <a:cubicBezTo>
                      <a:pt x="116" y="135"/>
                      <a:pt x="117" y="133"/>
                      <a:pt x="117" y="132"/>
                    </a:cubicBezTo>
                    <a:cubicBezTo>
                      <a:pt x="117" y="132"/>
                      <a:pt x="117" y="131"/>
                      <a:pt x="117" y="130"/>
                    </a:cubicBezTo>
                    <a:cubicBezTo>
                      <a:pt x="117" y="130"/>
                      <a:pt x="117" y="130"/>
                      <a:pt x="117" y="130"/>
                    </a:cubicBezTo>
                    <a:cubicBezTo>
                      <a:pt x="117" y="129"/>
                      <a:pt x="117" y="129"/>
                      <a:pt x="117" y="128"/>
                    </a:cubicBezTo>
                    <a:cubicBezTo>
                      <a:pt x="118" y="128"/>
                      <a:pt x="117" y="133"/>
                      <a:pt x="119" y="131"/>
                    </a:cubicBezTo>
                    <a:cubicBezTo>
                      <a:pt x="119" y="132"/>
                      <a:pt x="119" y="133"/>
                      <a:pt x="120" y="133"/>
                    </a:cubicBezTo>
                    <a:cubicBezTo>
                      <a:pt x="120" y="133"/>
                      <a:pt x="119" y="133"/>
                      <a:pt x="119" y="133"/>
                    </a:cubicBezTo>
                    <a:cubicBezTo>
                      <a:pt x="119" y="133"/>
                      <a:pt x="119" y="134"/>
                      <a:pt x="119" y="13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37"/>
                      <a:pt x="114" y="141"/>
                      <a:pt x="118" y="142"/>
                    </a:cubicBezTo>
                    <a:cubicBezTo>
                      <a:pt x="117" y="143"/>
                      <a:pt x="119" y="145"/>
                      <a:pt x="120" y="145"/>
                    </a:cubicBezTo>
                    <a:cubicBezTo>
                      <a:pt x="119" y="147"/>
                      <a:pt x="121" y="146"/>
                      <a:pt x="122" y="144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21" y="143"/>
                      <a:pt x="121" y="143"/>
                      <a:pt x="121" y="142"/>
                    </a:cubicBezTo>
                    <a:cubicBezTo>
                      <a:pt x="121" y="142"/>
                      <a:pt x="122" y="143"/>
                      <a:pt x="122" y="143"/>
                    </a:cubicBezTo>
                    <a:cubicBezTo>
                      <a:pt x="123" y="143"/>
                      <a:pt x="123" y="141"/>
                      <a:pt x="123" y="140"/>
                    </a:cubicBezTo>
                    <a:cubicBezTo>
                      <a:pt x="122" y="140"/>
                      <a:pt x="122" y="140"/>
                      <a:pt x="122" y="139"/>
                    </a:cubicBezTo>
                    <a:cubicBezTo>
                      <a:pt x="122" y="139"/>
                      <a:pt x="122" y="139"/>
                      <a:pt x="121" y="139"/>
                    </a:cubicBezTo>
                    <a:cubicBezTo>
                      <a:pt x="121" y="139"/>
                      <a:pt x="121" y="138"/>
                      <a:pt x="121" y="138"/>
                    </a:cubicBezTo>
                    <a:cubicBezTo>
                      <a:pt x="121" y="138"/>
                      <a:pt x="121" y="138"/>
                      <a:pt x="120" y="138"/>
                    </a:cubicBezTo>
                    <a:cubicBezTo>
                      <a:pt x="122" y="137"/>
                      <a:pt x="122" y="135"/>
                      <a:pt x="123" y="133"/>
                    </a:cubicBezTo>
                    <a:cubicBezTo>
                      <a:pt x="123" y="133"/>
                      <a:pt x="123" y="133"/>
                      <a:pt x="122" y="133"/>
                    </a:cubicBezTo>
                    <a:cubicBezTo>
                      <a:pt x="122" y="133"/>
                      <a:pt x="123" y="133"/>
                      <a:pt x="122" y="132"/>
                    </a:cubicBezTo>
                    <a:cubicBezTo>
                      <a:pt x="123" y="133"/>
                      <a:pt x="124" y="132"/>
                      <a:pt x="125" y="131"/>
                    </a:cubicBezTo>
                    <a:cubicBezTo>
                      <a:pt x="125" y="131"/>
                      <a:pt x="125" y="131"/>
                      <a:pt x="124" y="131"/>
                    </a:cubicBezTo>
                    <a:cubicBezTo>
                      <a:pt x="125" y="131"/>
                      <a:pt x="127" y="130"/>
                      <a:pt x="129" y="129"/>
                    </a:cubicBezTo>
                    <a:cubicBezTo>
                      <a:pt x="128" y="129"/>
                      <a:pt x="128" y="128"/>
                      <a:pt x="129" y="127"/>
                    </a:cubicBezTo>
                    <a:cubicBezTo>
                      <a:pt x="129" y="128"/>
                      <a:pt x="129" y="130"/>
                      <a:pt x="129" y="130"/>
                    </a:cubicBezTo>
                    <a:cubicBezTo>
                      <a:pt x="128" y="130"/>
                      <a:pt x="127" y="132"/>
                      <a:pt x="126" y="133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7" y="133"/>
                      <a:pt x="127" y="133"/>
                      <a:pt x="127" y="134"/>
                    </a:cubicBezTo>
                    <a:cubicBezTo>
                      <a:pt x="127" y="134"/>
                      <a:pt x="127" y="134"/>
                      <a:pt x="126" y="134"/>
                    </a:cubicBezTo>
                    <a:cubicBezTo>
                      <a:pt x="126" y="134"/>
                      <a:pt x="127" y="134"/>
                      <a:pt x="127" y="134"/>
                    </a:cubicBezTo>
                    <a:cubicBezTo>
                      <a:pt x="125" y="133"/>
                      <a:pt x="125" y="136"/>
                      <a:pt x="125" y="137"/>
                    </a:cubicBezTo>
                    <a:cubicBezTo>
                      <a:pt x="125" y="137"/>
                      <a:pt x="125" y="136"/>
                      <a:pt x="125" y="136"/>
                    </a:cubicBezTo>
                    <a:cubicBezTo>
                      <a:pt x="125" y="137"/>
                      <a:pt x="125" y="137"/>
                      <a:pt x="125" y="138"/>
                    </a:cubicBezTo>
                    <a:cubicBezTo>
                      <a:pt x="126" y="136"/>
                      <a:pt x="127" y="137"/>
                      <a:pt x="127" y="138"/>
                    </a:cubicBezTo>
                    <a:cubicBezTo>
                      <a:pt x="127" y="138"/>
                      <a:pt x="127" y="137"/>
                      <a:pt x="126" y="137"/>
                    </a:cubicBezTo>
                    <a:cubicBezTo>
                      <a:pt x="127" y="138"/>
                      <a:pt x="129" y="142"/>
                      <a:pt x="129" y="142"/>
                    </a:cubicBezTo>
                    <a:cubicBezTo>
                      <a:pt x="131" y="143"/>
                      <a:pt x="132" y="141"/>
                      <a:pt x="130" y="141"/>
                    </a:cubicBezTo>
                    <a:cubicBezTo>
                      <a:pt x="130" y="140"/>
                      <a:pt x="128" y="138"/>
                      <a:pt x="128" y="138"/>
                    </a:cubicBezTo>
                    <a:cubicBezTo>
                      <a:pt x="128" y="137"/>
                      <a:pt x="133" y="139"/>
                      <a:pt x="129" y="136"/>
                    </a:cubicBezTo>
                    <a:cubicBezTo>
                      <a:pt x="131" y="137"/>
                      <a:pt x="130" y="140"/>
                      <a:pt x="132" y="139"/>
                    </a:cubicBezTo>
                    <a:cubicBezTo>
                      <a:pt x="135" y="138"/>
                      <a:pt x="132" y="135"/>
                      <a:pt x="132" y="133"/>
                    </a:cubicBezTo>
                    <a:cubicBezTo>
                      <a:pt x="132" y="133"/>
                      <a:pt x="132" y="133"/>
                      <a:pt x="132" y="134"/>
                    </a:cubicBezTo>
                    <a:cubicBezTo>
                      <a:pt x="133" y="132"/>
                      <a:pt x="135" y="130"/>
                      <a:pt x="134" y="129"/>
                    </a:cubicBezTo>
                    <a:cubicBezTo>
                      <a:pt x="133" y="128"/>
                      <a:pt x="134" y="127"/>
                      <a:pt x="134" y="126"/>
                    </a:cubicBezTo>
                    <a:cubicBezTo>
                      <a:pt x="135" y="126"/>
                      <a:pt x="135" y="123"/>
                      <a:pt x="135" y="122"/>
                    </a:cubicBezTo>
                    <a:cubicBezTo>
                      <a:pt x="136" y="119"/>
                      <a:pt x="138" y="118"/>
                      <a:pt x="134" y="118"/>
                    </a:cubicBezTo>
                    <a:cubicBezTo>
                      <a:pt x="134" y="117"/>
                      <a:pt x="134" y="116"/>
                      <a:pt x="135" y="115"/>
                    </a:cubicBezTo>
                    <a:cubicBezTo>
                      <a:pt x="134" y="115"/>
                      <a:pt x="134" y="114"/>
                      <a:pt x="134" y="115"/>
                    </a:cubicBezTo>
                    <a:cubicBezTo>
                      <a:pt x="134" y="111"/>
                      <a:pt x="132" y="114"/>
                      <a:pt x="131" y="116"/>
                    </a:cubicBezTo>
                    <a:cubicBezTo>
                      <a:pt x="129" y="116"/>
                      <a:pt x="126" y="118"/>
                      <a:pt x="125" y="118"/>
                    </a:cubicBezTo>
                    <a:cubicBezTo>
                      <a:pt x="125" y="117"/>
                      <a:pt x="128" y="116"/>
                      <a:pt x="128" y="115"/>
                    </a:cubicBezTo>
                    <a:cubicBezTo>
                      <a:pt x="130" y="114"/>
                      <a:pt x="129" y="114"/>
                      <a:pt x="127" y="11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27" y="113"/>
                      <a:pt x="126" y="112"/>
                      <a:pt x="126" y="112"/>
                    </a:cubicBezTo>
                    <a:cubicBezTo>
                      <a:pt x="126" y="112"/>
                      <a:pt x="126" y="113"/>
                      <a:pt x="126" y="113"/>
                    </a:cubicBezTo>
                    <a:cubicBezTo>
                      <a:pt x="126" y="113"/>
                      <a:pt x="126" y="113"/>
                      <a:pt x="126" y="112"/>
                    </a:cubicBezTo>
                    <a:cubicBezTo>
                      <a:pt x="126" y="113"/>
                      <a:pt x="126" y="114"/>
                      <a:pt x="126" y="114"/>
                    </a:cubicBezTo>
                    <a:cubicBezTo>
                      <a:pt x="126" y="114"/>
                      <a:pt x="126" y="114"/>
                      <a:pt x="126" y="113"/>
                    </a:cubicBezTo>
                    <a:cubicBezTo>
                      <a:pt x="126" y="113"/>
                      <a:pt x="126" y="114"/>
                      <a:pt x="126" y="114"/>
                    </a:cubicBezTo>
                    <a:cubicBezTo>
                      <a:pt x="125" y="113"/>
                      <a:pt x="125" y="111"/>
                      <a:pt x="125" y="111"/>
                    </a:cubicBezTo>
                    <a:cubicBezTo>
                      <a:pt x="125" y="111"/>
                      <a:pt x="124" y="111"/>
                      <a:pt x="124" y="110"/>
                    </a:cubicBezTo>
                    <a:cubicBezTo>
                      <a:pt x="124" y="109"/>
                      <a:pt x="125" y="108"/>
                      <a:pt x="126" y="108"/>
                    </a:cubicBezTo>
                    <a:cubicBezTo>
                      <a:pt x="126" y="109"/>
                      <a:pt x="127" y="114"/>
                      <a:pt x="130" y="114"/>
                    </a:cubicBezTo>
                    <a:cubicBezTo>
                      <a:pt x="132" y="114"/>
                      <a:pt x="132" y="108"/>
                      <a:pt x="129" y="108"/>
                    </a:cubicBezTo>
                    <a:cubicBezTo>
                      <a:pt x="130" y="107"/>
                      <a:pt x="130" y="105"/>
                      <a:pt x="129" y="104"/>
                    </a:cubicBezTo>
                    <a:cubicBezTo>
                      <a:pt x="129" y="104"/>
                      <a:pt x="130" y="104"/>
                      <a:pt x="130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29" y="104"/>
                      <a:pt x="128" y="104"/>
                      <a:pt x="128" y="104"/>
                    </a:cubicBezTo>
                    <a:cubicBezTo>
                      <a:pt x="128" y="103"/>
                      <a:pt x="128" y="103"/>
                      <a:pt x="128" y="103"/>
                    </a:cubicBezTo>
                    <a:cubicBezTo>
                      <a:pt x="128" y="103"/>
                      <a:pt x="128" y="103"/>
                      <a:pt x="128" y="103"/>
                    </a:cubicBezTo>
                    <a:cubicBezTo>
                      <a:pt x="127" y="103"/>
                      <a:pt x="127" y="102"/>
                      <a:pt x="127" y="100"/>
                    </a:cubicBezTo>
                    <a:cubicBezTo>
                      <a:pt x="128" y="101"/>
                      <a:pt x="128" y="102"/>
                      <a:pt x="129" y="103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31" y="103"/>
                      <a:pt x="130" y="105"/>
                      <a:pt x="132" y="103"/>
                    </a:cubicBezTo>
                    <a:cubicBezTo>
                      <a:pt x="134" y="101"/>
                      <a:pt x="133" y="101"/>
                      <a:pt x="133" y="99"/>
                    </a:cubicBezTo>
                    <a:cubicBezTo>
                      <a:pt x="134" y="100"/>
                      <a:pt x="136" y="101"/>
                      <a:pt x="137" y="100"/>
                    </a:cubicBezTo>
                    <a:cubicBezTo>
                      <a:pt x="140" y="99"/>
                      <a:pt x="138" y="98"/>
                      <a:pt x="137" y="97"/>
                    </a:cubicBezTo>
                    <a:cubicBezTo>
                      <a:pt x="136" y="96"/>
                      <a:pt x="138" y="96"/>
                      <a:pt x="138" y="95"/>
                    </a:cubicBezTo>
                    <a:cubicBezTo>
                      <a:pt x="138" y="95"/>
                      <a:pt x="136" y="93"/>
                      <a:pt x="136" y="92"/>
                    </a:cubicBezTo>
                    <a:cubicBezTo>
                      <a:pt x="136" y="91"/>
                      <a:pt x="135" y="88"/>
                      <a:pt x="135" y="87"/>
                    </a:cubicBezTo>
                    <a:cubicBezTo>
                      <a:pt x="134" y="86"/>
                      <a:pt x="132" y="87"/>
                      <a:pt x="131" y="86"/>
                    </a:cubicBezTo>
                    <a:cubicBezTo>
                      <a:pt x="130" y="86"/>
                      <a:pt x="131" y="84"/>
                      <a:pt x="129" y="85"/>
                    </a:cubicBezTo>
                    <a:cubicBezTo>
                      <a:pt x="130" y="86"/>
                      <a:pt x="131" y="86"/>
                      <a:pt x="132" y="88"/>
                    </a:cubicBezTo>
                    <a:cubicBezTo>
                      <a:pt x="132" y="88"/>
                      <a:pt x="131" y="87"/>
                      <a:pt x="131" y="87"/>
                    </a:cubicBezTo>
                    <a:cubicBezTo>
                      <a:pt x="132" y="89"/>
                      <a:pt x="132" y="92"/>
                      <a:pt x="133" y="94"/>
                    </a:cubicBezTo>
                    <a:cubicBezTo>
                      <a:pt x="133" y="94"/>
                      <a:pt x="132" y="94"/>
                      <a:pt x="132" y="95"/>
                    </a:cubicBezTo>
                    <a:cubicBezTo>
                      <a:pt x="132" y="94"/>
                      <a:pt x="132" y="92"/>
                      <a:pt x="132" y="92"/>
                    </a:cubicBezTo>
                    <a:cubicBezTo>
                      <a:pt x="130" y="90"/>
                      <a:pt x="130" y="92"/>
                      <a:pt x="129" y="93"/>
                    </a:cubicBezTo>
                    <a:cubicBezTo>
                      <a:pt x="127" y="95"/>
                      <a:pt x="126" y="96"/>
                      <a:pt x="124" y="98"/>
                    </a:cubicBezTo>
                    <a:cubicBezTo>
                      <a:pt x="123" y="100"/>
                      <a:pt x="122" y="101"/>
                      <a:pt x="122" y="103"/>
                    </a:cubicBezTo>
                    <a:cubicBezTo>
                      <a:pt x="121" y="104"/>
                      <a:pt x="122" y="105"/>
                      <a:pt x="122" y="106"/>
                    </a:cubicBezTo>
                    <a:cubicBezTo>
                      <a:pt x="121" y="107"/>
                      <a:pt x="120" y="107"/>
                      <a:pt x="120" y="108"/>
                    </a:cubicBezTo>
                    <a:cubicBezTo>
                      <a:pt x="119" y="107"/>
                      <a:pt x="117" y="108"/>
                      <a:pt x="116" y="109"/>
                    </a:cubicBezTo>
                    <a:cubicBezTo>
                      <a:pt x="116" y="109"/>
                      <a:pt x="116" y="108"/>
                      <a:pt x="117" y="107"/>
                    </a:cubicBezTo>
                    <a:cubicBezTo>
                      <a:pt x="115" y="108"/>
                      <a:pt x="114" y="109"/>
                      <a:pt x="113" y="110"/>
                    </a:cubicBezTo>
                    <a:cubicBezTo>
                      <a:pt x="112" y="110"/>
                      <a:pt x="111" y="110"/>
                      <a:pt x="111" y="111"/>
                    </a:cubicBezTo>
                    <a:cubicBezTo>
                      <a:pt x="111" y="112"/>
                      <a:pt x="111" y="112"/>
                      <a:pt x="110" y="112"/>
                    </a:cubicBezTo>
                    <a:cubicBezTo>
                      <a:pt x="110" y="113"/>
                      <a:pt x="110" y="113"/>
                      <a:pt x="109" y="113"/>
                    </a:cubicBezTo>
                    <a:cubicBezTo>
                      <a:pt x="108" y="113"/>
                      <a:pt x="109" y="114"/>
                      <a:pt x="108" y="115"/>
                    </a:cubicBezTo>
                    <a:cubicBezTo>
                      <a:pt x="108" y="115"/>
                      <a:pt x="106" y="117"/>
                      <a:pt x="105" y="118"/>
                    </a:cubicBezTo>
                    <a:cubicBezTo>
                      <a:pt x="104" y="119"/>
                      <a:pt x="104" y="121"/>
                      <a:pt x="103" y="122"/>
                    </a:cubicBezTo>
                    <a:cubicBezTo>
                      <a:pt x="102" y="123"/>
                      <a:pt x="101" y="125"/>
                      <a:pt x="100" y="126"/>
                    </a:cubicBezTo>
                    <a:cubicBezTo>
                      <a:pt x="100" y="127"/>
                      <a:pt x="98" y="129"/>
                      <a:pt x="99" y="130"/>
                    </a:cubicBezTo>
                    <a:cubicBezTo>
                      <a:pt x="100" y="130"/>
                      <a:pt x="103" y="130"/>
                      <a:pt x="104" y="130"/>
                    </a:cubicBezTo>
                    <a:cubicBezTo>
                      <a:pt x="104" y="130"/>
                      <a:pt x="104" y="130"/>
                      <a:pt x="104" y="130"/>
                    </a:cubicBezTo>
                    <a:cubicBezTo>
                      <a:pt x="102" y="131"/>
                      <a:pt x="104" y="131"/>
                      <a:pt x="105" y="131"/>
                    </a:cubicBezTo>
                    <a:cubicBezTo>
                      <a:pt x="105" y="131"/>
                      <a:pt x="106" y="129"/>
                      <a:pt x="107" y="129"/>
                    </a:cubicBezTo>
                    <a:cubicBezTo>
                      <a:pt x="108" y="128"/>
                      <a:pt x="108" y="128"/>
                      <a:pt x="109" y="128"/>
                    </a:cubicBezTo>
                    <a:cubicBezTo>
                      <a:pt x="112" y="127"/>
                      <a:pt x="114" y="126"/>
                      <a:pt x="116" y="124"/>
                    </a:cubicBezTo>
                    <a:cubicBezTo>
                      <a:pt x="116" y="128"/>
                      <a:pt x="109" y="129"/>
                      <a:pt x="107" y="130"/>
                    </a:cubicBezTo>
                    <a:cubicBezTo>
                      <a:pt x="105" y="131"/>
                      <a:pt x="104" y="132"/>
                      <a:pt x="102" y="132"/>
                    </a:cubicBezTo>
                    <a:cubicBezTo>
                      <a:pt x="101" y="132"/>
                      <a:pt x="100" y="130"/>
                      <a:pt x="99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96" y="135"/>
                      <a:pt x="97" y="128"/>
                      <a:pt x="98" y="127"/>
                    </a:cubicBezTo>
                    <a:cubicBezTo>
                      <a:pt x="99" y="124"/>
                      <a:pt x="102" y="121"/>
                      <a:pt x="103" y="118"/>
                    </a:cubicBezTo>
                    <a:cubicBezTo>
                      <a:pt x="104" y="116"/>
                      <a:pt x="105" y="114"/>
                      <a:pt x="107" y="111"/>
                    </a:cubicBezTo>
                    <a:cubicBezTo>
                      <a:pt x="108" y="110"/>
                      <a:pt x="110" y="110"/>
                      <a:pt x="110" y="108"/>
                    </a:cubicBezTo>
                    <a:cubicBezTo>
                      <a:pt x="110" y="107"/>
                      <a:pt x="113" y="109"/>
                      <a:pt x="112" y="107"/>
                    </a:cubicBezTo>
                    <a:cubicBezTo>
                      <a:pt x="112" y="107"/>
                      <a:pt x="111" y="107"/>
                      <a:pt x="111" y="107"/>
                    </a:cubicBezTo>
                    <a:cubicBezTo>
                      <a:pt x="113" y="106"/>
                      <a:pt x="112" y="102"/>
                      <a:pt x="114" y="101"/>
                    </a:cubicBezTo>
                    <a:cubicBezTo>
                      <a:pt x="114" y="100"/>
                      <a:pt x="114" y="100"/>
                      <a:pt x="115" y="101"/>
                    </a:cubicBezTo>
                    <a:cubicBezTo>
                      <a:pt x="116" y="100"/>
                      <a:pt x="115" y="96"/>
                      <a:pt x="114" y="95"/>
                    </a:cubicBezTo>
                    <a:cubicBezTo>
                      <a:pt x="115" y="91"/>
                      <a:pt x="115" y="98"/>
                      <a:pt x="117" y="97"/>
                    </a:cubicBezTo>
                    <a:cubicBezTo>
                      <a:pt x="117" y="97"/>
                      <a:pt x="118" y="92"/>
                      <a:pt x="117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18" y="92"/>
                      <a:pt x="118" y="92"/>
                      <a:pt x="118" y="93"/>
                    </a:cubicBezTo>
                    <a:cubicBezTo>
                      <a:pt x="118" y="93"/>
                      <a:pt x="118" y="92"/>
                      <a:pt x="118" y="93"/>
                    </a:cubicBezTo>
                    <a:cubicBezTo>
                      <a:pt x="120" y="95"/>
                      <a:pt x="119" y="97"/>
                      <a:pt x="118" y="100"/>
                    </a:cubicBezTo>
                    <a:cubicBezTo>
                      <a:pt x="118" y="101"/>
                      <a:pt x="117" y="103"/>
                      <a:pt x="117" y="103"/>
                    </a:cubicBezTo>
                    <a:cubicBezTo>
                      <a:pt x="116" y="105"/>
                      <a:pt x="119" y="106"/>
                      <a:pt x="118" y="105"/>
                    </a:cubicBezTo>
                    <a:cubicBezTo>
                      <a:pt x="118" y="104"/>
                      <a:pt x="119" y="106"/>
                      <a:pt x="120" y="105"/>
                    </a:cubicBezTo>
                    <a:cubicBezTo>
                      <a:pt x="120" y="104"/>
                      <a:pt x="119" y="104"/>
                      <a:pt x="120" y="103"/>
                    </a:cubicBezTo>
                    <a:cubicBezTo>
                      <a:pt x="120" y="101"/>
                      <a:pt x="121" y="100"/>
                      <a:pt x="121" y="99"/>
                    </a:cubicBezTo>
                    <a:cubicBezTo>
                      <a:pt x="122" y="97"/>
                      <a:pt x="121" y="96"/>
                      <a:pt x="122" y="95"/>
                    </a:cubicBezTo>
                    <a:cubicBezTo>
                      <a:pt x="124" y="93"/>
                      <a:pt x="127" y="94"/>
                      <a:pt x="125" y="90"/>
                    </a:cubicBezTo>
                    <a:cubicBezTo>
                      <a:pt x="126" y="90"/>
                      <a:pt x="131" y="91"/>
                      <a:pt x="128" y="89"/>
                    </a:cubicBezTo>
                    <a:cubicBezTo>
                      <a:pt x="129" y="89"/>
                      <a:pt x="129" y="89"/>
                      <a:pt x="129" y="90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8" y="89"/>
                      <a:pt x="127" y="88"/>
                      <a:pt x="127" y="85"/>
                    </a:cubicBezTo>
                    <a:cubicBezTo>
                      <a:pt x="127" y="86"/>
                      <a:pt x="126" y="86"/>
                      <a:pt x="126" y="87"/>
                    </a:cubicBezTo>
                    <a:cubicBezTo>
                      <a:pt x="126" y="86"/>
                      <a:pt x="125" y="84"/>
                      <a:pt x="126" y="83"/>
                    </a:cubicBezTo>
                    <a:cubicBezTo>
                      <a:pt x="126" y="83"/>
                      <a:pt x="126" y="83"/>
                      <a:pt x="126" y="83"/>
                    </a:cubicBezTo>
                    <a:cubicBezTo>
                      <a:pt x="125" y="83"/>
                      <a:pt x="125" y="84"/>
                      <a:pt x="125" y="84"/>
                    </a:cubicBezTo>
                    <a:cubicBezTo>
                      <a:pt x="125" y="84"/>
                      <a:pt x="125" y="83"/>
                      <a:pt x="125" y="83"/>
                    </a:cubicBezTo>
                    <a:cubicBezTo>
                      <a:pt x="126" y="83"/>
                      <a:pt x="125" y="82"/>
                      <a:pt x="126" y="82"/>
                    </a:cubicBezTo>
                    <a:cubicBezTo>
                      <a:pt x="126" y="82"/>
                      <a:pt x="124" y="82"/>
                      <a:pt x="124" y="82"/>
                    </a:cubicBezTo>
                    <a:cubicBezTo>
                      <a:pt x="124" y="81"/>
                      <a:pt x="123" y="79"/>
                      <a:pt x="123" y="78"/>
                    </a:cubicBezTo>
                    <a:cubicBezTo>
                      <a:pt x="123" y="78"/>
                      <a:pt x="122" y="78"/>
                      <a:pt x="122" y="78"/>
                    </a:cubicBezTo>
                    <a:cubicBezTo>
                      <a:pt x="122" y="77"/>
                      <a:pt x="123" y="77"/>
                      <a:pt x="121" y="78"/>
                    </a:cubicBezTo>
                    <a:cubicBezTo>
                      <a:pt x="121" y="77"/>
                      <a:pt x="120" y="74"/>
                      <a:pt x="119" y="73"/>
                    </a:cubicBezTo>
                    <a:cubicBezTo>
                      <a:pt x="117" y="73"/>
                      <a:pt x="120" y="71"/>
                      <a:pt x="121" y="71"/>
                    </a:cubicBezTo>
                    <a:cubicBezTo>
                      <a:pt x="122" y="70"/>
                      <a:pt x="121" y="70"/>
                      <a:pt x="121" y="68"/>
                    </a:cubicBezTo>
                    <a:cubicBezTo>
                      <a:pt x="119" y="68"/>
                      <a:pt x="117" y="69"/>
                      <a:pt x="116" y="69"/>
                    </a:cubicBezTo>
                    <a:cubicBezTo>
                      <a:pt x="113" y="71"/>
                      <a:pt x="114" y="72"/>
                      <a:pt x="113" y="74"/>
                    </a:cubicBezTo>
                    <a:cubicBezTo>
                      <a:pt x="117" y="75"/>
                      <a:pt x="118" y="80"/>
                      <a:pt x="113" y="81"/>
                    </a:cubicBezTo>
                    <a:cubicBezTo>
                      <a:pt x="114" y="80"/>
                      <a:pt x="115" y="78"/>
                      <a:pt x="114" y="76"/>
                    </a:cubicBezTo>
                    <a:cubicBezTo>
                      <a:pt x="113" y="75"/>
                      <a:pt x="109" y="76"/>
                      <a:pt x="111" y="72"/>
                    </a:cubicBezTo>
                    <a:cubicBezTo>
                      <a:pt x="108" y="72"/>
                      <a:pt x="106" y="73"/>
                      <a:pt x="104" y="73"/>
                    </a:cubicBezTo>
                    <a:cubicBezTo>
                      <a:pt x="104" y="73"/>
                      <a:pt x="105" y="73"/>
                      <a:pt x="105" y="73"/>
                    </a:cubicBezTo>
                    <a:cubicBezTo>
                      <a:pt x="105" y="73"/>
                      <a:pt x="107" y="77"/>
                      <a:pt x="106" y="78"/>
                    </a:cubicBezTo>
                    <a:cubicBezTo>
                      <a:pt x="105" y="78"/>
                      <a:pt x="103" y="73"/>
                      <a:pt x="103" y="73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4" y="73"/>
                      <a:pt x="103" y="73"/>
                      <a:pt x="104" y="73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2" y="69"/>
                      <a:pt x="99" y="67"/>
                      <a:pt x="95" y="68"/>
                    </a:cubicBezTo>
                    <a:cubicBezTo>
                      <a:pt x="96" y="67"/>
                      <a:pt x="96" y="66"/>
                      <a:pt x="97" y="66"/>
                    </a:cubicBezTo>
                    <a:cubicBezTo>
                      <a:pt x="97" y="66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66"/>
                      <a:pt x="99" y="65"/>
                      <a:pt x="100" y="65"/>
                    </a:cubicBezTo>
                    <a:cubicBezTo>
                      <a:pt x="96" y="66"/>
                      <a:pt x="94" y="70"/>
                      <a:pt x="90" y="71"/>
                    </a:cubicBezTo>
                    <a:cubicBezTo>
                      <a:pt x="89" y="71"/>
                      <a:pt x="86" y="70"/>
                      <a:pt x="85" y="70"/>
                    </a:cubicBezTo>
                    <a:cubicBezTo>
                      <a:pt x="82" y="70"/>
                      <a:pt x="79" y="71"/>
                      <a:pt x="78" y="69"/>
                    </a:cubicBezTo>
                    <a:cubicBezTo>
                      <a:pt x="79" y="69"/>
                      <a:pt x="80" y="69"/>
                      <a:pt x="82" y="69"/>
                    </a:cubicBezTo>
                    <a:cubicBezTo>
                      <a:pt x="80" y="68"/>
                      <a:pt x="77" y="69"/>
                      <a:pt x="75" y="69"/>
                    </a:cubicBezTo>
                    <a:cubicBezTo>
                      <a:pt x="74" y="69"/>
                      <a:pt x="74" y="68"/>
                      <a:pt x="73" y="68"/>
                    </a:cubicBezTo>
                    <a:cubicBezTo>
                      <a:pt x="72" y="68"/>
                      <a:pt x="72" y="69"/>
                      <a:pt x="71" y="69"/>
                    </a:cubicBezTo>
                    <a:cubicBezTo>
                      <a:pt x="68" y="69"/>
                      <a:pt x="66" y="67"/>
                      <a:pt x="63" y="66"/>
                    </a:cubicBezTo>
                    <a:cubicBezTo>
                      <a:pt x="63" y="67"/>
                      <a:pt x="62" y="67"/>
                      <a:pt x="62" y="67"/>
                    </a:cubicBezTo>
                    <a:cubicBezTo>
                      <a:pt x="58" y="68"/>
                      <a:pt x="53" y="67"/>
                      <a:pt x="50" y="67"/>
                    </a:cubicBezTo>
                    <a:cubicBezTo>
                      <a:pt x="47" y="67"/>
                      <a:pt x="39" y="66"/>
                      <a:pt x="38" y="63"/>
                    </a:cubicBezTo>
                    <a:cubicBezTo>
                      <a:pt x="39" y="63"/>
                      <a:pt x="38" y="63"/>
                      <a:pt x="39" y="64"/>
                    </a:cubicBezTo>
                    <a:cubicBezTo>
                      <a:pt x="39" y="62"/>
                      <a:pt x="35" y="61"/>
                      <a:pt x="34" y="60"/>
                    </a:cubicBezTo>
                    <a:cubicBezTo>
                      <a:pt x="33" y="60"/>
                      <a:pt x="31" y="59"/>
                      <a:pt x="30" y="59"/>
                    </a:cubicBezTo>
                    <a:cubicBezTo>
                      <a:pt x="30" y="59"/>
                      <a:pt x="29" y="60"/>
                      <a:pt x="28" y="59"/>
                    </a:cubicBezTo>
                    <a:cubicBezTo>
                      <a:pt x="26" y="59"/>
                      <a:pt x="25" y="57"/>
                      <a:pt x="22" y="57"/>
                    </a:cubicBezTo>
                    <a:cubicBezTo>
                      <a:pt x="21" y="57"/>
                      <a:pt x="19" y="55"/>
                      <a:pt x="18" y="55"/>
                    </a:cubicBezTo>
                    <a:cubicBezTo>
                      <a:pt x="16" y="53"/>
                      <a:pt x="14" y="53"/>
                      <a:pt x="13" y="52"/>
                    </a:cubicBezTo>
                    <a:cubicBezTo>
                      <a:pt x="12" y="52"/>
                      <a:pt x="11" y="51"/>
                      <a:pt x="11" y="51"/>
                    </a:cubicBezTo>
                    <a:cubicBezTo>
                      <a:pt x="10" y="50"/>
                      <a:pt x="9" y="51"/>
                      <a:pt x="8" y="50"/>
                    </a:cubicBezTo>
                    <a:cubicBezTo>
                      <a:pt x="6" y="50"/>
                      <a:pt x="6" y="49"/>
                      <a:pt x="4" y="49"/>
                    </a:cubicBezTo>
                    <a:cubicBezTo>
                      <a:pt x="2" y="49"/>
                      <a:pt x="0" y="48"/>
                      <a:pt x="0" y="50"/>
                    </a:cubicBezTo>
                    <a:cubicBezTo>
                      <a:pt x="2" y="50"/>
                      <a:pt x="2" y="52"/>
                      <a:pt x="3" y="53"/>
                    </a:cubicBezTo>
                    <a:cubicBezTo>
                      <a:pt x="3" y="53"/>
                      <a:pt x="6" y="53"/>
                      <a:pt x="4" y="54"/>
                    </a:cubicBezTo>
                    <a:cubicBezTo>
                      <a:pt x="5" y="55"/>
                      <a:pt x="3" y="56"/>
                      <a:pt x="3" y="56"/>
                    </a:cubicBezTo>
                    <a:cubicBezTo>
                      <a:pt x="3" y="57"/>
                      <a:pt x="4" y="58"/>
                      <a:pt x="3" y="58"/>
                    </a:cubicBezTo>
                    <a:cubicBezTo>
                      <a:pt x="3" y="59"/>
                      <a:pt x="2" y="60"/>
                      <a:pt x="2" y="60"/>
                    </a:cubicBezTo>
                    <a:cubicBezTo>
                      <a:pt x="2" y="61"/>
                      <a:pt x="3" y="62"/>
                      <a:pt x="3" y="63"/>
                    </a:cubicBezTo>
                    <a:cubicBezTo>
                      <a:pt x="2" y="65"/>
                      <a:pt x="0" y="66"/>
                      <a:pt x="0" y="67"/>
                    </a:cubicBezTo>
                    <a:cubicBezTo>
                      <a:pt x="0" y="67"/>
                      <a:pt x="2" y="70"/>
                      <a:pt x="2" y="70"/>
                    </a:cubicBezTo>
                    <a:cubicBezTo>
                      <a:pt x="3" y="72"/>
                      <a:pt x="3" y="73"/>
                      <a:pt x="3" y="75"/>
                    </a:cubicBezTo>
                    <a:cubicBezTo>
                      <a:pt x="2" y="77"/>
                      <a:pt x="5" y="81"/>
                      <a:pt x="4" y="83"/>
                    </a:cubicBezTo>
                    <a:cubicBezTo>
                      <a:pt x="5" y="83"/>
                      <a:pt x="6" y="85"/>
                      <a:pt x="6" y="86"/>
                    </a:cubicBezTo>
                    <a:cubicBezTo>
                      <a:pt x="6" y="88"/>
                      <a:pt x="7" y="89"/>
                      <a:pt x="8" y="90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9" y="89"/>
                      <a:pt x="11" y="91"/>
                      <a:pt x="11" y="92"/>
                    </a:cubicBezTo>
                    <a:cubicBezTo>
                      <a:pt x="13" y="94"/>
                      <a:pt x="17" y="95"/>
                      <a:pt x="16" y="98"/>
                    </a:cubicBezTo>
                    <a:cubicBezTo>
                      <a:pt x="20" y="98"/>
                      <a:pt x="19" y="103"/>
                      <a:pt x="20" y="106"/>
                    </a:cubicBezTo>
                    <a:cubicBezTo>
                      <a:pt x="22" y="109"/>
                      <a:pt x="23" y="114"/>
                      <a:pt x="23" y="117"/>
                    </a:cubicBezTo>
                    <a:cubicBezTo>
                      <a:pt x="24" y="120"/>
                      <a:pt x="24" y="124"/>
                      <a:pt x="24" y="126"/>
                    </a:cubicBezTo>
                    <a:cubicBezTo>
                      <a:pt x="25" y="128"/>
                      <a:pt x="25" y="129"/>
                      <a:pt x="25" y="130"/>
                    </a:cubicBezTo>
                    <a:cubicBezTo>
                      <a:pt x="25" y="132"/>
                      <a:pt x="27" y="132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2"/>
                      <a:pt x="27" y="132"/>
                      <a:pt x="27" y="132"/>
                    </a:cubicBezTo>
                    <a:cubicBezTo>
                      <a:pt x="27" y="133"/>
                      <a:pt x="28" y="135"/>
                      <a:pt x="28" y="136"/>
                    </a:cubicBezTo>
                    <a:cubicBezTo>
                      <a:pt x="28" y="136"/>
                      <a:pt x="30" y="135"/>
                      <a:pt x="30" y="137"/>
                    </a:cubicBezTo>
                    <a:cubicBezTo>
                      <a:pt x="32" y="140"/>
                      <a:pt x="33" y="143"/>
                      <a:pt x="33" y="146"/>
                    </a:cubicBezTo>
                    <a:cubicBezTo>
                      <a:pt x="34" y="151"/>
                      <a:pt x="36" y="158"/>
                      <a:pt x="35" y="163"/>
                    </a:cubicBezTo>
                    <a:cubicBezTo>
                      <a:pt x="35" y="164"/>
                      <a:pt x="34" y="165"/>
                      <a:pt x="35" y="166"/>
                    </a:cubicBezTo>
                    <a:cubicBezTo>
                      <a:pt x="35" y="166"/>
                      <a:pt x="36" y="164"/>
                      <a:pt x="35" y="165"/>
                    </a:cubicBezTo>
                    <a:cubicBezTo>
                      <a:pt x="35" y="165"/>
                      <a:pt x="37" y="164"/>
                      <a:pt x="37" y="163"/>
                    </a:cubicBezTo>
                    <a:cubicBezTo>
                      <a:pt x="36" y="161"/>
                      <a:pt x="35" y="157"/>
                      <a:pt x="38" y="156"/>
                    </a:cubicBezTo>
                    <a:cubicBezTo>
                      <a:pt x="39" y="156"/>
                      <a:pt x="41" y="157"/>
                      <a:pt x="42" y="157"/>
                    </a:cubicBezTo>
                    <a:cubicBezTo>
                      <a:pt x="42" y="157"/>
                      <a:pt x="45" y="159"/>
                      <a:pt x="44" y="159"/>
                    </a:cubicBezTo>
                    <a:cubicBezTo>
                      <a:pt x="45" y="159"/>
                      <a:pt x="44" y="161"/>
                      <a:pt x="45" y="161"/>
                    </a:cubicBezTo>
                    <a:cubicBezTo>
                      <a:pt x="46" y="162"/>
                      <a:pt x="49" y="161"/>
                      <a:pt x="50" y="162"/>
                    </a:cubicBezTo>
                    <a:cubicBezTo>
                      <a:pt x="50" y="162"/>
                      <a:pt x="49" y="162"/>
                      <a:pt x="48" y="162"/>
                    </a:cubicBezTo>
                    <a:cubicBezTo>
                      <a:pt x="50" y="163"/>
                      <a:pt x="55" y="163"/>
                      <a:pt x="57" y="162"/>
                    </a:cubicBezTo>
                    <a:cubicBezTo>
                      <a:pt x="55" y="165"/>
                      <a:pt x="45" y="165"/>
                      <a:pt x="45" y="168"/>
                    </a:cubicBezTo>
                    <a:cubicBezTo>
                      <a:pt x="46" y="168"/>
                      <a:pt x="46" y="168"/>
                      <a:pt x="46" y="168"/>
                    </a:cubicBezTo>
                    <a:cubicBezTo>
                      <a:pt x="44" y="166"/>
                      <a:pt x="42" y="170"/>
                      <a:pt x="41" y="171"/>
                    </a:cubicBezTo>
                    <a:cubicBezTo>
                      <a:pt x="42" y="171"/>
                      <a:pt x="43" y="170"/>
                      <a:pt x="44" y="170"/>
                    </a:cubicBezTo>
                    <a:cubicBezTo>
                      <a:pt x="41" y="170"/>
                      <a:pt x="45" y="172"/>
                      <a:pt x="44" y="173"/>
                    </a:cubicBezTo>
                    <a:cubicBezTo>
                      <a:pt x="43" y="173"/>
                      <a:pt x="43" y="172"/>
                      <a:pt x="42" y="171"/>
                    </a:cubicBezTo>
                    <a:cubicBezTo>
                      <a:pt x="42" y="172"/>
                      <a:pt x="41" y="172"/>
                      <a:pt x="41" y="172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1" y="172"/>
                      <a:pt x="41" y="171"/>
                      <a:pt x="41" y="171"/>
                    </a:cubicBezTo>
                    <a:cubicBezTo>
                      <a:pt x="40" y="171"/>
                      <a:pt x="39" y="171"/>
                      <a:pt x="39" y="169"/>
                    </a:cubicBezTo>
                    <a:cubicBezTo>
                      <a:pt x="40" y="168"/>
                      <a:pt x="39" y="167"/>
                      <a:pt x="38" y="167"/>
                    </a:cubicBezTo>
                    <a:cubicBezTo>
                      <a:pt x="38" y="167"/>
                      <a:pt x="37" y="167"/>
                      <a:pt x="37" y="167"/>
                    </a:cubicBezTo>
                    <a:cubicBezTo>
                      <a:pt x="39" y="171"/>
                      <a:pt x="38" y="175"/>
                      <a:pt x="39" y="180"/>
                    </a:cubicBezTo>
                    <a:cubicBezTo>
                      <a:pt x="39" y="181"/>
                      <a:pt x="39" y="181"/>
                      <a:pt x="40" y="182"/>
                    </a:cubicBezTo>
                    <a:cubicBezTo>
                      <a:pt x="41" y="182"/>
                      <a:pt x="42" y="182"/>
                      <a:pt x="43" y="183"/>
                    </a:cubicBezTo>
                    <a:cubicBezTo>
                      <a:pt x="42" y="182"/>
                      <a:pt x="43" y="182"/>
                      <a:pt x="42" y="182"/>
                    </a:cubicBezTo>
                    <a:cubicBezTo>
                      <a:pt x="44" y="181"/>
                      <a:pt x="45" y="184"/>
                      <a:pt x="47" y="183"/>
                    </a:cubicBezTo>
                    <a:cubicBezTo>
                      <a:pt x="47" y="183"/>
                      <a:pt x="46" y="183"/>
                      <a:pt x="46" y="183"/>
                    </a:cubicBezTo>
                    <a:cubicBezTo>
                      <a:pt x="46" y="183"/>
                      <a:pt x="46" y="183"/>
                      <a:pt x="47" y="183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7" y="180"/>
                      <a:pt x="48" y="182"/>
                      <a:pt x="50" y="182"/>
                    </a:cubicBezTo>
                    <a:cubicBezTo>
                      <a:pt x="50" y="180"/>
                      <a:pt x="51" y="180"/>
                      <a:pt x="52" y="180"/>
                    </a:cubicBezTo>
                    <a:cubicBezTo>
                      <a:pt x="52" y="180"/>
                      <a:pt x="52" y="180"/>
                      <a:pt x="52" y="181"/>
                    </a:cubicBezTo>
                    <a:cubicBezTo>
                      <a:pt x="53" y="181"/>
                      <a:pt x="54" y="182"/>
                      <a:pt x="55" y="183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5" y="183"/>
                      <a:pt x="55" y="183"/>
                      <a:pt x="56" y="183"/>
                    </a:cubicBezTo>
                    <a:cubicBezTo>
                      <a:pt x="56" y="184"/>
                      <a:pt x="57" y="185"/>
                      <a:pt x="57" y="186"/>
                    </a:cubicBezTo>
                    <a:cubicBezTo>
                      <a:pt x="58" y="186"/>
                      <a:pt x="58" y="186"/>
                      <a:pt x="59" y="185"/>
                    </a:cubicBezTo>
                    <a:cubicBezTo>
                      <a:pt x="55" y="187"/>
                      <a:pt x="58" y="184"/>
                      <a:pt x="54" y="184"/>
                    </a:cubicBezTo>
                    <a:cubicBezTo>
                      <a:pt x="54" y="183"/>
                      <a:pt x="50" y="185"/>
                      <a:pt x="50" y="186"/>
                    </a:cubicBezTo>
                    <a:cubicBezTo>
                      <a:pt x="49" y="187"/>
                      <a:pt x="50" y="188"/>
                      <a:pt x="49" y="189"/>
                    </a:cubicBezTo>
                    <a:cubicBezTo>
                      <a:pt x="49" y="189"/>
                      <a:pt x="49" y="189"/>
                      <a:pt x="50" y="190"/>
                    </a:cubicBezTo>
                    <a:cubicBezTo>
                      <a:pt x="50" y="190"/>
                      <a:pt x="50" y="190"/>
                      <a:pt x="49" y="190"/>
                    </a:cubicBezTo>
                    <a:cubicBezTo>
                      <a:pt x="51" y="190"/>
                      <a:pt x="51" y="191"/>
                      <a:pt x="52" y="192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50" y="192"/>
                      <a:pt x="51" y="191"/>
                    </a:cubicBezTo>
                    <a:cubicBezTo>
                      <a:pt x="49" y="191"/>
                      <a:pt x="48" y="190"/>
                      <a:pt x="48" y="189"/>
                    </a:cubicBezTo>
                    <a:cubicBezTo>
                      <a:pt x="48" y="191"/>
                      <a:pt x="49" y="193"/>
                      <a:pt x="50" y="194"/>
                    </a:cubicBezTo>
                    <a:cubicBezTo>
                      <a:pt x="50" y="195"/>
                      <a:pt x="51" y="196"/>
                      <a:pt x="52" y="196"/>
                    </a:cubicBezTo>
                    <a:cubicBezTo>
                      <a:pt x="52" y="197"/>
                      <a:pt x="51" y="198"/>
                      <a:pt x="52" y="199"/>
                    </a:cubicBezTo>
                    <a:cubicBezTo>
                      <a:pt x="52" y="199"/>
                      <a:pt x="51" y="199"/>
                      <a:pt x="51" y="199"/>
                    </a:cubicBezTo>
                    <a:cubicBezTo>
                      <a:pt x="51" y="199"/>
                      <a:pt x="51" y="199"/>
                      <a:pt x="51" y="199"/>
                    </a:cubicBezTo>
                    <a:cubicBezTo>
                      <a:pt x="49" y="198"/>
                      <a:pt x="47" y="202"/>
                      <a:pt x="50" y="203"/>
                    </a:cubicBezTo>
                    <a:cubicBezTo>
                      <a:pt x="51" y="203"/>
                      <a:pt x="50" y="204"/>
                      <a:pt x="51" y="205"/>
                    </a:cubicBezTo>
                    <a:cubicBezTo>
                      <a:pt x="51" y="205"/>
                      <a:pt x="52" y="205"/>
                      <a:pt x="53" y="205"/>
                    </a:cubicBezTo>
                    <a:cubicBezTo>
                      <a:pt x="54" y="206"/>
                      <a:pt x="55" y="207"/>
                      <a:pt x="55" y="209"/>
                    </a:cubicBezTo>
                    <a:cubicBezTo>
                      <a:pt x="54" y="206"/>
                      <a:pt x="52" y="206"/>
                      <a:pt x="50" y="205"/>
                    </a:cubicBezTo>
                    <a:cubicBezTo>
                      <a:pt x="49" y="205"/>
                      <a:pt x="50" y="204"/>
                      <a:pt x="49" y="203"/>
                    </a:cubicBezTo>
                    <a:cubicBezTo>
                      <a:pt x="49" y="205"/>
                      <a:pt x="50" y="205"/>
                      <a:pt x="49" y="207"/>
                    </a:cubicBezTo>
                    <a:cubicBezTo>
                      <a:pt x="48" y="208"/>
                      <a:pt x="48" y="208"/>
                      <a:pt x="48" y="210"/>
                    </a:cubicBezTo>
                    <a:cubicBezTo>
                      <a:pt x="48" y="210"/>
                      <a:pt x="48" y="210"/>
                      <a:pt x="48" y="210"/>
                    </a:cubicBezTo>
                    <a:cubicBezTo>
                      <a:pt x="47" y="208"/>
                      <a:pt x="45" y="211"/>
                      <a:pt x="44" y="209"/>
                    </a:cubicBezTo>
                    <a:cubicBezTo>
                      <a:pt x="43" y="208"/>
                      <a:pt x="44" y="203"/>
                      <a:pt x="43" y="202"/>
                    </a:cubicBezTo>
                    <a:cubicBezTo>
                      <a:pt x="43" y="200"/>
                      <a:pt x="43" y="197"/>
                      <a:pt x="44" y="195"/>
                    </a:cubicBezTo>
                    <a:cubicBezTo>
                      <a:pt x="44" y="192"/>
                      <a:pt x="41" y="191"/>
                      <a:pt x="42" y="189"/>
                    </a:cubicBezTo>
                    <a:cubicBezTo>
                      <a:pt x="42" y="189"/>
                      <a:pt x="42" y="189"/>
                      <a:pt x="42" y="190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0" y="185"/>
                      <a:pt x="41" y="196"/>
                      <a:pt x="41" y="197"/>
                    </a:cubicBezTo>
                    <a:cubicBezTo>
                      <a:pt x="42" y="201"/>
                      <a:pt x="42" y="205"/>
                      <a:pt x="42" y="209"/>
                    </a:cubicBezTo>
                    <a:cubicBezTo>
                      <a:pt x="41" y="211"/>
                      <a:pt x="41" y="214"/>
                      <a:pt x="40" y="216"/>
                    </a:cubicBezTo>
                    <a:cubicBezTo>
                      <a:pt x="40" y="216"/>
                      <a:pt x="40" y="218"/>
                      <a:pt x="40" y="218"/>
                    </a:cubicBezTo>
                    <a:cubicBezTo>
                      <a:pt x="40" y="219"/>
                      <a:pt x="42" y="217"/>
                      <a:pt x="43" y="218"/>
                    </a:cubicBezTo>
                    <a:cubicBezTo>
                      <a:pt x="43" y="217"/>
                      <a:pt x="42" y="217"/>
                      <a:pt x="42" y="216"/>
                    </a:cubicBezTo>
                    <a:cubicBezTo>
                      <a:pt x="44" y="214"/>
                      <a:pt x="45" y="215"/>
                      <a:pt x="47" y="216"/>
                    </a:cubicBezTo>
                    <a:cubicBezTo>
                      <a:pt x="47" y="216"/>
                      <a:pt x="51" y="223"/>
                      <a:pt x="53" y="220"/>
                    </a:cubicBezTo>
                    <a:cubicBezTo>
                      <a:pt x="54" y="219"/>
                      <a:pt x="55" y="219"/>
                      <a:pt x="56" y="218"/>
                    </a:cubicBezTo>
                    <a:cubicBezTo>
                      <a:pt x="57" y="218"/>
                      <a:pt x="57" y="217"/>
                      <a:pt x="58" y="217"/>
                    </a:cubicBezTo>
                    <a:cubicBezTo>
                      <a:pt x="58" y="217"/>
                      <a:pt x="59" y="218"/>
                      <a:pt x="60" y="218"/>
                    </a:cubicBezTo>
                    <a:cubicBezTo>
                      <a:pt x="60" y="218"/>
                      <a:pt x="62" y="216"/>
                      <a:pt x="62" y="216"/>
                    </a:cubicBezTo>
                    <a:cubicBezTo>
                      <a:pt x="63" y="215"/>
                      <a:pt x="63" y="216"/>
                      <a:pt x="65" y="215"/>
                    </a:cubicBezTo>
                    <a:cubicBezTo>
                      <a:pt x="63" y="220"/>
                      <a:pt x="71" y="219"/>
                      <a:pt x="73" y="218"/>
                    </a:cubicBezTo>
                    <a:cubicBezTo>
                      <a:pt x="75" y="218"/>
                      <a:pt x="77" y="218"/>
                      <a:pt x="79" y="219"/>
                    </a:cubicBezTo>
                    <a:cubicBezTo>
                      <a:pt x="80" y="220"/>
                      <a:pt x="81" y="222"/>
                      <a:pt x="83" y="224"/>
                    </a:cubicBezTo>
                    <a:cubicBezTo>
                      <a:pt x="84" y="225"/>
                      <a:pt x="87" y="228"/>
                      <a:pt x="89" y="228"/>
                    </a:cubicBezTo>
                    <a:cubicBezTo>
                      <a:pt x="92" y="227"/>
                      <a:pt x="94" y="224"/>
                      <a:pt x="97" y="224"/>
                    </a:cubicBezTo>
                    <a:cubicBezTo>
                      <a:pt x="103" y="224"/>
                      <a:pt x="105" y="230"/>
                      <a:pt x="110" y="232"/>
                    </a:cubicBezTo>
                    <a:cubicBezTo>
                      <a:pt x="110" y="232"/>
                      <a:pt x="112" y="232"/>
                      <a:pt x="112" y="231"/>
                    </a:cubicBezTo>
                    <a:cubicBezTo>
                      <a:pt x="112" y="232"/>
                      <a:pt x="111" y="232"/>
                      <a:pt x="111" y="232"/>
                    </a:cubicBezTo>
                    <a:cubicBezTo>
                      <a:pt x="112" y="232"/>
                      <a:pt x="112" y="232"/>
                      <a:pt x="113" y="232"/>
                    </a:cubicBezTo>
                    <a:cubicBezTo>
                      <a:pt x="112" y="232"/>
                      <a:pt x="112" y="232"/>
                      <a:pt x="112" y="232"/>
                    </a:cubicBezTo>
                    <a:cubicBezTo>
                      <a:pt x="113" y="233"/>
                      <a:pt x="114" y="234"/>
                      <a:pt x="114" y="236"/>
                    </a:cubicBezTo>
                    <a:cubicBezTo>
                      <a:pt x="114" y="236"/>
                      <a:pt x="114" y="236"/>
                      <a:pt x="114" y="235"/>
                    </a:cubicBezTo>
                    <a:cubicBezTo>
                      <a:pt x="113" y="237"/>
                      <a:pt x="115" y="239"/>
                      <a:pt x="115" y="240"/>
                    </a:cubicBezTo>
                    <a:cubicBezTo>
                      <a:pt x="116" y="241"/>
                      <a:pt x="117" y="242"/>
                      <a:pt x="117" y="242"/>
                    </a:cubicBezTo>
                    <a:cubicBezTo>
                      <a:pt x="118" y="243"/>
                      <a:pt x="118" y="243"/>
                      <a:pt x="119" y="243"/>
                    </a:cubicBezTo>
                    <a:cubicBezTo>
                      <a:pt x="120" y="244"/>
                      <a:pt x="118" y="244"/>
                      <a:pt x="118" y="245"/>
                    </a:cubicBezTo>
                    <a:cubicBezTo>
                      <a:pt x="119" y="247"/>
                      <a:pt x="119" y="249"/>
                      <a:pt x="120" y="251"/>
                    </a:cubicBezTo>
                    <a:cubicBezTo>
                      <a:pt x="120" y="253"/>
                      <a:pt x="119" y="254"/>
                      <a:pt x="120" y="256"/>
                    </a:cubicBezTo>
                    <a:cubicBezTo>
                      <a:pt x="121" y="259"/>
                      <a:pt x="121" y="260"/>
                      <a:pt x="121" y="263"/>
                    </a:cubicBezTo>
                    <a:cubicBezTo>
                      <a:pt x="120" y="267"/>
                      <a:pt x="122" y="266"/>
                      <a:pt x="124" y="269"/>
                    </a:cubicBezTo>
                    <a:cubicBezTo>
                      <a:pt x="127" y="271"/>
                      <a:pt x="130" y="270"/>
                      <a:pt x="133" y="271"/>
                    </a:cubicBezTo>
                    <a:cubicBezTo>
                      <a:pt x="135" y="272"/>
                      <a:pt x="139" y="274"/>
                      <a:pt x="141" y="273"/>
                    </a:cubicBezTo>
                    <a:cubicBezTo>
                      <a:pt x="142" y="273"/>
                      <a:pt x="143" y="273"/>
                      <a:pt x="143" y="273"/>
                    </a:cubicBezTo>
                    <a:cubicBezTo>
                      <a:pt x="143" y="273"/>
                      <a:pt x="143" y="273"/>
                      <a:pt x="143" y="273"/>
                    </a:cubicBezTo>
                    <a:cubicBezTo>
                      <a:pt x="146" y="273"/>
                      <a:pt x="148" y="275"/>
                      <a:pt x="151" y="275"/>
                    </a:cubicBezTo>
                    <a:cubicBezTo>
                      <a:pt x="154" y="275"/>
                      <a:pt x="156" y="273"/>
                      <a:pt x="159" y="272"/>
                    </a:cubicBezTo>
                    <a:cubicBezTo>
                      <a:pt x="161" y="271"/>
                      <a:pt x="163" y="271"/>
                      <a:pt x="165" y="270"/>
                    </a:cubicBezTo>
                    <a:cubicBezTo>
                      <a:pt x="167" y="270"/>
                      <a:pt x="168" y="270"/>
                      <a:pt x="169" y="269"/>
                    </a:cubicBezTo>
                    <a:cubicBezTo>
                      <a:pt x="170" y="269"/>
                      <a:pt x="170" y="268"/>
                      <a:pt x="170" y="268"/>
                    </a:cubicBezTo>
                    <a:cubicBezTo>
                      <a:pt x="171" y="268"/>
                      <a:pt x="171" y="268"/>
                      <a:pt x="172" y="268"/>
                    </a:cubicBezTo>
                    <a:cubicBezTo>
                      <a:pt x="173" y="267"/>
                      <a:pt x="173" y="266"/>
                      <a:pt x="174" y="265"/>
                    </a:cubicBezTo>
                    <a:cubicBezTo>
                      <a:pt x="175" y="264"/>
                      <a:pt x="177" y="264"/>
                      <a:pt x="178" y="263"/>
                    </a:cubicBezTo>
                    <a:cubicBezTo>
                      <a:pt x="180" y="262"/>
                      <a:pt x="183" y="264"/>
                      <a:pt x="185" y="264"/>
                    </a:cubicBezTo>
                    <a:cubicBezTo>
                      <a:pt x="190" y="263"/>
                      <a:pt x="195" y="260"/>
                      <a:pt x="200" y="263"/>
                    </a:cubicBezTo>
                    <a:cubicBezTo>
                      <a:pt x="203" y="265"/>
                      <a:pt x="204" y="263"/>
                      <a:pt x="207" y="263"/>
                    </a:cubicBezTo>
                    <a:cubicBezTo>
                      <a:pt x="209" y="263"/>
                      <a:pt x="212" y="265"/>
                      <a:pt x="214" y="266"/>
                    </a:cubicBezTo>
                    <a:cubicBezTo>
                      <a:pt x="217" y="267"/>
                      <a:pt x="215" y="272"/>
                      <a:pt x="219" y="271"/>
                    </a:cubicBezTo>
                    <a:cubicBezTo>
                      <a:pt x="222" y="270"/>
                      <a:pt x="222" y="267"/>
                      <a:pt x="226" y="267"/>
                    </a:cubicBezTo>
                    <a:cubicBezTo>
                      <a:pt x="227" y="267"/>
                      <a:pt x="228" y="267"/>
                      <a:pt x="229" y="267"/>
                    </a:cubicBezTo>
                    <a:cubicBezTo>
                      <a:pt x="229" y="267"/>
                      <a:pt x="232" y="267"/>
                      <a:pt x="232" y="267"/>
                    </a:cubicBezTo>
                    <a:cubicBezTo>
                      <a:pt x="235" y="269"/>
                      <a:pt x="235" y="266"/>
                      <a:pt x="238" y="266"/>
                    </a:cubicBezTo>
                    <a:cubicBezTo>
                      <a:pt x="241" y="265"/>
                      <a:pt x="244" y="264"/>
                      <a:pt x="247" y="263"/>
                    </a:cubicBezTo>
                    <a:cubicBezTo>
                      <a:pt x="249" y="261"/>
                      <a:pt x="251" y="259"/>
                      <a:pt x="254" y="260"/>
                    </a:cubicBezTo>
                    <a:cubicBezTo>
                      <a:pt x="256" y="261"/>
                      <a:pt x="258" y="265"/>
                      <a:pt x="260" y="264"/>
                    </a:cubicBezTo>
                    <a:cubicBezTo>
                      <a:pt x="262" y="264"/>
                      <a:pt x="265" y="264"/>
                      <a:pt x="267" y="263"/>
                    </a:cubicBezTo>
                    <a:cubicBezTo>
                      <a:pt x="269" y="263"/>
                      <a:pt x="273" y="263"/>
                      <a:pt x="275" y="262"/>
                    </a:cubicBezTo>
                    <a:cubicBezTo>
                      <a:pt x="278" y="261"/>
                      <a:pt x="279" y="258"/>
                      <a:pt x="282" y="257"/>
                    </a:cubicBezTo>
                    <a:cubicBezTo>
                      <a:pt x="284" y="257"/>
                      <a:pt x="287" y="256"/>
                      <a:pt x="289" y="255"/>
                    </a:cubicBezTo>
                    <a:cubicBezTo>
                      <a:pt x="292" y="253"/>
                      <a:pt x="294" y="254"/>
                      <a:pt x="297" y="253"/>
                    </a:cubicBezTo>
                    <a:cubicBezTo>
                      <a:pt x="300" y="252"/>
                      <a:pt x="303" y="252"/>
                      <a:pt x="306" y="251"/>
                    </a:cubicBezTo>
                    <a:cubicBezTo>
                      <a:pt x="310" y="251"/>
                      <a:pt x="310" y="251"/>
                      <a:pt x="312" y="248"/>
                    </a:cubicBezTo>
                    <a:cubicBezTo>
                      <a:pt x="314" y="245"/>
                      <a:pt x="315" y="247"/>
                      <a:pt x="319" y="247"/>
                    </a:cubicBezTo>
                    <a:cubicBezTo>
                      <a:pt x="321" y="248"/>
                      <a:pt x="324" y="246"/>
                      <a:pt x="327" y="246"/>
                    </a:cubicBezTo>
                    <a:cubicBezTo>
                      <a:pt x="329" y="246"/>
                      <a:pt x="332" y="245"/>
                      <a:pt x="334" y="245"/>
                    </a:cubicBezTo>
                    <a:cubicBezTo>
                      <a:pt x="338" y="245"/>
                      <a:pt x="340" y="246"/>
                      <a:pt x="344" y="245"/>
                    </a:cubicBezTo>
                    <a:cubicBezTo>
                      <a:pt x="346" y="244"/>
                      <a:pt x="349" y="242"/>
                      <a:pt x="351" y="240"/>
                    </a:cubicBezTo>
                    <a:cubicBezTo>
                      <a:pt x="352" y="238"/>
                      <a:pt x="359" y="240"/>
                      <a:pt x="362" y="240"/>
                    </a:cubicBezTo>
                    <a:cubicBezTo>
                      <a:pt x="377" y="240"/>
                      <a:pt x="393" y="240"/>
                      <a:pt x="409" y="240"/>
                    </a:cubicBezTo>
                    <a:cubicBezTo>
                      <a:pt x="432" y="240"/>
                      <a:pt x="455" y="240"/>
                      <a:pt x="478" y="240"/>
                    </a:cubicBezTo>
                    <a:cubicBezTo>
                      <a:pt x="478" y="240"/>
                      <a:pt x="478" y="240"/>
                      <a:pt x="477" y="239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" name="Freeform 9827" descr="© INSCALE GmbH, 05.05.2010&#10;http://www.presentationload.com/">
              <a:extLst>
                <a:ext uri="{FF2B5EF4-FFF2-40B4-BE49-F238E27FC236}">
                  <a16:creationId xmlns:a16="http://schemas.microsoft.com/office/drawing/2014/main" id="{69F397D2-A5C0-0148-84B8-596CACCBD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670"/>
              <a:ext cx="1137" cy="578"/>
            </a:xfrm>
            <a:custGeom>
              <a:avLst/>
              <a:gdLst>
                <a:gd name="T0" fmla="*/ 1135 w 734"/>
                <a:gd name="T1" fmla="*/ 9 h 373"/>
                <a:gd name="T2" fmla="*/ 618 w 734"/>
                <a:gd name="T3" fmla="*/ 0 h 373"/>
                <a:gd name="T4" fmla="*/ 3 w 734"/>
                <a:gd name="T5" fmla="*/ 0 h 373"/>
                <a:gd name="T6" fmla="*/ 0 w 734"/>
                <a:gd name="T7" fmla="*/ 99 h 373"/>
                <a:gd name="T8" fmla="*/ 5 w 734"/>
                <a:gd name="T9" fmla="*/ 132 h 373"/>
                <a:gd name="T10" fmla="*/ 26 w 734"/>
                <a:gd name="T11" fmla="*/ 155 h 373"/>
                <a:gd name="T12" fmla="*/ 31 w 734"/>
                <a:gd name="T13" fmla="*/ 167 h 373"/>
                <a:gd name="T14" fmla="*/ 34 w 734"/>
                <a:gd name="T15" fmla="*/ 184 h 373"/>
                <a:gd name="T16" fmla="*/ 33 w 734"/>
                <a:gd name="T17" fmla="*/ 197 h 373"/>
                <a:gd name="T18" fmla="*/ 48 w 734"/>
                <a:gd name="T19" fmla="*/ 208 h 373"/>
                <a:gd name="T20" fmla="*/ 71 w 734"/>
                <a:gd name="T21" fmla="*/ 223 h 373"/>
                <a:gd name="T22" fmla="*/ 84 w 734"/>
                <a:gd name="T23" fmla="*/ 232 h 373"/>
                <a:gd name="T24" fmla="*/ 94 w 734"/>
                <a:gd name="T25" fmla="*/ 251 h 373"/>
                <a:gd name="T26" fmla="*/ 107 w 734"/>
                <a:gd name="T27" fmla="*/ 267 h 373"/>
                <a:gd name="T28" fmla="*/ 121 w 734"/>
                <a:gd name="T29" fmla="*/ 280 h 373"/>
                <a:gd name="T30" fmla="*/ 135 w 734"/>
                <a:gd name="T31" fmla="*/ 287 h 373"/>
                <a:gd name="T32" fmla="*/ 153 w 734"/>
                <a:gd name="T33" fmla="*/ 290 h 373"/>
                <a:gd name="T34" fmla="*/ 158 w 734"/>
                <a:gd name="T35" fmla="*/ 308 h 373"/>
                <a:gd name="T36" fmla="*/ 155 w 734"/>
                <a:gd name="T37" fmla="*/ 332 h 373"/>
                <a:gd name="T38" fmla="*/ 146 w 734"/>
                <a:gd name="T39" fmla="*/ 352 h 373"/>
                <a:gd name="T40" fmla="*/ 149 w 734"/>
                <a:gd name="T41" fmla="*/ 372 h 373"/>
                <a:gd name="T42" fmla="*/ 155 w 734"/>
                <a:gd name="T43" fmla="*/ 390 h 373"/>
                <a:gd name="T44" fmla="*/ 141 w 734"/>
                <a:gd name="T45" fmla="*/ 400 h 373"/>
                <a:gd name="T46" fmla="*/ 143 w 734"/>
                <a:gd name="T47" fmla="*/ 415 h 373"/>
                <a:gd name="T48" fmla="*/ 150 w 734"/>
                <a:gd name="T49" fmla="*/ 426 h 373"/>
                <a:gd name="T50" fmla="*/ 170 w 734"/>
                <a:gd name="T51" fmla="*/ 434 h 373"/>
                <a:gd name="T52" fmla="*/ 181 w 734"/>
                <a:gd name="T53" fmla="*/ 426 h 373"/>
                <a:gd name="T54" fmla="*/ 192 w 734"/>
                <a:gd name="T55" fmla="*/ 412 h 373"/>
                <a:gd name="T56" fmla="*/ 201 w 734"/>
                <a:gd name="T57" fmla="*/ 412 h 373"/>
                <a:gd name="T58" fmla="*/ 211 w 734"/>
                <a:gd name="T59" fmla="*/ 431 h 373"/>
                <a:gd name="T60" fmla="*/ 218 w 734"/>
                <a:gd name="T61" fmla="*/ 446 h 373"/>
                <a:gd name="T62" fmla="*/ 232 w 734"/>
                <a:gd name="T63" fmla="*/ 471 h 373"/>
                <a:gd name="T64" fmla="*/ 240 w 734"/>
                <a:gd name="T65" fmla="*/ 485 h 373"/>
                <a:gd name="T66" fmla="*/ 248 w 734"/>
                <a:gd name="T67" fmla="*/ 494 h 373"/>
                <a:gd name="T68" fmla="*/ 249 w 734"/>
                <a:gd name="T69" fmla="*/ 516 h 373"/>
                <a:gd name="T70" fmla="*/ 273 w 734"/>
                <a:gd name="T71" fmla="*/ 522 h 373"/>
                <a:gd name="T72" fmla="*/ 282 w 734"/>
                <a:gd name="T73" fmla="*/ 536 h 373"/>
                <a:gd name="T74" fmla="*/ 285 w 734"/>
                <a:gd name="T75" fmla="*/ 552 h 373"/>
                <a:gd name="T76" fmla="*/ 288 w 734"/>
                <a:gd name="T77" fmla="*/ 561 h 373"/>
                <a:gd name="T78" fmla="*/ 305 w 734"/>
                <a:gd name="T79" fmla="*/ 564 h 373"/>
                <a:gd name="T80" fmla="*/ 335 w 734"/>
                <a:gd name="T81" fmla="*/ 561 h 373"/>
                <a:gd name="T82" fmla="*/ 353 w 734"/>
                <a:gd name="T83" fmla="*/ 552 h 373"/>
                <a:gd name="T84" fmla="*/ 370 w 734"/>
                <a:gd name="T85" fmla="*/ 553 h 373"/>
                <a:gd name="T86" fmla="*/ 387 w 734"/>
                <a:gd name="T87" fmla="*/ 552 h 373"/>
                <a:gd name="T88" fmla="*/ 412 w 734"/>
                <a:gd name="T89" fmla="*/ 550 h 373"/>
                <a:gd name="T90" fmla="*/ 431 w 734"/>
                <a:gd name="T91" fmla="*/ 549 h 373"/>
                <a:gd name="T92" fmla="*/ 441 w 734"/>
                <a:gd name="T93" fmla="*/ 527 h 373"/>
                <a:gd name="T94" fmla="*/ 452 w 734"/>
                <a:gd name="T95" fmla="*/ 536 h 373"/>
                <a:gd name="T96" fmla="*/ 457 w 734"/>
                <a:gd name="T97" fmla="*/ 549 h 373"/>
                <a:gd name="T98" fmla="*/ 474 w 734"/>
                <a:gd name="T99" fmla="*/ 561 h 373"/>
                <a:gd name="T100" fmla="*/ 520 w 734"/>
                <a:gd name="T101" fmla="*/ 496 h 373"/>
                <a:gd name="T102" fmla="*/ 1137 w 734"/>
                <a:gd name="T103" fmla="*/ 496 h 3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4"/>
                <a:gd name="T157" fmla="*/ 0 h 373"/>
                <a:gd name="T158" fmla="*/ 734 w 734"/>
                <a:gd name="T159" fmla="*/ 373 h 3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4" h="373">
                  <a:moveTo>
                    <a:pt x="733" y="249"/>
                  </a:moveTo>
                  <a:cubicBezTo>
                    <a:pt x="733" y="200"/>
                    <a:pt x="733" y="151"/>
                    <a:pt x="733" y="102"/>
                  </a:cubicBezTo>
                  <a:cubicBezTo>
                    <a:pt x="733" y="79"/>
                    <a:pt x="733" y="55"/>
                    <a:pt x="733" y="32"/>
                  </a:cubicBezTo>
                  <a:cubicBezTo>
                    <a:pt x="733" y="23"/>
                    <a:pt x="733" y="15"/>
                    <a:pt x="733" y="6"/>
                  </a:cubicBezTo>
                  <a:cubicBezTo>
                    <a:pt x="733" y="3"/>
                    <a:pt x="734" y="0"/>
                    <a:pt x="730" y="0"/>
                  </a:cubicBezTo>
                  <a:cubicBezTo>
                    <a:pt x="715" y="0"/>
                    <a:pt x="699" y="0"/>
                    <a:pt x="683" y="0"/>
                  </a:cubicBezTo>
                  <a:cubicBezTo>
                    <a:pt x="636" y="0"/>
                    <a:pt x="589" y="0"/>
                    <a:pt x="542" y="0"/>
                  </a:cubicBezTo>
                  <a:cubicBezTo>
                    <a:pt x="494" y="0"/>
                    <a:pt x="447" y="0"/>
                    <a:pt x="399" y="0"/>
                  </a:cubicBezTo>
                  <a:cubicBezTo>
                    <a:pt x="346" y="0"/>
                    <a:pt x="293" y="0"/>
                    <a:pt x="240" y="0"/>
                  </a:cubicBezTo>
                  <a:cubicBezTo>
                    <a:pt x="193" y="0"/>
                    <a:pt x="145" y="0"/>
                    <a:pt x="97" y="0"/>
                  </a:cubicBezTo>
                  <a:cubicBezTo>
                    <a:pt x="73" y="0"/>
                    <a:pt x="48" y="0"/>
                    <a:pt x="24" y="0"/>
                  </a:cubicBezTo>
                  <a:cubicBezTo>
                    <a:pt x="17" y="0"/>
                    <a:pt x="9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23"/>
                    <a:pt x="0" y="34"/>
                    <a:pt x="0" y="46"/>
                  </a:cubicBezTo>
                  <a:cubicBezTo>
                    <a:pt x="0" y="52"/>
                    <a:pt x="0" y="58"/>
                    <a:pt x="0" y="64"/>
                  </a:cubicBezTo>
                  <a:cubicBezTo>
                    <a:pt x="1" y="68"/>
                    <a:pt x="1" y="72"/>
                    <a:pt x="1" y="76"/>
                  </a:cubicBezTo>
                  <a:cubicBezTo>
                    <a:pt x="1" y="78"/>
                    <a:pt x="0" y="81"/>
                    <a:pt x="1" y="82"/>
                  </a:cubicBezTo>
                  <a:cubicBezTo>
                    <a:pt x="1" y="83"/>
                    <a:pt x="2" y="82"/>
                    <a:pt x="2" y="83"/>
                  </a:cubicBezTo>
                  <a:cubicBezTo>
                    <a:pt x="3" y="83"/>
                    <a:pt x="3" y="84"/>
                    <a:pt x="3" y="85"/>
                  </a:cubicBezTo>
                  <a:cubicBezTo>
                    <a:pt x="4" y="86"/>
                    <a:pt x="5" y="87"/>
                    <a:pt x="6" y="88"/>
                  </a:cubicBezTo>
                  <a:cubicBezTo>
                    <a:pt x="8" y="91"/>
                    <a:pt x="10" y="92"/>
                    <a:pt x="12" y="93"/>
                  </a:cubicBezTo>
                  <a:cubicBezTo>
                    <a:pt x="14" y="95"/>
                    <a:pt x="12" y="98"/>
                    <a:pt x="14" y="100"/>
                  </a:cubicBezTo>
                  <a:cubicBezTo>
                    <a:pt x="14" y="100"/>
                    <a:pt x="15" y="99"/>
                    <a:pt x="17" y="100"/>
                  </a:cubicBezTo>
                  <a:cubicBezTo>
                    <a:pt x="17" y="101"/>
                    <a:pt x="16" y="101"/>
                    <a:pt x="17" y="102"/>
                  </a:cubicBezTo>
                  <a:cubicBezTo>
                    <a:pt x="17" y="102"/>
                    <a:pt x="18" y="102"/>
                    <a:pt x="18" y="103"/>
                  </a:cubicBezTo>
                  <a:cubicBezTo>
                    <a:pt x="20" y="104"/>
                    <a:pt x="20" y="103"/>
                    <a:pt x="20" y="105"/>
                  </a:cubicBezTo>
                  <a:cubicBezTo>
                    <a:pt x="20" y="106"/>
                    <a:pt x="19" y="107"/>
                    <a:pt x="20" y="108"/>
                  </a:cubicBezTo>
                  <a:cubicBezTo>
                    <a:pt x="20" y="109"/>
                    <a:pt x="23" y="110"/>
                    <a:pt x="22" y="112"/>
                  </a:cubicBezTo>
                  <a:cubicBezTo>
                    <a:pt x="22" y="113"/>
                    <a:pt x="18" y="115"/>
                    <a:pt x="18" y="116"/>
                  </a:cubicBezTo>
                  <a:cubicBezTo>
                    <a:pt x="19" y="117"/>
                    <a:pt x="21" y="117"/>
                    <a:pt x="21" y="117"/>
                  </a:cubicBezTo>
                  <a:cubicBezTo>
                    <a:pt x="22" y="117"/>
                    <a:pt x="21" y="119"/>
                    <a:pt x="22" y="119"/>
                  </a:cubicBezTo>
                  <a:cubicBezTo>
                    <a:pt x="23" y="121"/>
                    <a:pt x="22" y="120"/>
                    <a:pt x="23" y="121"/>
                  </a:cubicBezTo>
                  <a:cubicBezTo>
                    <a:pt x="23" y="121"/>
                    <a:pt x="26" y="122"/>
                    <a:pt x="26" y="122"/>
                  </a:cubicBezTo>
                  <a:cubicBezTo>
                    <a:pt x="26" y="124"/>
                    <a:pt x="21" y="124"/>
                    <a:pt x="19" y="124"/>
                  </a:cubicBezTo>
                  <a:cubicBezTo>
                    <a:pt x="17" y="126"/>
                    <a:pt x="20" y="126"/>
                    <a:pt x="21" y="127"/>
                  </a:cubicBezTo>
                  <a:cubicBezTo>
                    <a:pt x="22" y="127"/>
                    <a:pt x="23" y="128"/>
                    <a:pt x="24" y="128"/>
                  </a:cubicBezTo>
                  <a:cubicBezTo>
                    <a:pt x="25" y="128"/>
                    <a:pt x="24" y="129"/>
                    <a:pt x="25" y="129"/>
                  </a:cubicBezTo>
                  <a:cubicBezTo>
                    <a:pt x="25" y="129"/>
                    <a:pt x="26" y="129"/>
                    <a:pt x="27" y="129"/>
                  </a:cubicBezTo>
                  <a:cubicBezTo>
                    <a:pt x="29" y="130"/>
                    <a:pt x="30" y="132"/>
                    <a:pt x="31" y="134"/>
                  </a:cubicBezTo>
                  <a:cubicBezTo>
                    <a:pt x="33" y="136"/>
                    <a:pt x="34" y="137"/>
                    <a:pt x="37" y="138"/>
                  </a:cubicBezTo>
                  <a:cubicBezTo>
                    <a:pt x="39" y="138"/>
                    <a:pt x="41" y="138"/>
                    <a:pt x="43" y="139"/>
                  </a:cubicBezTo>
                  <a:cubicBezTo>
                    <a:pt x="45" y="139"/>
                    <a:pt x="45" y="140"/>
                    <a:pt x="46" y="142"/>
                  </a:cubicBezTo>
                  <a:cubicBezTo>
                    <a:pt x="47" y="143"/>
                    <a:pt x="46" y="144"/>
                    <a:pt x="46" y="144"/>
                  </a:cubicBezTo>
                  <a:cubicBezTo>
                    <a:pt x="47" y="145"/>
                    <a:pt x="48" y="145"/>
                    <a:pt x="49" y="146"/>
                  </a:cubicBezTo>
                  <a:cubicBezTo>
                    <a:pt x="49" y="146"/>
                    <a:pt x="49" y="147"/>
                    <a:pt x="49" y="147"/>
                  </a:cubicBezTo>
                  <a:cubicBezTo>
                    <a:pt x="49" y="147"/>
                    <a:pt x="50" y="147"/>
                    <a:pt x="51" y="148"/>
                  </a:cubicBezTo>
                  <a:cubicBezTo>
                    <a:pt x="52" y="149"/>
                    <a:pt x="53" y="150"/>
                    <a:pt x="54" y="150"/>
                  </a:cubicBezTo>
                  <a:cubicBezTo>
                    <a:pt x="54" y="151"/>
                    <a:pt x="56" y="151"/>
                    <a:pt x="56" y="152"/>
                  </a:cubicBezTo>
                  <a:cubicBezTo>
                    <a:pt x="56" y="152"/>
                    <a:pt x="56" y="154"/>
                    <a:pt x="57" y="155"/>
                  </a:cubicBezTo>
                  <a:cubicBezTo>
                    <a:pt x="59" y="157"/>
                    <a:pt x="59" y="157"/>
                    <a:pt x="60" y="159"/>
                  </a:cubicBezTo>
                  <a:cubicBezTo>
                    <a:pt x="61" y="160"/>
                    <a:pt x="61" y="161"/>
                    <a:pt x="61" y="162"/>
                  </a:cubicBezTo>
                  <a:cubicBezTo>
                    <a:pt x="62" y="163"/>
                    <a:pt x="63" y="162"/>
                    <a:pt x="64" y="162"/>
                  </a:cubicBezTo>
                  <a:cubicBezTo>
                    <a:pt x="65" y="163"/>
                    <a:pt x="67" y="165"/>
                    <a:pt x="68" y="166"/>
                  </a:cubicBezTo>
                  <a:cubicBezTo>
                    <a:pt x="70" y="167"/>
                    <a:pt x="68" y="169"/>
                    <a:pt x="68" y="171"/>
                  </a:cubicBezTo>
                  <a:cubicBezTo>
                    <a:pt x="68" y="171"/>
                    <a:pt x="69" y="172"/>
                    <a:pt x="69" y="172"/>
                  </a:cubicBezTo>
                  <a:cubicBezTo>
                    <a:pt x="69" y="172"/>
                    <a:pt x="69" y="173"/>
                    <a:pt x="69" y="174"/>
                  </a:cubicBezTo>
                  <a:cubicBezTo>
                    <a:pt x="70" y="175"/>
                    <a:pt x="71" y="174"/>
                    <a:pt x="71" y="176"/>
                  </a:cubicBezTo>
                  <a:cubicBezTo>
                    <a:pt x="72" y="174"/>
                    <a:pt x="74" y="176"/>
                    <a:pt x="75" y="177"/>
                  </a:cubicBezTo>
                  <a:cubicBezTo>
                    <a:pt x="78" y="179"/>
                    <a:pt x="78" y="178"/>
                    <a:pt x="78" y="181"/>
                  </a:cubicBezTo>
                  <a:cubicBezTo>
                    <a:pt x="78" y="183"/>
                    <a:pt x="77" y="182"/>
                    <a:pt x="79" y="183"/>
                  </a:cubicBezTo>
                  <a:cubicBezTo>
                    <a:pt x="80" y="184"/>
                    <a:pt x="79" y="184"/>
                    <a:pt x="80" y="183"/>
                  </a:cubicBezTo>
                  <a:cubicBezTo>
                    <a:pt x="82" y="182"/>
                    <a:pt x="83" y="181"/>
                    <a:pt x="84" y="181"/>
                  </a:cubicBezTo>
                  <a:cubicBezTo>
                    <a:pt x="87" y="181"/>
                    <a:pt x="87" y="184"/>
                    <a:pt x="87" y="185"/>
                  </a:cubicBezTo>
                  <a:cubicBezTo>
                    <a:pt x="87" y="186"/>
                    <a:pt x="87" y="189"/>
                    <a:pt x="89" y="189"/>
                  </a:cubicBezTo>
                  <a:cubicBezTo>
                    <a:pt x="90" y="189"/>
                    <a:pt x="91" y="188"/>
                    <a:pt x="92" y="188"/>
                  </a:cubicBezTo>
                  <a:cubicBezTo>
                    <a:pt x="93" y="188"/>
                    <a:pt x="93" y="188"/>
                    <a:pt x="94" y="189"/>
                  </a:cubicBezTo>
                  <a:cubicBezTo>
                    <a:pt x="98" y="189"/>
                    <a:pt x="96" y="188"/>
                    <a:pt x="99" y="187"/>
                  </a:cubicBezTo>
                  <a:cubicBezTo>
                    <a:pt x="100" y="187"/>
                    <a:pt x="104" y="186"/>
                    <a:pt x="105" y="187"/>
                  </a:cubicBezTo>
                  <a:cubicBezTo>
                    <a:pt x="107" y="189"/>
                    <a:pt x="105" y="190"/>
                    <a:pt x="105" y="192"/>
                  </a:cubicBezTo>
                  <a:cubicBezTo>
                    <a:pt x="105" y="193"/>
                    <a:pt x="104" y="196"/>
                    <a:pt x="104" y="198"/>
                  </a:cubicBezTo>
                  <a:cubicBezTo>
                    <a:pt x="105" y="200"/>
                    <a:pt x="103" y="199"/>
                    <a:pt x="102" y="199"/>
                  </a:cubicBezTo>
                  <a:cubicBezTo>
                    <a:pt x="101" y="200"/>
                    <a:pt x="101" y="200"/>
                    <a:pt x="101" y="202"/>
                  </a:cubicBezTo>
                  <a:cubicBezTo>
                    <a:pt x="102" y="204"/>
                    <a:pt x="103" y="204"/>
                    <a:pt x="102" y="206"/>
                  </a:cubicBezTo>
                  <a:cubicBezTo>
                    <a:pt x="101" y="207"/>
                    <a:pt x="100" y="208"/>
                    <a:pt x="100" y="209"/>
                  </a:cubicBezTo>
                  <a:cubicBezTo>
                    <a:pt x="99" y="211"/>
                    <a:pt x="100" y="212"/>
                    <a:pt x="100" y="214"/>
                  </a:cubicBezTo>
                  <a:cubicBezTo>
                    <a:pt x="99" y="215"/>
                    <a:pt x="100" y="216"/>
                    <a:pt x="99" y="217"/>
                  </a:cubicBezTo>
                  <a:cubicBezTo>
                    <a:pt x="98" y="218"/>
                    <a:pt x="97" y="218"/>
                    <a:pt x="97" y="219"/>
                  </a:cubicBezTo>
                  <a:cubicBezTo>
                    <a:pt x="97" y="220"/>
                    <a:pt x="99" y="222"/>
                    <a:pt x="98" y="224"/>
                  </a:cubicBezTo>
                  <a:cubicBezTo>
                    <a:pt x="98" y="228"/>
                    <a:pt x="96" y="225"/>
                    <a:pt x="94" y="227"/>
                  </a:cubicBezTo>
                  <a:cubicBezTo>
                    <a:pt x="91" y="229"/>
                    <a:pt x="96" y="230"/>
                    <a:pt x="97" y="231"/>
                  </a:cubicBezTo>
                  <a:cubicBezTo>
                    <a:pt x="99" y="234"/>
                    <a:pt x="96" y="234"/>
                    <a:pt x="95" y="236"/>
                  </a:cubicBezTo>
                  <a:cubicBezTo>
                    <a:pt x="95" y="239"/>
                    <a:pt x="96" y="236"/>
                    <a:pt x="96" y="237"/>
                  </a:cubicBezTo>
                  <a:cubicBezTo>
                    <a:pt x="96" y="238"/>
                    <a:pt x="96" y="240"/>
                    <a:pt x="96" y="240"/>
                  </a:cubicBezTo>
                  <a:cubicBezTo>
                    <a:pt x="97" y="241"/>
                    <a:pt x="99" y="240"/>
                    <a:pt x="100" y="242"/>
                  </a:cubicBezTo>
                  <a:cubicBezTo>
                    <a:pt x="101" y="244"/>
                    <a:pt x="100" y="243"/>
                    <a:pt x="100" y="244"/>
                  </a:cubicBezTo>
                  <a:cubicBezTo>
                    <a:pt x="100" y="245"/>
                    <a:pt x="100" y="246"/>
                    <a:pt x="101" y="247"/>
                  </a:cubicBezTo>
                  <a:cubicBezTo>
                    <a:pt x="101" y="248"/>
                    <a:pt x="103" y="251"/>
                    <a:pt x="100" y="252"/>
                  </a:cubicBezTo>
                  <a:cubicBezTo>
                    <a:pt x="100" y="252"/>
                    <a:pt x="99" y="251"/>
                    <a:pt x="99" y="251"/>
                  </a:cubicBezTo>
                  <a:cubicBezTo>
                    <a:pt x="98" y="251"/>
                    <a:pt x="97" y="252"/>
                    <a:pt x="97" y="252"/>
                  </a:cubicBezTo>
                  <a:cubicBezTo>
                    <a:pt x="96" y="252"/>
                    <a:pt x="95" y="251"/>
                    <a:pt x="94" y="252"/>
                  </a:cubicBezTo>
                  <a:cubicBezTo>
                    <a:pt x="94" y="253"/>
                    <a:pt x="91" y="258"/>
                    <a:pt x="91" y="258"/>
                  </a:cubicBezTo>
                  <a:cubicBezTo>
                    <a:pt x="91" y="257"/>
                    <a:pt x="93" y="261"/>
                    <a:pt x="92" y="260"/>
                  </a:cubicBezTo>
                  <a:cubicBezTo>
                    <a:pt x="93" y="261"/>
                    <a:pt x="94" y="261"/>
                    <a:pt x="95" y="262"/>
                  </a:cubicBezTo>
                  <a:cubicBezTo>
                    <a:pt x="95" y="263"/>
                    <a:pt x="95" y="266"/>
                    <a:pt x="94" y="267"/>
                  </a:cubicBezTo>
                  <a:cubicBezTo>
                    <a:pt x="94" y="268"/>
                    <a:pt x="92" y="268"/>
                    <a:pt x="92" y="268"/>
                  </a:cubicBezTo>
                  <a:cubicBezTo>
                    <a:pt x="91" y="270"/>
                    <a:pt x="92" y="269"/>
                    <a:pt x="92" y="270"/>
                  </a:cubicBezTo>
                  <a:cubicBezTo>
                    <a:pt x="92" y="271"/>
                    <a:pt x="90" y="276"/>
                    <a:pt x="92" y="275"/>
                  </a:cubicBezTo>
                  <a:cubicBezTo>
                    <a:pt x="94" y="274"/>
                    <a:pt x="94" y="275"/>
                    <a:pt x="94" y="275"/>
                  </a:cubicBezTo>
                  <a:cubicBezTo>
                    <a:pt x="95" y="275"/>
                    <a:pt x="97" y="275"/>
                    <a:pt x="97" y="275"/>
                  </a:cubicBezTo>
                  <a:cubicBezTo>
                    <a:pt x="98" y="275"/>
                    <a:pt x="99" y="278"/>
                    <a:pt x="100" y="279"/>
                  </a:cubicBezTo>
                  <a:cubicBezTo>
                    <a:pt x="101" y="280"/>
                    <a:pt x="102" y="280"/>
                    <a:pt x="103" y="280"/>
                  </a:cubicBezTo>
                  <a:cubicBezTo>
                    <a:pt x="103" y="281"/>
                    <a:pt x="104" y="283"/>
                    <a:pt x="105" y="283"/>
                  </a:cubicBezTo>
                  <a:cubicBezTo>
                    <a:pt x="106" y="283"/>
                    <a:pt x="109" y="281"/>
                    <a:pt x="110" y="280"/>
                  </a:cubicBezTo>
                  <a:cubicBezTo>
                    <a:pt x="110" y="279"/>
                    <a:pt x="110" y="276"/>
                    <a:pt x="110" y="276"/>
                  </a:cubicBezTo>
                  <a:cubicBezTo>
                    <a:pt x="111" y="275"/>
                    <a:pt x="113" y="277"/>
                    <a:pt x="114" y="277"/>
                  </a:cubicBezTo>
                  <a:cubicBezTo>
                    <a:pt x="113" y="277"/>
                    <a:pt x="116" y="275"/>
                    <a:pt x="116" y="276"/>
                  </a:cubicBezTo>
                  <a:cubicBezTo>
                    <a:pt x="116" y="275"/>
                    <a:pt x="117" y="275"/>
                    <a:pt x="117" y="275"/>
                  </a:cubicBezTo>
                  <a:cubicBezTo>
                    <a:pt x="118" y="275"/>
                    <a:pt x="117" y="274"/>
                    <a:pt x="118" y="274"/>
                  </a:cubicBezTo>
                  <a:cubicBezTo>
                    <a:pt x="118" y="273"/>
                    <a:pt x="119" y="273"/>
                    <a:pt x="120" y="273"/>
                  </a:cubicBezTo>
                  <a:cubicBezTo>
                    <a:pt x="121" y="272"/>
                    <a:pt x="121" y="271"/>
                    <a:pt x="121" y="270"/>
                  </a:cubicBezTo>
                  <a:cubicBezTo>
                    <a:pt x="122" y="269"/>
                    <a:pt x="125" y="268"/>
                    <a:pt x="124" y="266"/>
                  </a:cubicBezTo>
                  <a:cubicBezTo>
                    <a:pt x="123" y="265"/>
                    <a:pt x="126" y="264"/>
                    <a:pt x="127" y="263"/>
                  </a:cubicBezTo>
                  <a:cubicBezTo>
                    <a:pt x="127" y="263"/>
                    <a:pt x="128" y="265"/>
                    <a:pt x="128" y="265"/>
                  </a:cubicBezTo>
                  <a:cubicBezTo>
                    <a:pt x="128" y="265"/>
                    <a:pt x="129" y="264"/>
                    <a:pt x="130" y="264"/>
                  </a:cubicBezTo>
                  <a:cubicBezTo>
                    <a:pt x="130" y="265"/>
                    <a:pt x="129" y="266"/>
                    <a:pt x="130" y="266"/>
                  </a:cubicBezTo>
                  <a:cubicBezTo>
                    <a:pt x="130" y="266"/>
                    <a:pt x="131" y="267"/>
                    <a:pt x="131" y="268"/>
                  </a:cubicBezTo>
                  <a:cubicBezTo>
                    <a:pt x="132" y="268"/>
                    <a:pt x="131" y="270"/>
                    <a:pt x="131" y="270"/>
                  </a:cubicBezTo>
                  <a:cubicBezTo>
                    <a:pt x="133" y="271"/>
                    <a:pt x="136" y="270"/>
                    <a:pt x="137" y="272"/>
                  </a:cubicBezTo>
                  <a:cubicBezTo>
                    <a:pt x="138" y="273"/>
                    <a:pt x="136" y="276"/>
                    <a:pt x="136" y="278"/>
                  </a:cubicBezTo>
                  <a:cubicBezTo>
                    <a:pt x="142" y="277"/>
                    <a:pt x="139" y="281"/>
                    <a:pt x="139" y="285"/>
                  </a:cubicBezTo>
                  <a:cubicBezTo>
                    <a:pt x="139" y="285"/>
                    <a:pt x="140" y="285"/>
                    <a:pt x="140" y="286"/>
                  </a:cubicBezTo>
                  <a:cubicBezTo>
                    <a:pt x="140" y="286"/>
                    <a:pt x="139" y="286"/>
                    <a:pt x="139" y="287"/>
                  </a:cubicBezTo>
                  <a:cubicBezTo>
                    <a:pt x="140" y="287"/>
                    <a:pt x="141" y="287"/>
                    <a:pt x="141" y="288"/>
                  </a:cubicBezTo>
                  <a:cubicBezTo>
                    <a:pt x="142" y="290"/>
                    <a:pt x="141" y="292"/>
                    <a:pt x="142" y="294"/>
                  </a:cubicBezTo>
                  <a:cubicBezTo>
                    <a:pt x="142" y="295"/>
                    <a:pt x="143" y="296"/>
                    <a:pt x="144" y="297"/>
                  </a:cubicBezTo>
                  <a:cubicBezTo>
                    <a:pt x="146" y="298"/>
                    <a:pt x="144" y="298"/>
                    <a:pt x="144" y="299"/>
                  </a:cubicBezTo>
                  <a:cubicBezTo>
                    <a:pt x="146" y="301"/>
                    <a:pt x="148" y="302"/>
                    <a:pt x="150" y="304"/>
                  </a:cubicBezTo>
                  <a:cubicBezTo>
                    <a:pt x="151" y="306"/>
                    <a:pt x="151" y="308"/>
                    <a:pt x="152" y="309"/>
                  </a:cubicBezTo>
                  <a:cubicBezTo>
                    <a:pt x="152" y="309"/>
                    <a:pt x="152" y="310"/>
                    <a:pt x="153" y="311"/>
                  </a:cubicBezTo>
                  <a:cubicBezTo>
                    <a:pt x="154" y="311"/>
                    <a:pt x="155" y="310"/>
                    <a:pt x="156" y="311"/>
                  </a:cubicBezTo>
                  <a:cubicBezTo>
                    <a:pt x="155" y="311"/>
                    <a:pt x="155" y="313"/>
                    <a:pt x="155" y="313"/>
                  </a:cubicBezTo>
                  <a:cubicBezTo>
                    <a:pt x="155" y="313"/>
                    <a:pt x="157" y="315"/>
                    <a:pt x="157" y="315"/>
                  </a:cubicBezTo>
                  <a:cubicBezTo>
                    <a:pt x="158" y="315"/>
                    <a:pt x="158" y="315"/>
                    <a:pt x="159" y="315"/>
                  </a:cubicBezTo>
                  <a:cubicBezTo>
                    <a:pt x="159" y="315"/>
                    <a:pt x="159" y="316"/>
                    <a:pt x="159" y="316"/>
                  </a:cubicBezTo>
                  <a:cubicBezTo>
                    <a:pt x="159" y="317"/>
                    <a:pt x="160" y="319"/>
                    <a:pt x="160" y="319"/>
                  </a:cubicBezTo>
                  <a:cubicBezTo>
                    <a:pt x="160" y="320"/>
                    <a:pt x="159" y="321"/>
                    <a:pt x="159" y="322"/>
                  </a:cubicBezTo>
                  <a:cubicBezTo>
                    <a:pt x="160" y="325"/>
                    <a:pt x="157" y="323"/>
                    <a:pt x="157" y="324"/>
                  </a:cubicBezTo>
                  <a:cubicBezTo>
                    <a:pt x="156" y="325"/>
                    <a:pt x="158" y="328"/>
                    <a:pt x="158" y="328"/>
                  </a:cubicBezTo>
                  <a:cubicBezTo>
                    <a:pt x="158" y="329"/>
                    <a:pt x="160" y="333"/>
                    <a:pt x="161" y="333"/>
                  </a:cubicBezTo>
                  <a:cubicBezTo>
                    <a:pt x="162" y="333"/>
                    <a:pt x="163" y="333"/>
                    <a:pt x="164" y="333"/>
                  </a:cubicBezTo>
                  <a:cubicBezTo>
                    <a:pt x="165" y="334"/>
                    <a:pt x="165" y="336"/>
                    <a:pt x="165" y="336"/>
                  </a:cubicBezTo>
                  <a:cubicBezTo>
                    <a:pt x="167" y="338"/>
                    <a:pt x="168" y="335"/>
                    <a:pt x="170" y="334"/>
                  </a:cubicBezTo>
                  <a:cubicBezTo>
                    <a:pt x="173" y="334"/>
                    <a:pt x="174" y="335"/>
                    <a:pt x="176" y="337"/>
                  </a:cubicBezTo>
                  <a:cubicBezTo>
                    <a:pt x="176" y="337"/>
                    <a:pt x="179" y="337"/>
                    <a:pt x="178" y="338"/>
                  </a:cubicBezTo>
                  <a:cubicBezTo>
                    <a:pt x="178" y="340"/>
                    <a:pt x="180" y="341"/>
                    <a:pt x="180" y="341"/>
                  </a:cubicBezTo>
                  <a:cubicBezTo>
                    <a:pt x="181" y="342"/>
                    <a:pt x="180" y="343"/>
                    <a:pt x="181" y="344"/>
                  </a:cubicBezTo>
                  <a:cubicBezTo>
                    <a:pt x="181" y="345"/>
                    <a:pt x="182" y="346"/>
                    <a:pt x="182" y="346"/>
                  </a:cubicBezTo>
                  <a:cubicBezTo>
                    <a:pt x="183" y="348"/>
                    <a:pt x="184" y="349"/>
                    <a:pt x="183" y="350"/>
                  </a:cubicBezTo>
                  <a:cubicBezTo>
                    <a:pt x="181" y="351"/>
                    <a:pt x="182" y="351"/>
                    <a:pt x="183" y="353"/>
                  </a:cubicBezTo>
                  <a:cubicBezTo>
                    <a:pt x="183" y="353"/>
                    <a:pt x="184" y="354"/>
                    <a:pt x="184" y="355"/>
                  </a:cubicBezTo>
                  <a:cubicBezTo>
                    <a:pt x="184" y="355"/>
                    <a:pt x="183" y="355"/>
                    <a:pt x="184" y="356"/>
                  </a:cubicBezTo>
                  <a:cubicBezTo>
                    <a:pt x="184" y="356"/>
                    <a:pt x="185" y="357"/>
                    <a:pt x="185" y="357"/>
                  </a:cubicBezTo>
                  <a:cubicBezTo>
                    <a:pt x="185" y="357"/>
                    <a:pt x="186" y="357"/>
                    <a:pt x="186" y="358"/>
                  </a:cubicBezTo>
                  <a:cubicBezTo>
                    <a:pt x="186" y="358"/>
                    <a:pt x="185" y="359"/>
                    <a:pt x="186" y="359"/>
                  </a:cubicBezTo>
                  <a:cubicBezTo>
                    <a:pt x="186" y="360"/>
                    <a:pt x="185" y="361"/>
                    <a:pt x="186" y="362"/>
                  </a:cubicBezTo>
                  <a:cubicBezTo>
                    <a:pt x="187" y="364"/>
                    <a:pt x="188" y="365"/>
                    <a:pt x="189" y="366"/>
                  </a:cubicBezTo>
                  <a:cubicBezTo>
                    <a:pt x="191" y="367"/>
                    <a:pt x="193" y="367"/>
                    <a:pt x="194" y="368"/>
                  </a:cubicBezTo>
                  <a:cubicBezTo>
                    <a:pt x="195" y="369"/>
                    <a:pt x="196" y="373"/>
                    <a:pt x="198" y="370"/>
                  </a:cubicBezTo>
                  <a:cubicBezTo>
                    <a:pt x="199" y="367"/>
                    <a:pt x="196" y="366"/>
                    <a:pt x="197" y="364"/>
                  </a:cubicBezTo>
                  <a:cubicBezTo>
                    <a:pt x="198" y="363"/>
                    <a:pt x="200" y="361"/>
                    <a:pt x="201" y="361"/>
                  </a:cubicBezTo>
                  <a:cubicBezTo>
                    <a:pt x="204" y="359"/>
                    <a:pt x="208" y="361"/>
                    <a:pt x="212" y="361"/>
                  </a:cubicBezTo>
                  <a:cubicBezTo>
                    <a:pt x="212" y="361"/>
                    <a:pt x="214" y="361"/>
                    <a:pt x="214" y="361"/>
                  </a:cubicBezTo>
                  <a:cubicBezTo>
                    <a:pt x="215" y="361"/>
                    <a:pt x="216" y="362"/>
                    <a:pt x="216" y="362"/>
                  </a:cubicBezTo>
                  <a:cubicBezTo>
                    <a:pt x="217" y="362"/>
                    <a:pt x="218" y="361"/>
                    <a:pt x="219" y="361"/>
                  </a:cubicBezTo>
                  <a:cubicBezTo>
                    <a:pt x="220" y="362"/>
                    <a:pt x="220" y="362"/>
                    <a:pt x="221" y="363"/>
                  </a:cubicBezTo>
                  <a:cubicBezTo>
                    <a:pt x="227" y="365"/>
                    <a:pt x="224" y="359"/>
                    <a:pt x="227" y="357"/>
                  </a:cubicBezTo>
                  <a:cubicBezTo>
                    <a:pt x="227" y="357"/>
                    <a:pt x="228" y="357"/>
                    <a:pt x="228" y="356"/>
                  </a:cubicBezTo>
                  <a:cubicBezTo>
                    <a:pt x="229" y="356"/>
                    <a:pt x="228" y="355"/>
                    <a:pt x="229" y="355"/>
                  </a:cubicBezTo>
                  <a:cubicBezTo>
                    <a:pt x="230" y="355"/>
                    <a:pt x="231" y="354"/>
                    <a:pt x="232" y="354"/>
                  </a:cubicBezTo>
                  <a:cubicBezTo>
                    <a:pt x="234" y="354"/>
                    <a:pt x="234" y="356"/>
                    <a:pt x="236" y="357"/>
                  </a:cubicBezTo>
                  <a:cubicBezTo>
                    <a:pt x="236" y="357"/>
                    <a:pt x="238" y="357"/>
                    <a:pt x="239" y="357"/>
                  </a:cubicBezTo>
                  <a:cubicBezTo>
                    <a:pt x="240" y="357"/>
                    <a:pt x="240" y="358"/>
                    <a:pt x="241" y="358"/>
                  </a:cubicBezTo>
                  <a:cubicBezTo>
                    <a:pt x="243" y="358"/>
                    <a:pt x="244" y="356"/>
                    <a:pt x="246" y="357"/>
                  </a:cubicBezTo>
                  <a:cubicBezTo>
                    <a:pt x="246" y="357"/>
                    <a:pt x="245" y="357"/>
                    <a:pt x="245" y="356"/>
                  </a:cubicBezTo>
                  <a:cubicBezTo>
                    <a:pt x="246" y="356"/>
                    <a:pt x="248" y="356"/>
                    <a:pt x="250" y="356"/>
                  </a:cubicBezTo>
                  <a:cubicBezTo>
                    <a:pt x="252" y="355"/>
                    <a:pt x="254" y="355"/>
                    <a:pt x="256" y="354"/>
                  </a:cubicBezTo>
                  <a:cubicBezTo>
                    <a:pt x="256" y="355"/>
                    <a:pt x="257" y="358"/>
                    <a:pt x="258" y="359"/>
                  </a:cubicBezTo>
                  <a:cubicBezTo>
                    <a:pt x="259" y="359"/>
                    <a:pt x="261" y="358"/>
                    <a:pt x="262" y="357"/>
                  </a:cubicBezTo>
                  <a:cubicBezTo>
                    <a:pt x="263" y="357"/>
                    <a:pt x="265" y="355"/>
                    <a:pt x="266" y="355"/>
                  </a:cubicBezTo>
                  <a:cubicBezTo>
                    <a:pt x="268" y="355"/>
                    <a:pt x="270" y="357"/>
                    <a:pt x="272" y="355"/>
                  </a:cubicBezTo>
                  <a:cubicBezTo>
                    <a:pt x="274" y="354"/>
                    <a:pt x="279" y="359"/>
                    <a:pt x="280" y="356"/>
                  </a:cubicBezTo>
                  <a:cubicBezTo>
                    <a:pt x="281" y="355"/>
                    <a:pt x="279" y="355"/>
                    <a:pt x="279" y="355"/>
                  </a:cubicBezTo>
                  <a:cubicBezTo>
                    <a:pt x="278" y="354"/>
                    <a:pt x="278" y="354"/>
                    <a:pt x="278" y="354"/>
                  </a:cubicBezTo>
                  <a:cubicBezTo>
                    <a:pt x="275" y="352"/>
                    <a:pt x="279" y="350"/>
                    <a:pt x="277" y="348"/>
                  </a:cubicBezTo>
                  <a:cubicBezTo>
                    <a:pt x="281" y="349"/>
                    <a:pt x="278" y="343"/>
                    <a:pt x="280" y="343"/>
                  </a:cubicBezTo>
                  <a:cubicBezTo>
                    <a:pt x="281" y="343"/>
                    <a:pt x="283" y="343"/>
                    <a:pt x="283" y="343"/>
                  </a:cubicBezTo>
                  <a:cubicBezTo>
                    <a:pt x="284" y="342"/>
                    <a:pt x="284" y="340"/>
                    <a:pt x="285" y="340"/>
                  </a:cubicBezTo>
                  <a:cubicBezTo>
                    <a:pt x="285" y="339"/>
                    <a:pt x="285" y="339"/>
                    <a:pt x="286" y="340"/>
                  </a:cubicBezTo>
                  <a:cubicBezTo>
                    <a:pt x="287" y="342"/>
                    <a:pt x="287" y="341"/>
                    <a:pt x="288" y="341"/>
                  </a:cubicBezTo>
                  <a:cubicBezTo>
                    <a:pt x="289" y="342"/>
                    <a:pt x="290" y="343"/>
                    <a:pt x="291" y="344"/>
                  </a:cubicBezTo>
                  <a:cubicBezTo>
                    <a:pt x="291" y="345"/>
                    <a:pt x="292" y="346"/>
                    <a:pt x="292" y="346"/>
                  </a:cubicBezTo>
                  <a:cubicBezTo>
                    <a:pt x="293" y="347"/>
                    <a:pt x="291" y="347"/>
                    <a:pt x="292" y="348"/>
                  </a:cubicBezTo>
                  <a:cubicBezTo>
                    <a:pt x="292" y="348"/>
                    <a:pt x="293" y="347"/>
                    <a:pt x="293" y="348"/>
                  </a:cubicBezTo>
                  <a:cubicBezTo>
                    <a:pt x="294" y="348"/>
                    <a:pt x="295" y="349"/>
                    <a:pt x="295" y="350"/>
                  </a:cubicBezTo>
                  <a:cubicBezTo>
                    <a:pt x="294" y="350"/>
                    <a:pt x="294" y="352"/>
                    <a:pt x="295" y="354"/>
                  </a:cubicBezTo>
                  <a:cubicBezTo>
                    <a:pt x="296" y="355"/>
                    <a:pt x="297" y="353"/>
                    <a:pt x="298" y="356"/>
                  </a:cubicBezTo>
                  <a:cubicBezTo>
                    <a:pt x="298" y="356"/>
                    <a:pt x="299" y="356"/>
                    <a:pt x="300" y="357"/>
                  </a:cubicBezTo>
                  <a:cubicBezTo>
                    <a:pt x="300" y="357"/>
                    <a:pt x="300" y="358"/>
                    <a:pt x="300" y="358"/>
                  </a:cubicBezTo>
                  <a:cubicBezTo>
                    <a:pt x="302" y="361"/>
                    <a:pt x="303" y="361"/>
                    <a:pt x="306" y="362"/>
                  </a:cubicBezTo>
                  <a:cubicBezTo>
                    <a:pt x="305" y="348"/>
                    <a:pt x="305" y="335"/>
                    <a:pt x="305" y="322"/>
                  </a:cubicBezTo>
                  <a:cubicBezTo>
                    <a:pt x="305" y="320"/>
                    <a:pt x="305" y="320"/>
                    <a:pt x="307" y="320"/>
                  </a:cubicBezTo>
                  <a:cubicBezTo>
                    <a:pt x="311" y="320"/>
                    <a:pt x="315" y="320"/>
                    <a:pt x="319" y="320"/>
                  </a:cubicBezTo>
                  <a:cubicBezTo>
                    <a:pt x="325" y="320"/>
                    <a:pt x="331" y="320"/>
                    <a:pt x="336" y="320"/>
                  </a:cubicBezTo>
                  <a:cubicBezTo>
                    <a:pt x="362" y="320"/>
                    <a:pt x="387" y="320"/>
                    <a:pt x="413" y="319"/>
                  </a:cubicBezTo>
                  <a:cubicBezTo>
                    <a:pt x="460" y="319"/>
                    <a:pt x="507" y="320"/>
                    <a:pt x="553" y="320"/>
                  </a:cubicBezTo>
                  <a:cubicBezTo>
                    <a:pt x="601" y="320"/>
                    <a:pt x="649" y="320"/>
                    <a:pt x="697" y="320"/>
                  </a:cubicBezTo>
                  <a:cubicBezTo>
                    <a:pt x="709" y="320"/>
                    <a:pt x="721" y="320"/>
                    <a:pt x="734" y="320"/>
                  </a:cubicBezTo>
                  <a:cubicBezTo>
                    <a:pt x="733" y="296"/>
                    <a:pt x="733" y="273"/>
                    <a:pt x="733" y="24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9828" descr="© INSCALE GmbH, 05.05.2010&#10;http://www.presentationload.com/">
              <a:extLst>
                <a:ext uri="{FF2B5EF4-FFF2-40B4-BE49-F238E27FC236}">
                  <a16:creationId xmlns:a16="http://schemas.microsoft.com/office/drawing/2014/main" id="{5AA66C9F-A0C1-3A4C-AA32-A7F0C5B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670"/>
              <a:ext cx="591" cy="869"/>
            </a:xfrm>
            <a:custGeom>
              <a:avLst/>
              <a:gdLst>
                <a:gd name="T0" fmla="*/ 28 w 381"/>
                <a:gd name="T1" fmla="*/ 623 h 561"/>
                <a:gd name="T2" fmla="*/ 23 w 381"/>
                <a:gd name="T3" fmla="*/ 668 h 561"/>
                <a:gd name="T4" fmla="*/ 101 w 381"/>
                <a:gd name="T5" fmla="*/ 867 h 561"/>
                <a:gd name="T6" fmla="*/ 589 w 381"/>
                <a:gd name="T7" fmla="*/ 646 h 561"/>
                <a:gd name="T8" fmla="*/ 582 w 381"/>
                <a:gd name="T9" fmla="*/ 553 h 561"/>
                <a:gd name="T10" fmla="*/ 568 w 381"/>
                <a:gd name="T11" fmla="*/ 539 h 561"/>
                <a:gd name="T12" fmla="*/ 554 w 381"/>
                <a:gd name="T13" fmla="*/ 531 h 561"/>
                <a:gd name="T14" fmla="*/ 549 w 381"/>
                <a:gd name="T15" fmla="*/ 551 h 561"/>
                <a:gd name="T16" fmla="*/ 521 w 381"/>
                <a:gd name="T17" fmla="*/ 553 h 561"/>
                <a:gd name="T18" fmla="*/ 496 w 381"/>
                <a:gd name="T19" fmla="*/ 553 h 561"/>
                <a:gd name="T20" fmla="*/ 468 w 381"/>
                <a:gd name="T21" fmla="*/ 551 h 561"/>
                <a:gd name="T22" fmla="*/ 445 w 381"/>
                <a:gd name="T23" fmla="*/ 559 h 561"/>
                <a:gd name="T24" fmla="*/ 420 w 381"/>
                <a:gd name="T25" fmla="*/ 565 h 561"/>
                <a:gd name="T26" fmla="*/ 410 w 381"/>
                <a:gd name="T27" fmla="*/ 568 h 561"/>
                <a:gd name="T28" fmla="*/ 400 w 381"/>
                <a:gd name="T29" fmla="*/ 550 h 561"/>
                <a:gd name="T30" fmla="*/ 380 w 381"/>
                <a:gd name="T31" fmla="*/ 517 h 561"/>
                <a:gd name="T32" fmla="*/ 365 w 381"/>
                <a:gd name="T33" fmla="*/ 514 h 561"/>
                <a:gd name="T34" fmla="*/ 361 w 381"/>
                <a:gd name="T35" fmla="*/ 488 h 561"/>
                <a:gd name="T36" fmla="*/ 349 w 381"/>
                <a:gd name="T37" fmla="*/ 477 h 561"/>
                <a:gd name="T38" fmla="*/ 335 w 381"/>
                <a:gd name="T39" fmla="*/ 448 h 561"/>
                <a:gd name="T40" fmla="*/ 327 w 381"/>
                <a:gd name="T41" fmla="*/ 421 h 561"/>
                <a:gd name="T42" fmla="*/ 315 w 381"/>
                <a:gd name="T43" fmla="*/ 409 h 561"/>
                <a:gd name="T44" fmla="*/ 301 w 381"/>
                <a:gd name="T45" fmla="*/ 421 h 561"/>
                <a:gd name="T46" fmla="*/ 287 w 381"/>
                <a:gd name="T47" fmla="*/ 428 h 561"/>
                <a:gd name="T48" fmla="*/ 268 w 381"/>
                <a:gd name="T49" fmla="*/ 429 h 561"/>
                <a:gd name="T50" fmla="*/ 257 w 381"/>
                <a:gd name="T51" fmla="*/ 420 h 561"/>
                <a:gd name="T52" fmla="*/ 256 w 381"/>
                <a:gd name="T53" fmla="*/ 401 h 561"/>
                <a:gd name="T54" fmla="*/ 271 w 381"/>
                <a:gd name="T55" fmla="*/ 383 h 561"/>
                <a:gd name="T56" fmla="*/ 265 w 381"/>
                <a:gd name="T57" fmla="*/ 359 h 561"/>
                <a:gd name="T58" fmla="*/ 267 w 381"/>
                <a:gd name="T59" fmla="*/ 338 h 561"/>
                <a:gd name="T60" fmla="*/ 276 w 381"/>
                <a:gd name="T61" fmla="*/ 308 h 561"/>
                <a:gd name="T62" fmla="*/ 259 w 381"/>
                <a:gd name="T63" fmla="*/ 291 h 561"/>
                <a:gd name="T64" fmla="*/ 236 w 381"/>
                <a:gd name="T65" fmla="*/ 282 h 561"/>
                <a:gd name="T66" fmla="*/ 222 w 381"/>
                <a:gd name="T67" fmla="*/ 266 h 561"/>
                <a:gd name="T68" fmla="*/ 217 w 381"/>
                <a:gd name="T69" fmla="*/ 254 h 561"/>
                <a:gd name="T70" fmla="*/ 202 w 381"/>
                <a:gd name="T71" fmla="*/ 235 h 561"/>
                <a:gd name="T72" fmla="*/ 186 w 381"/>
                <a:gd name="T73" fmla="*/ 223 h 561"/>
                <a:gd name="T74" fmla="*/ 172 w 381"/>
                <a:gd name="T75" fmla="*/ 214 h 561"/>
                <a:gd name="T76" fmla="*/ 152 w 381"/>
                <a:gd name="T77" fmla="*/ 198 h 561"/>
                <a:gd name="T78" fmla="*/ 150 w 381"/>
                <a:gd name="T79" fmla="*/ 187 h 561"/>
                <a:gd name="T80" fmla="*/ 146 w 381"/>
                <a:gd name="T81" fmla="*/ 163 h 561"/>
                <a:gd name="T82" fmla="*/ 129 w 381"/>
                <a:gd name="T83" fmla="*/ 143 h 561"/>
                <a:gd name="T84" fmla="*/ 115 w 381"/>
                <a:gd name="T85" fmla="*/ 0 h 561"/>
                <a:gd name="T86" fmla="*/ 22 w 381"/>
                <a:gd name="T87" fmla="*/ 112 h 561"/>
                <a:gd name="T88" fmla="*/ 20 w 381"/>
                <a:gd name="T89" fmla="*/ 325 h 561"/>
                <a:gd name="T90" fmla="*/ 31 w 381"/>
                <a:gd name="T91" fmla="*/ 349 h 561"/>
                <a:gd name="T92" fmla="*/ 45 w 381"/>
                <a:gd name="T93" fmla="*/ 389 h 561"/>
                <a:gd name="T94" fmla="*/ 70 w 381"/>
                <a:gd name="T95" fmla="*/ 410 h 561"/>
                <a:gd name="T96" fmla="*/ 64 w 381"/>
                <a:gd name="T97" fmla="*/ 445 h 561"/>
                <a:gd name="T98" fmla="*/ 43 w 381"/>
                <a:gd name="T99" fmla="*/ 489 h 561"/>
                <a:gd name="T100" fmla="*/ 40 w 381"/>
                <a:gd name="T101" fmla="*/ 502 h 561"/>
                <a:gd name="T102" fmla="*/ 6 w 381"/>
                <a:gd name="T103" fmla="*/ 558 h 561"/>
                <a:gd name="T104" fmla="*/ 12 w 381"/>
                <a:gd name="T105" fmla="*/ 586 h 561"/>
                <a:gd name="T106" fmla="*/ 36 w 381"/>
                <a:gd name="T107" fmla="*/ 599 h 5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1"/>
                <a:gd name="T163" fmla="*/ 0 h 561"/>
                <a:gd name="T164" fmla="*/ 381 w 381"/>
                <a:gd name="T165" fmla="*/ 561 h 5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1" h="561">
                  <a:moveTo>
                    <a:pt x="23" y="387"/>
                  </a:moveTo>
                  <a:cubicBezTo>
                    <a:pt x="21" y="390"/>
                    <a:pt x="22" y="391"/>
                    <a:pt x="19" y="393"/>
                  </a:cubicBezTo>
                  <a:cubicBezTo>
                    <a:pt x="17" y="394"/>
                    <a:pt x="19" y="396"/>
                    <a:pt x="19" y="396"/>
                  </a:cubicBezTo>
                  <a:cubicBezTo>
                    <a:pt x="20" y="398"/>
                    <a:pt x="20" y="399"/>
                    <a:pt x="20" y="400"/>
                  </a:cubicBezTo>
                  <a:cubicBezTo>
                    <a:pt x="21" y="401"/>
                    <a:pt x="18" y="402"/>
                    <a:pt x="18" y="402"/>
                  </a:cubicBezTo>
                  <a:cubicBezTo>
                    <a:pt x="18" y="402"/>
                    <a:pt x="18" y="404"/>
                    <a:pt x="18" y="405"/>
                  </a:cubicBezTo>
                  <a:cubicBezTo>
                    <a:pt x="19" y="407"/>
                    <a:pt x="18" y="410"/>
                    <a:pt x="15" y="411"/>
                  </a:cubicBezTo>
                  <a:cubicBezTo>
                    <a:pt x="17" y="413"/>
                    <a:pt x="15" y="412"/>
                    <a:pt x="15" y="413"/>
                  </a:cubicBezTo>
                  <a:cubicBezTo>
                    <a:pt x="14" y="414"/>
                    <a:pt x="15" y="415"/>
                    <a:pt x="15" y="416"/>
                  </a:cubicBezTo>
                  <a:cubicBezTo>
                    <a:pt x="15" y="421"/>
                    <a:pt x="15" y="426"/>
                    <a:pt x="15" y="431"/>
                  </a:cubicBezTo>
                  <a:cubicBezTo>
                    <a:pt x="15" y="445"/>
                    <a:pt x="15" y="458"/>
                    <a:pt x="15" y="472"/>
                  </a:cubicBezTo>
                  <a:cubicBezTo>
                    <a:pt x="15" y="498"/>
                    <a:pt x="15" y="524"/>
                    <a:pt x="15" y="550"/>
                  </a:cubicBezTo>
                  <a:cubicBezTo>
                    <a:pt x="15" y="553"/>
                    <a:pt x="13" y="560"/>
                    <a:pt x="16" y="560"/>
                  </a:cubicBezTo>
                  <a:cubicBezTo>
                    <a:pt x="24" y="560"/>
                    <a:pt x="31" y="560"/>
                    <a:pt x="39" y="560"/>
                  </a:cubicBezTo>
                  <a:cubicBezTo>
                    <a:pt x="47" y="560"/>
                    <a:pt x="56" y="560"/>
                    <a:pt x="65" y="560"/>
                  </a:cubicBezTo>
                  <a:cubicBezTo>
                    <a:pt x="92" y="560"/>
                    <a:pt x="119" y="560"/>
                    <a:pt x="145" y="560"/>
                  </a:cubicBezTo>
                  <a:cubicBezTo>
                    <a:pt x="169" y="559"/>
                    <a:pt x="192" y="561"/>
                    <a:pt x="216" y="560"/>
                  </a:cubicBezTo>
                  <a:cubicBezTo>
                    <a:pt x="239" y="560"/>
                    <a:pt x="263" y="560"/>
                    <a:pt x="287" y="560"/>
                  </a:cubicBezTo>
                  <a:cubicBezTo>
                    <a:pt x="318" y="559"/>
                    <a:pt x="349" y="560"/>
                    <a:pt x="380" y="560"/>
                  </a:cubicBezTo>
                  <a:cubicBezTo>
                    <a:pt x="380" y="512"/>
                    <a:pt x="380" y="465"/>
                    <a:pt x="380" y="417"/>
                  </a:cubicBezTo>
                  <a:cubicBezTo>
                    <a:pt x="380" y="408"/>
                    <a:pt x="380" y="400"/>
                    <a:pt x="380" y="391"/>
                  </a:cubicBezTo>
                  <a:cubicBezTo>
                    <a:pt x="380" y="384"/>
                    <a:pt x="380" y="377"/>
                    <a:pt x="380" y="370"/>
                  </a:cubicBezTo>
                  <a:cubicBezTo>
                    <a:pt x="380" y="368"/>
                    <a:pt x="381" y="362"/>
                    <a:pt x="378" y="361"/>
                  </a:cubicBezTo>
                  <a:cubicBezTo>
                    <a:pt x="377" y="361"/>
                    <a:pt x="376" y="361"/>
                    <a:pt x="375" y="360"/>
                  </a:cubicBezTo>
                  <a:cubicBezTo>
                    <a:pt x="374" y="359"/>
                    <a:pt x="375" y="358"/>
                    <a:pt x="375" y="357"/>
                  </a:cubicBezTo>
                  <a:cubicBezTo>
                    <a:pt x="374" y="357"/>
                    <a:pt x="372" y="356"/>
                    <a:pt x="372" y="355"/>
                  </a:cubicBezTo>
                  <a:cubicBezTo>
                    <a:pt x="371" y="353"/>
                    <a:pt x="370" y="354"/>
                    <a:pt x="369" y="353"/>
                  </a:cubicBezTo>
                  <a:cubicBezTo>
                    <a:pt x="368" y="352"/>
                    <a:pt x="368" y="350"/>
                    <a:pt x="369" y="350"/>
                  </a:cubicBezTo>
                  <a:cubicBezTo>
                    <a:pt x="369" y="349"/>
                    <a:pt x="368" y="349"/>
                    <a:pt x="367" y="348"/>
                  </a:cubicBezTo>
                  <a:cubicBezTo>
                    <a:pt x="367" y="348"/>
                    <a:pt x="366" y="348"/>
                    <a:pt x="366" y="348"/>
                  </a:cubicBezTo>
                  <a:cubicBezTo>
                    <a:pt x="365" y="347"/>
                    <a:pt x="367" y="346"/>
                    <a:pt x="365" y="345"/>
                  </a:cubicBezTo>
                  <a:cubicBezTo>
                    <a:pt x="364" y="344"/>
                    <a:pt x="363" y="342"/>
                    <a:pt x="362" y="341"/>
                  </a:cubicBezTo>
                  <a:cubicBezTo>
                    <a:pt x="363" y="342"/>
                    <a:pt x="359" y="340"/>
                    <a:pt x="360" y="340"/>
                  </a:cubicBezTo>
                  <a:cubicBezTo>
                    <a:pt x="359" y="340"/>
                    <a:pt x="360" y="339"/>
                    <a:pt x="359" y="340"/>
                  </a:cubicBezTo>
                  <a:cubicBezTo>
                    <a:pt x="358" y="340"/>
                    <a:pt x="358" y="342"/>
                    <a:pt x="357" y="343"/>
                  </a:cubicBezTo>
                  <a:cubicBezTo>
                    <a:pt x="357" y="343"/>
                    <a:pt x="355" y="342"/>
                    <a:pt x="355" y="343"/>
                  </a:cubicBezTo>
                  <a:cubicBezTo>
                    <a:pt x="352" y="344"/>
                    <a:pt x="354" y="344"/>
                    <a:pt x="354" y="345"/>
                  </a:cubicBezTo>
                  <a:cubicBezTo>
                    <a:pt x="353" y="347"/>
                    <a:pt x="353" y="349"/>
                    <a:pt x="351" y="348"/>
                  </a:cubicBezTo>
                  <a:cubicBezTo>
                    <a:pt x="352" y="350"/>
                    <a:pt x="350" y="351"/>
                    <a:pt x="351" y="353"/>
                  </a:cubicBezTo>
                  <a:cubicBezTo>
                    <a:pt x="352" y="355"/>
                    <a:pt x="354" y="355"/>
                    <a:pt x="354" y="356"/>
                  </a:cubicBezTo>
                  <a:cubicBezTo>
                    <a:pt x="354" y="357"/>
                    <a:pt x="353" y="357"/>
                    <a:pt x="352" y="356"/>
                  </a:cubicBezTo>
                  <a:cubicBezTo>
                    <a:pt x="351" y="356"/>
                    <a:pt x="352" y="357"/>
                    <a:pt x="350" y="356"/>
                  </a:cubicBezTo>
                  <a:cubicBezTo>
                    <a:pt x="349" y="355"/>
                    <a:pt x="347" y="354"/>
                    <a:pt x="346" y="355"/>
                  </a:cubicBezTo>
                  <a:cubicBezTo>
                    <a:pt x="344" y="357"/>
                    <a:pt x="342" y="355"/>
                    <a:pt x="340" y="355"/>
                  </a:cubicBezTo>
                  <a:cubicBezTo>
                    <a:pt x="339" y="355"/>
                    <a:pt x="338" y="357"/>
                    <a:pt x="336" y="357"/>
                  </a:cubicBezTo>
                  <a:cubicBezTo>
                    <a:pt x="336" y="357"/>
                    <a:pt x="333" y="359"/>
                    <a:pt x="332" y="359"/>
                  </a:cubicBezTo>
                  <a:cubicBezTo>
                    <a:pt x="331" y="359"/>
                    <a:pt x="330" y="355"/>
                    <a:pt x="330" y="354"/>
                  </a:cubicBezTo>
                  <a:cubicBezTo>
                    <a:pt x="328" y="355"/>
                    <a:pt x="326" y="355"/>
                    <a:pt x="324" y="356"/>
                  </a:cubicBezTo>
                  <a:cubicBezTo>
                    <a:pt x="322" y="356"/>
                    <a:pt x="320" y="356"/>
                    <a:pt x="319" y="356"/>
                  </a:cubicBezTo>
                  <a:cubicBezTo>
                    <a:pt x="319" y="357"/>
                    <a:pt x="320" y="357"/>
                    <a:pt x="320" y="357"/>
                  </a:cubicBezTo>
                  <a:cubicBezTo>
                    <a:pt x="318" y="356"/>
                    <a:pt x="316" y="358"/>
                    <a:pt x="314" y="357"/>
                  </a:cubicBezTo>
                  <a:cubicBezTo>
                    <a:pt x="313" y="357"/>
                    <a:pt x="312" y="356"/>
                    <a:pt x="311" y="357"/>
                  </a:cubicBezTo>
                  <a:cubicBezTo>
                    <a:pt x="309" y="357"/>
                    <a:pt x="309" y="356"/>
                    <a:pt x="308" y="356"/>
                  </a:cubicBezTo>
                  <a:cubicBezTo>
                    <a:pt x="307" y="355"/>
                    <a:pt x="307" y="355"/>
                    <a:pt x="306" y="354"/>
                  </a:cubicBezTo>
                  <a:cubicBezTo>
                    <a:pt x="305" y="354"/>
                    <a:pt x="302" y="355"/>
                    <a:pt x="302" y="356"/>
                  </a:cubicBezTo>
                  <a:cubicBezTo>
                    <a:pt x="303" y="357"/>
                    <a:pt x="301" y="356"/>
                    <a:pt x="300" y="357"/>
                  </a:cubicBezTo>
                  <a:cubicBezTo>
                    <a:pt x="299" y="358"/>
                    <a:pt x="300" y="359"/>
                    <a:pt x="300" y="360"/>
                  </a:cubicBezTo>
                  <a:cubicBezTo>
                    <a:pt x="299" y="368"/>
                    <a:pt x="294" y="360"/>
                    <a:pt x="292" y="362"/>
                  </a:cubicBezTo>
                  <a:cubicBezTo>
                    <a:pt x="290" y="363"/>
                    <a:pt x="291" y="362"/>
                    <a:pt x="289" y="361"/>
                  </a:cubicBezTo>
                  <a:cubicBezTo>
                    <a:pt x="289" y="361"/>
                    <a:pt x="288" y="361"/>
                    <a:pt x="287" y="361"/>
                  </a:cubicBezTo>
                  <a:cubicBezTo>
                    <a:pt x="285" y="361"/>
                    <a:pt x="283" y="360"/>
                    <a:pt x="282" y="361"/>
                  </a:cubicBezTo>
                  <a:cubicBezTo>
                    <a:pt x="280" y="361"/>
                    <a:pt x="278" y="358"/>
                    <a:pt x="277" y="360"/>
                  </a:cubicBezTo>
                  <a:cubicBezTo>
                    <a:pt x="276" y="361"/>
                    <a:pt x="275" y="361"/>
                    <a:pt x="274" y="361"/>
                  </a:cubicBezTo>
                  <a:cubicBezTo>
                    <a:pt x="273" y="361"/>
                    <a:pt x="273" y="363"/>
                    <a:pt x="272" y="363"/>
                  </a:cubicBezTo>
                  <a:cubicBezTo>
                    <a:pt x="272" y="364"/>
                    <a:pt x="271" y="364"/>
                    <a:pt x="271" y="365"/>
                  </a:cubicBezTo>
                  <a:cubicBezTo>
                    <a:pt x="270" y="367"/>
                    <a:pt x="272" y="367"/>
                    <a:pt x="272" y="368"/>
                  </a:cubicBezTo>
                  <a:cubicBezTo>
                    <a:pt x="272" y="372"/>
                    <a:pt x="270" y="371"/>
                    <a:pt x="268" y="369"/>
                  </a:cubicBezTo>
                  <a:cubicBezTo>
                    <a:pt x="268" y="369"/>
                    <a:pt x="268" y="368"/>
                    <a:pt x="268" y="368"/>
                  </a:cubicBezTo>
                  <a:cubicBezTo>
                    <a:pt x="267" y="368"/>
                    <a:pt x="267" y="368"/>
                    <a:pt x="267" y="368"/>
                  </a:cubicBezTo>
                  <a:cubicBezTo>
                    <a:pt x="266" y="367"/>
                    <a:pt x="265" y="367"/>
                    <a:pt x="264" y="367"/>
                  </a:cubicBezTo>
                  <a:cubicBezTo>
                    <a:pt x="263" y="366"/>
                    <a:pt x="261" y="365"/>
                    <a:pt x="260" y="364"/>
                  </a:cubicBezTo>
                  <a:cubicBezTo>
                    <a:pt x="260" y="363"/>
                    <a:pt x="260" y="361"/>
                    <a:pt x="259" y="361"/>
                  </a:cubicBezTo>
                  <a:cubicBezTo>
                    <a:pt x="259" y="360"/>
                    <a:pt x="260" y="359"/>
                    <a:pt x="260" y="358"/>
                  </a:cubicBezTo>
                  <a:cubicBezTo>
                    <a:pt x="260" y="357"/>
                    <a:pt x="258" y="357"/>
                    <a:pt x="258" y="356"/>
                  </a:cubicBezTo>
                  <a:cubicBezTo>
                    <a:pt x="257" y="356"/>
                    <a:pt x="258" y="355"/>
                    <a:pt x="258" y="355"/>
                  </a:cubicBezTo>
                  <a:cubicBezTo>
                    <a:pt x="258" y="354"/>
                    <a:pt x="257" y="354"/>
                    <a:pt x="257" y="354"/>
                  </a:cubicBezTo>
                  <a:cubicBezTo>
                    <a:pt x="257" y="353"/>
                    <a:pt x="255" y="352"/>
                    <a:pt x="255" y="352"/>
                  </a:cubicBezTo>
                  <a:cubicBezTo>
                    <a:pt x="255" y="350"/>
                    <a:pt x="257" y="350"/>
                    <a:pt x="257" y="349"/>
                  </a:cubicBezTo>
                  <a:cubicBezTo>
                    <a:pt x="258" y="346"/>
                    <a:pt x="254" y="345"/>
                    <a:pt x="254" y="342"/>
                  </a:cubicBezTo>
                  <a:cubicBezTo>
                    <a:pt x="254" y="340"/>
                    <a:pt x="249" y="334"/>
                    <a:pt x="245" y="334"/>
                  </a:cubicBezTo>
                  <a:cubicBezTo>
                    <a:pt x="243" y="334"/>
                    <a:pt x="241" y="338"/>
                    <a:pt x="239" y="337"/>
                  </a:cubicBezTo>
                  <a:cubicBezTo>
                    <a:pt x="239" y="336"/>
                    <a:pt x="240" y="335"/>
                    <a:pt x="239" y="335"/>
                  </a:cubicBezTo>
                  <a:cubicBezTo>
                    <a:pt x="239" y="334"/>
                    <a:pt x="238" y="333"/>
                    <a:pt x="237" y="333"/>
                  </a:cubicBezTo>
                  <a:cubicBezTo>
                    <a:pt x="237" y="332"/>
                    <a:pt x="236" y="333"/>
                    <a:pt x="235" y="333"/>
                  </a:cubicBezTo>
                  <a:cubicBezTo>
                    <a:pt x="234" y="333"/>
                    <a:pt x="235" y="332"/>
                    <a:pt x="235" y="332"/>
                  </a:cubicBezTo>
                  <a:cubicBezTo>
                    <a:pt x="234" y="331"/>
                    <a:pt x="233" y="331"/>
                    <a:pt x="233" y="330"/>
                  </a:cubicBezTo>
                  <a:cubicBezTo>
                    <a:pt x="232" y="329"/>
                    <a:pt x="231" y="327"/>
                    <a:pt x="230" y="326"/>
                  </a:cubicBezTo>
                  <a:cubicBezTo>
                    <a:pt x="230" y="323"/>
                    <a:pt x="232" y="325"/>
                    <a:pt x="233" y="324"/>
                  </a:cubicBezTo>
                  <a:cubicBezTo>
                    <a:pt x="234" y="323"/>
                    <a:pt x="233" y="322"/>
                    <a:pt x="233" y="321"/>
                  </a:cubicBezTo>
                  <a:cubicBezTo>
                    <a:pt x="234" y="319"/>
                    <a:pt x="234" y="316"/>
                    <a:pt x="233" y="315"/>
                  </a:cubicBezTo>
                  <a:cubicBezTo>
                    <a:pt x="233" y="315"/>
                    <a:pt x="230" y="314"/>
                    <a:pt x="231" y="314"/>
                  </a:cubicBezTo>
                  <a:cubicBezTo>
                    <a:pt x="230" y="313"/>
                    <a:pt x="229" y="313"/>
                    <a:pt x="229" y="312"/>
                  </a:cubicBezTo>
                  <a:cubicBezTo>
                    <a:pt x="229" y="312"/>
                    <a:pt x="231" y="311"/>
                    <a:pt x="229" y="311"/>
                  </a:cubicBezTo>
                  <a:cubicBezTo>
                    <a:pt x="227" y="310"/>
                    <a:pt x="227" y="311"/>
                    <a:pt x="226" y="310"/>
                  </a:cubicBezTo>
                  <a:cubicBezTo>
                    <a:pt x="226" y="310"/>
                    <a:pt x="225" y="308"/>
                    <a:pt x="225" y="308"/>
                  </a:cubicBezTo>
                  <a:cubicBezTo>
                    <a:pt x="225" y="308"/>
                    <a:pt x="225" y="306"/>
                    <a:pt x="225" y="305"/>
                  </a:cubicBezTo>
                  <a:cubicBezTo>
                    <a:pt x="224" y="304"/>
                    <a:pt x="223" y="304"/>
                    <a:pt x="222" y="303"/>
                  </a:cubicBezTo>
                  <a:cubicBezTo>
                    <a:pt x="221" y="302"/>
                    <a:pt x="221" y="300"/>
                    <a:pt x="220" y="300"/>
                  </a:cubicBezTo>
                  <a:cubicBezTo>
                    <a:pt x="218" y="299"/>
                    <a:pt x="219" y="296"/>
                    <a:pt x="217" y="295"/>
                  </a:cubicBezTo>
                  <a:cubicBezTo>
                    <a:pt x="214" y="293"/>
                    <a:pt x="217" y="291"/>
                    <a:pt x="216" y="289"/>
                  </a:cubicBezTo>
                  <a:cubicBezTo>
                    <a:pt x="215" y="288"/>
                    <a:pt x="213" y="287"/>
                    <a:pt x="213" y="286"/>
                  </a:cubicBezTo>
                  <a:cubicBezTo>
                    <a:pt x="214" y="286"/>
                    <a:pt x="213" y="284"/>
                    <a:pt x="213" y="283"/>
                  </a:cubicBezTo>
                  <a:cubicBezTo>
                    <a:pt x="213" y="281"/>
                    <a:pt x="214" y="281"/>
                    <a:pt x="214" y="279"/>
                  </a:cubicBezTo>
                  <a:cubicBezTo>
                    <a:pt x="213" y="277"/>
                    <a:pt x="212" y="278"/>
                    <a:pt x="210" y="278"/>
                  </a:cubicBezTo>
                  <a:cubicBezTo>
                    <a:pt x="210" y="276"/>
                    <a:pt x="212" y="273"/>
                    <a:pt x="211" y="272"/>
                  </a:cubicBezTo>
                  <a:cubicBezTo>
                    <a:pt x="211" y="271"/>
                    <a:pt x="209" y="270"/>
                    <a:pt x="208" y="270"/>
                  </a:cubicBezTo>
                  <a:cubicBezTo>
                    <a:pt x="207" y="270"/>
                    <a:pt x="206" y="271"/>
                    <a:pt x="206" y="270"/>
                  </a:cubicBezTo>
                  <a:cubicBezTo>
                    <a:pt x="205" y="269"/>
                    <a:pt x="206" y="269"/>
                    <a:pt x="206" y="268"/>
                  </a:cubicBezTo>
                  <a:cubicBezTo>
                    <a:pt x="206" y="267"/>
                    <a:pt x="205" y="267"/>
                    <a:pt x="204" y="266"/>
                  </a:cubicBezTo>
                  <a:cubicBezTo>
                    <a:pt x="203" y="265"/>
                    <a:pt x="204" y="265"/>
                    <a:pt x="203" y="264"/>
                  </a:cubicBezTo>
                  <a:cubicBezTo>
                    <a:pt x="204" y="265"/>
                    <a:pt x="200" y="264"/>
                    <a:pt x="201" y="264"/>
                  </a:cubicBezTo>
                  <a:cubicBezTo>
                    <a:pt x="200" y="264"/>
                    <a:pt x="198" y="264"/>
                    <a:pt x="198" y="266"/>
                  </a:cubicBezTo>
                  <a:cubicBezTo>
                    <a:pt x="198" y="267"/>
                    <a:pt x="199" y="267"/>
                    <a:pt x="198" y="268"/>
                  </a:cubicBezTo>
                  <a:cubicBezTo>
                    <a:pt x="198" y="269"/>
                    <a:pt x="196" y="269"/>
                    <a:pt x="196" y="269"/>
                  </a:cubicBezTo>
                  <a:cubicBezTo>
                    <a:pt x="195" y="270"/>
                    <a:pt x="195" y="271"/>
                    <a:pt x="194" y="272"/>
                  </a:cubicBezTo>
                  <a:cubicBezTo>
                    <a:pt x="194" y="273"/>
                    <a:pt x="193" y="273"/>
                    <a:pt x="192" y="273"/>
                  </a:cubicBezTo>
                  <a:cubicBezTo>
                    <a:pt x="191" y="274"/>
                    <a:pt x="191" y="275"/>
                    <a:pt x="191" y="275"/>
                  </a:cubicBezTo>
                  <a:cubicBezTo>
                    <a:pt x="190" y="275"/>
                    <a:pt x="188" y="276"/>
                    <a:pt x="188" y="276"/>
                  </a:cubicBezTo>
                  <a:cubicBezTo>
                    <a:pt x="187" y="276"/>
                    <a:pt x="188" y="277"/>
                    <a:pt x="187" y="277"/>
                  </a:cubicBezTo>
                  <a:cubicBezTo>
                    <a:pt x="186" y="276"/>
                    <a:pt x="185" y="276"/>
                    <a:pt x="185" y="276"/>
                  </a:cubicBezTo>
                  <a:cubicBezTo>
                    <a:pt x="184" y="276"/>
                    <a:pt x="184" y="279"/>
                    <a:pt x="184" y="279"/>
                  </a:cubicBezTo>
                  <a:cubicBezTo>
                    <a:pt x="183" y="280"/>
                    <a:pt x="181" y="283"/>
                    <a:pt x="179" y="283"/>
                  </a:cubicBezTo>
                  <a:cubicBezTo>
                    <a:pt x="178" y="283"/>
                    <a:pt x="178" y="282"/>
                    <a:pt x="177" y="281"/>
                  </a:cubicBezTo>
                  <a:cubicBezTo>
                    <a:pt x="177" y="280"/>
                    <a:pt x="175" y="280"/>
                    <a:pt x="175" y="279"/>
                  </a:cubicBezTo>
                  <a:cubicBezTo>
                    <a:pt x="174" y="278"/>
                    <a:pt x="174" y="278"/>
                    <a:pt x="173" y="277"/>
                  </a:cubicBezTo>
                  <a:cubicBezTo>
                    <a:pt x="173" y="277"/>
                    <a:pt x="171" y="275"/>
                    <a:pt x="171" y="275"/>
                  </a:cubicBezTo>
                  <a:cubicBezTo>
                    <a:pt x="171" y="274"/>
                    <a:pt x="170" y="275"/>
                    <a:pt x="169" y="275"/>
                  </a:cubicBezTo>
                  <a:cubicBezTo>
                    <a:pt x="168" y="275"/>
                    <a:pt x="167" y="275"/>
                    <a:pt x="167" y="274"/>
                  </a:cubicBezTo>
                  <a:cubicBezTo>
                    <a:pt x="166" y="274"/>
                    <a:pt x="165" y="276"/>
                    <a:pt x="166" y="274"/>
                  </a:cubicBezTo>
                  <a:cubicBezTo>
                    <a:pt x="166" y="273"/>
                    <a:pt x="166" y="271"/>
                    <a:pt x="166" y="271"/>
                  </a:cubicBezTo>
                  <a:cubicBezTo>
                    <a:pt x="166" y="270"/>
                    <a:pt x="165" y="270"/>
                    <a:pt x="165" y="269"/>
                  </a:cubicBezTo>
                  <a:cubicBezTo>
                    <a:pt x="165" y="269"/>
                    <a:pt x="168" y="268"/>
                    <a:pt x="168" y="267"/>
                  </a:cubicBezTo>
                  <a:cubicBezTo>
                    <a:pt x="169" y="267"/>
                    <a:pt x="169" y="263"/>
                    <a:pt x="169" y="262"/>
                  </a:cubicBezTo>
                  <a:cubicBezTo>
                    <a:pt x="169" y="262"/>
                    <a:pt x="167" y="261"/>
                    <a:pt x="167" y="261"/>
                  </a:cubicBezTo>
                  <a:cubicBezTo>
                    <a:pt x="167" y="261"/>
                    <a:pt x="165" y="258"/>
                    <a:pt x="165" y="259"/>
                  </a:cubicBezTo>
                  <a:cubicBezTo>
                    <a:pt x="165" y="256"/>
                    <a:pt x="168" y="255"/>
                    <a:pt x="168" y="253"/>
                  </a:cubicBezTo>
                  <a:cubicBezTo>
                    <a:pt x="168" y="251"/>
                    <a:pt x="169" y="252"/>
                    <a:pt x="170" y="252"/>
                  </a:cubicBezTo>
                  <a:cubicBezTo>
                    <a:pt x="171" y="252"/>
                    <a:pt x="172" y="251"/>
                    <a:pt x="172" y="251"/>
                  </a:cubicBezTo>
                  <a:cubicBezTo>
                    <a:pt x="173" y="251"/>
                    <a:pt x="174" y="252"/>
                    <a:pt x="174" y="251"/>
                  </a:cubicBezTo>
                  <a:cubicBezTo>
                    <a:pt x="175" y="251"/>
                    <a:pt x="177" y="249"/>
                    <a:pt x="175" y="247"/>
                  </a:cubicBezTo>
                  <a:cubicBezTo>
                    <a:pt x="172" y="245"/>
                    <a:pt x="175" y="244"/>
                    <a:pt x="175" y="242"/>
                  </a:cubicBezTo>
                  <a:cubicBezTo>
                    <a:pt x="174" y="240"/>
                    <a:pt x="171" y="241"/>
                    <a:pt x="170" y="240"/>
                  </a:cubicBezTo>
                  <a:cubicBezTo>
                    <a:pt x="169" y="239"/>
                    <a:pt x="171" y="239"/>
                    <a:pt x="171" y="238"/>
                  </a:cubicBezTo>
                  <a:cubicBezTo>
                    <a:pt x="170" y="237"/>
                    <a:pt x="169" y="238"/>
                    <a:pt x="169" y="237"/>
                  </a:cubicBezTo>
                  <a:cubicBezTo>
                    <a:pt x="169" y="235"/>
                    <a:pt x="172" y="234"/>
                    <a:pt x="171" y="232"/>
                  </a:cubicBezTo>
                  <a:cubicBezTo>
                    <a:pt x="170" y="230"/>
                    <a:pt x="166" y="230"/>
                    <a:pt x="168" y="227"/>
                  </a:cubicBezTo>
                  <a:cubicBezTo>
                    <a:pt x="169" y="225"/>
                    <a:pt x="171" y="227"/>
                    <a:pt x="172" y="225"/>
                  </a:cubicBezTo>
                  <a:cubicBezTo>
                    <a:pt x="173" y="225"/>
                    <a:pt x="172" y="223"/>
                    <a:pt x="172" y="222"/>
                  </a:cubicBezTo>
                  <a:cubicBezTo>
                    <a:pt x="172" y="221"/>
                    <a:pt x="171" y="220"/>
                    <a:pt x="171" y="220"/>
                  </a:cubicBezTo>
                  <a:cubicBezTo>
                    <a:pt x="171" y="218"/>
                    <a:pt x="172" y="219"/>
                    <a:pt x="172" y="218"/>
                  </a:cubicBezTo>
                  <a:cubicBezTo>
                    <a:pt x="173" y="216"/>
                    <a:pt x="173" y="217"/>
                    <a:pt x="173" y="215"/>
                  </a:cubicBezTo>
                  <a:cubicBezTo>
                    <a:pt x="174" y="213"/>
                    <a:pt x="174" y="212"/>
                    <a:pt x="174" y="210"/>
                  </a:cubicBezTo>
                  <a:cubicBezTo>
                    <a:pt x="175" y="208"/>
                    <a:pt x="174" y="209"/>
                    <a:pt x="176" y="207"/>
                  </a:cubicBezTo>
                  <a:cubicBezTo>
                    <a:pt x="176" y="206"/>
                    <a:pt x="177" y="203"/>
                    <a:pt x="176" y="202"/>
                  </a:cubicBezTo>
                  <a:cubicBezTo>
                    <a:pt x="172" y="200"/>
                    <a:pt x="178" y="199"/>
                    <a:pt x="178" y="199"/>
                  </a:cubicBezTo>
                  <a:cubicBezTo>
                    <a:pt x="179" y="198"/>
                    <a:pt x="178" y="194"/>
                    <a:pt x="179" y="193"/>
                  </a:cubicBezTo>
                  <a:cubicBezTo>
                    <a:pt x="179" y="191"/>
                    <a:pt x="181" y="189"/>
                    <a:pt x="180" y="187"/>
                  </a:cubicBezTo>
                  <a:cubicBezTo>
                    <a:pt x="178" y="186"/>
                    <a:pt x="175" y="186"/>
                    <a:pt x="174" y="187"/>
                  </a:cubicBezTo>
                  <a:cubicBezTo>
                    <a:pt x="171" y="188"/>
                    <a:pt x="172" y="189"/>
                    <a:pt x="169" y="189"/>
                  </a:cubicBezTo>
                  <a:cubicBezTo>
                    <a:pt x="169" y="189"/>
                    <a:pt x="167" y="188"/>
                    <a:pt x="167" y="188"/>
                  </a:cubicBezTo>
                  <a:cubicBezTo>
                    <a:pt x="166" y="188"/>
                    <a:pt x="165" y="189"/>
                    <a:pt x="164" y="189"/>
                  </a:cubicBezTo>
                  <a:cubicBezTo>
                    <a:pt x="162" y="189"/>
                    <a:pt x="161" y="187"/>
                    <a:pt x="160" y="185"/>
                  </a:cubicBezTo>
                  <a:cubicBezTo>
                    <a:pt x="160" y="185"/>
                    <a:pt x="161" y="184"/>
                    <a:pt x="161" y="184"/>
                  </a:cubicBezTo>
                  <a:cubicBezTo>
                    <a:pt x="161" y="183"/>
                    <a:pt x="160" y="181"/>
                    <a:pt x="159" y="181"/>
                  </a:cubicBezTo>
                  <a:cubicBezTo>
                    <a:pt x="157" y="180"/>
                    <a:pt x="152" y="187"/>
                    <a:pt x="152" y="182"/>
                  </a:cubicBezTo>
                  <a:cubicBezTo>
                    <a:pt x="152" y="180"/>
                    <a:pt x="153" y="180"/>
                    <a:pt x="152" y="179"/>
                  </a:cubicBezTo>
                  <a:cubicBezTo>
                    <a:pt x="152" y="177"/>
                    <a:pt x="150" y="178"/>
                    <a:pt x="149" y="177"/>
                  </a:cubicBezTo>
                  <a:cubicBezTo>
                    <a:pt x="148" y="176"/>
                    <a:pt x="146" y="174"/>
                    <a:pt x="145" y="176"/>
                  </a:cubicBezTo>
                  <a:cubicBezTo>
                    <a:pt x="145" y="175"/>
                    <a:pt x="144" y="175"/>
                    <a:pt x="144" y="174"/>
                  </a:cubicBezTo>
                  <a:cubicBezTo>
                    <a:pt x="143" y="173"/>
                    <a:pt x="143" y="173"/>
                    <a:pt x="143" y="172"/>
                  </a:cubicBezTo>
                  <a:cubicBezTo>
                    <a:pt x="143" y="171"/>
                    <a:pt x="142" y="171"/>
                    <a:pt x="142" y="171"/>
                  </a:cubicBezTo>
                  <a:cubicBezTo>
                    <a:pt x="142" y="171"/>
                    <a:pt x="142" y="170"/>
                    <a:pt x="142" y="170"/>
                  </a:cubicBezTo>
                  <a:cubicBezTo>
                    <a:pt x="142" y="169"/>
                    <a:pt x="143" y="168"/>
                    <a:pt x="143" y="168"/>
                  </a:cubicBezTo>
                  <a:cubicBezTo>
                    <a:pt x="143" y="167"/>
                    <a:pt x="143" y="166"/>
                    <a:pt x="142" y="166"/>
                  </a:cubicBezTo>
                  <a:cubicBezTo>
                    <a:pt x="141" y="166"/>
                    <a:pt x="140" y="165"/>
                    <a:pt x="140" y="164"/>
                  </a:cubicBezTo>
                  <a:cubicBezTo>
                    <a:pt x="139" y="163"/>
                    <a:pt x="139" y="162"/>
                    <a:pt x="138" y="162"/>
                  </a:cubicBezTo>
                  <a:cubicBezTo>
                    <a:pt x="137" y="161"/>
                    <a:pt x="136" y="162"/>
                    <a:pt x="135" y="161"/>
                  </a:cubicBezTo>
                  <a:cubicBezTo>
                    <a:pt x="134" y="160"/>
                    <a:pt x="134" y="158"/>
                    <a:pt x="133" y="156"/>
                  </a:cubicBezTo>
                  <a:cubicBezTo>
                    <a:pt x="132" y="156"/>
                    <a:pt x="131" y="155"/>
                    <a:pt x="131" y="154"/>
                  </a:cubicBezTo>
                  <a:cubicBezTo>
                    <a:pt x="130" y="153"/>
                    <a:pt x="130" y="152"/>
                    <a:pt x="130" y="152"/>
                  </a:cubicBezTo>
                  <a:cubicBezTo>
                    <a:pt x="130" y="151"/>
                    <a:pt x="129" y="152"/>
                    <a:pt x="129" y="151"/>
                  </a:cubicBezTo>
                  <a:cubicBezTo>
                    <a:pt x="128" y="151"/>
                    <a:pt x="128" y="150"/>
                    <a:pt x="127" y="150"/>
                  </a:cubicBezTo>
                  <a:cubicBezTo>
                    <a:pt x="126" y="149"/>
                    <a:pt x="125" y="148"/>
                    <a:pt x="124" y="148"/>
                  </a:cubicBezTo>
                  <a:cubicBezTo>
                    <a:pt x="123" y="147"/>
                    <a:pt x="123" y="146"/>
                    <a:pt x="123" y="145"/>
                  </a:cubicBezTo>
                  <a:cubicBezTo>
                    <a:pt x="121" y="145"/>
                    <a:pt x="121" y="145"/>
                    <a:pt x="120" y="144"/>
                  </a:cubicBezTo>
                  <a:cubicBezTo>
                    <a:pt x="120" y="144"/>
                    <a:pt x="120" y="142"/>
                    <a:pt x="120" y="142"/>
                  </a:cubicBezTo>
                  <a:cubicBezTo>
                    <a:pt x="121" y="142"/>
                    <a:pt x="118" y="139"/>
                    <a:pt x="119" y="139"/>
                  </a:cubicBezTo>
                  <a:cubicBezTo>
                    <a:pt x="118" y="138"/>
                    <a:pt x="115" y="139"/>
                    <a:pt x="113" y="138"/>
                  </a:cubicBezTo>
                  <a:cubicBezTo>
                    <a:pt x="113" y="138"/>
                    <a:pt x="113" y="137"/>
                    <a:pt x="112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0" y="137"/>
                    <a:pt x="108" y="137"/>
                    <a:pt x="107" y="136"/>
                  </a:cubicBezTo>
                  <a:cubicBezTo>
                    <a:pt x="105" y="135"/>
                    <a:pt x="105" y="132"/>
                    <a:pt x="103" y="131"/>
                  </a:cubicBezTo>
                  <a:cubicBezTo>
                    <a:pt x="102" y="130"/>
                    <a:pt x="101" y="130"/>
                    <a:pt x="100" y="129"/>
                  </a:cubicBezTo>
                  <a:cubicBezTo>
                    <a:pt x="100" y="129"/>
                    <a:pt x="99" y="129"/>
                    <a:pt x="99" y="129"/>
                  </a:cubicBezTo>
                  <a:cubicBezTo>
                    <a:pt x="98" y="129"/>
                    <a:pt x="98" y="128"/>
                    <a:pt x="98" y="128"/>
                  </a:cubicBezTo>
                  <a:cubicBezTo>
                    <a:pt x="97" y="127"/>
                    <a:pt x="96" y="127"/>
                    <a:pt x="95" y="126"/>
                  </a:cubicBezTo>
                  <a:cubicBezTo>
                    <a:pt x="95" y="127"/>
                    <a:pt x="92" y="126"/>
                    <a:pt x="92" y="126"/>
                  </a:cubicBezTo>
                  <a:cubicBezTo>
                    <a:pt x="91" y="124"/>
                    <a:pt x="97" y="124"/>
                    <a:pt x="98" y="124"/>
                  </a:cubicBezTo>
                  <a:cubicBezTo>
                    <a:pt x="99" y="123"/>
                    <a:pt x="100" y="123"/>
                    <a:pt x="100" y="122"/>
                  </a:cubicBezTo>
                  <a:cubicBezTo>
                    <a:pt x="100" y="122"/>
                    <a:pt x="97" y="121"/>
                    <a:pt x="97" y="121"/>
                  </a:cubicBezTo>
                  <a:cubicBezTo>
                    <a:pt x="96" y="120"/>
                    <a:pt x="95" y="117"/>
                    <a:pt x="95" y="117"/>
                  </a:cubicBezTo>
                  <a:cubicBezTo>
                    <a:pt x="91" y="118"/>
                    <a:pt x="94" y="115"/>
                    <a:pt x="95" y="114"/>
                  </a:cubicBezTo>
                  <a:cubicBezTo>
                    <a:pt x="96" y="113"/>
                    <a:pt x="97" y="111"/>
                    <a:pt x="96" y="110"/>
                  </a:cubicBezTo>
                  <a:cubicBezTo>
                    <a:pt x="95" y="109"/>
                    <a:pt x="94" y="109"/>
                    <a:pt x="94" y="108"/>
                  </a:cubicBezTo>
                  <a:cubicBezTo>
                    <a:pt x="94" y="107"/>
                    <a:pt x="95" y="106"/>
                    <a:pt x="94" y="105"/>
                  </a:cubicBezTo>
                  <a:cubicBezTo>
                    <a:pt x="94" y="103"/>
                    <a:pt x="92" y="104"/>
                    <a:pt x="91" y="103"/>
                  </a:cubicBezTo>
                  <a:cubicBezTo>
                    <a:pt x="91" y="102"/>
                    <a:pt x="91" y="100"/>
                    <a:pt x="90" y="100"/>
                  </a:cubicBezTo>
                  <a:cubicBezTo>
                    <a:pt x="89" y="99"/>
                    <a:pt x="88" y="100"/>
                    <a:pt x="88" y="99"/>
                  </a:cubicBezTo>
                  <a:cubicBezTo>
                    <a:pt x="87" y="98"/>
                    <a:pt x="87" y="97"/>
                    <a:pt x="87" y="96"/>
                  </a:cubicBezTo>
                  <a:cubicBezTo>
                    <a:pt x="87" y="93"/>
                    <a:pt x="84" y="93"/>
                    <a:pt x="83" y="92"/>
                  </a:cubicBezTo>
                  <a:cubicBezTo>
                    <a:pt x="80" y="90"/>
                    <a:pt x="79" y="86"/>
                    <a:pt x="77" y="84"/>
                  </a:cubicBezTo>
                  <a:cubicBezTo>
                    <a:pt x="75" y="81"/>
                    <a:pt x="75" y="82"/>
                    <a:pt x="75" y="77"/>
                  </a:cubicBezTo>
                  <a:cubicBezTo>
                    <a:pt x="75" y="69"/>
                    <a:pt x="74" y="60"/>
                    <a:pt x="74" y="52"/>
                  </a:cubicBezTo>
                  <a:cubicBezTo>
                    <a:pt x="74" y="40"/>
                    <a:pt x="74" y="27"/>
                    <a:pt x="74" y="15"/>
                  </a:cubicBezTo>
                  <a:cubicBezTo>
                    <a:pt x="74" y="10"/>
                    <a:pt x="74" y="5"/>
                    <a:pt x="74" y="0"/>
                  </a:cubicBezTo>
                  <a:cubicBezTo>
                    <a:pt x="74" y="0"/>
                    <a:pt x="64" y="0"/>
                    <a:pt x="62" y="0"/>
                  </a:cubicBezTo>
                  <a:cubicBezTo>
                    <a:pt x="46" y="0"/>
                    <a:pt x="31" y="0"/>
                    <a:pt x="16" y="0"/>
                  </a:cubicBezTo>
                  <a:cubicBezTo>
                    <a:pt x="13" y="0"/>
                    <a:pt x="14" y="9"/>
                    <a:pt x="14" y="12"/>
                  </a:cubicBezTo>
                  <a:cubicBezTo>
                    <a:pt x="14" y="19"/>
                    <a:pt x="14" y="26"/>
                    <a:pt x="14" y="32"/>
                  </a:cubicBezTo>
                  <a:cubicBezTo>
                    <a:pt x="14" y="46"/>
                    <a:pt x="14" y="59"/>
                    <a:pt x="14" y="72"/>
                  </a:cubicBezTo>
                  <a:cubicBezTo>
                    <a:pt x="14" y="96"/>
                    <a:pt x="14" y="119"/>
                    <a:pt x="14" y="142"/>
                  </a:cubicBezTo>
                  <a:cubicBezTo>
                    <a:pt x="14" y="155"/>
                    <a:pt x="14" y="168"/>
                    <a:pt x="14" y="181"/>
                  </a:cubicBezTo>
                  <a:cubicBezTo>
                    <a:pt x="14" y="186"/>
                    <a:pt x="14" y="191"/>
                    <a:pt x="14" y="196"/>
                  </a:cubicBezTo>
                  <a:cubicBezTo>
                    <a:pt x="14" y="200"/>
                    <a:pt x="14" y="203"/>
                    <a:pt x="14" y="206"/>
                  </a:cubicBezTo>
                  <a:cubicBezTo>
                    <a:pt x="14" y="207"/>
                    <a:pt x="13" y="208"/>
                    <a:pt x="13" y="210"/>
                  </a:cubicBezTo>
                  <a:cubicBezTo>
                    <a:pt x="13" y="211"/>
                    <a:pt x="12" y="212"/>
                    <a:pt x="14" y="212"/>
                  </a:cubicBezTo>
                  <a:cubicBezTo>
                    <a:pt x="15" y="213"/>
                    <a:pt x="15" y="214"/>
                    <a:pt x="15" y="215"/>
                  </a:cubicBezTo>
                  <a:cubicBezTo>
                    <a:pt x="17" y="216"/>
                    <a:pt x="18" y="217"/>
                    <a:pt x="18" y="219"/>
                  </a:cubicBezTo>
                  <a:cubicBezTo>
                    <a:pt x="19" y="220"/>
                    <a:pt x="19" y="221"/>
                    <a:pt x="19" y="222"/>
                  </a:cubicBezTo>
                  <a:cubicBezTo>
                    <a:pt x="19" y="224"/>
                    <a:pt x="19" y="223"/>
                    <a:pt x="20" y="225"/>
                  </a:cubicBezTo>
                  <a:cubicBezTo>
                    <a:pt x="21" y="227"/>
                    <a:pt x="21" y="227"/>
                    <a:pt x="20" y="229"/>
                  </a:cubicBezTo>
                  <a:cubicBezTo>
                    <a:pt x="20" y="231"/>
                    <a:pt x="18" y="232"/>
                    <a:pt x="18" y="233"/>
                  </a:cubicBezTo>
                  <a:cubicBezTo>
                    <a:pt x="18" y="234"/>
                    <a:pt x="19" y="234"/>
                    <a:pt x="20" y="234"/>
                  </a:cubicBezTo>
                  <a:cubicBezTo>
                    <a:pt x="20" y="235"/>
                    <a:pt x="20" y="236"/>
                    <a:pt x="21" y="237"/>
                  </a:cubicBezTo>
                  <a:cubicBezTo>
                    <a:pt x="23" y="241"/>
                    <a:pt x="24" y="248"/>
                    <a:pt x="29" y="251"/>
                  </a:cubicBezTo>
                  <a:cubicBezTo>
                    <a:pt x="30" y="252"/>
                    <a:pt x="29" y="256"/>
                    <a:pt x="32" y="254"/>
                  </a:cubicBezTo>
                  <a:cubicBezTo>
                    <a:pt x="34" y="253"/>
                    <a:pt x="35" y="254"/>
                    <a:pt x="35" y="255"/>
                  </a:cubicBezTo>
                  <a:cubicBezTo>
                    <a:pt x="38" y="257"/>
                    <a:pt x="37" y="257"/>
                    <a:pt x="39" y="257"/>
                  </a:cubicBezTo>
                  <a:cubicBezTo>
                    <a:pt x="41" y="258"/>
                    <a:pt x="43" y="258"/>
                    <a:pt x="44" y="260"/>
                  </a:cubicBezTo>
                  <a:cubicBezTo>
                    <a:pt x="45" y="261"/>
                    <a:pt x="44" y="263"/>
                    <a:pt x="45" y="265"/>
                  </a:cubicBezTo>
                  <a:cubicBezTo>
                    <a:pt x="46" y="267"/>
                    <a:pt x="49" y="268"/>
                    <a:pt x="49" y="271"/>
                  </a:cubicBezTo>
                  <a:cubicBezTo>
                    <a:pt x="49" y="272"/>
                    <a:pt x="47" y="274"/>
                    <a:pt x="46" y="275"/>
                  </a:cubicBezTo>
                  <a:cubicBezTo>
                    <a:pt x="46" y="276"/>
                    <a:pt x="44" y="278"/>
                    <a:pt x="44" y="279"/>
                  </a:cubicBezTo>
                  <a:cubicBezTo>
                    <a:pt x="43" y="282"/>
                    <a:pt x="44" y="282"/>
                    <a:pt x="42" y="284"/>
                  </a:cubicBezTo>
                  <a:cubicBezTo>
                    <a:pt x="41" y="285"/>
                    <a:pt x="41" y="287"/>
                    <a:pt x="41" y="287"/>
                  </a:cubicBezTo>
                  <a:cubicBezTo>
                    <a:pt x="40" y="288"/>
                    <a:pt x="39" y="289"/>
                    <a:pt x="39" y="290"/>
                  </a:cubicBezTo>
                  <a:cubicBezTo>
                    <a:pt x="37" y="293"/>
                    <a:pt x="37" y="295"/>
                    <a:pt x="36" y="298"/>
                  </a:cubicBezTo>
                  <a:cubicBezTo>
                    <a:pt x="36" y="300"/>
                    <a:pt x="34" y="303"/>
                    <a:pt x="33" y="306"/>
                  </a:cubicBezTo>
                  <a:cubicBezTo>
                    <a:pt x="33" y="308"/>
                    <a:pt x="32" y="309"/>
                    <a:pt x="31" y="311"/>
                  </a:cubicBezTo>
                  <a:cubicBezTo>
                    <a:pt x="30" y="313"/>
                    <a:pt x="30" y="314"/>
                    <a:pt x="28" y="316"/>
                  </a:cubicBezTo>
                  <a:cubicBezTo>
                    <a:pt x="28" y="316"/>
                    <a:pt x="26" y="317"/>
                    <a:pt x="26" y="318"/>
                  </a:cubicBezTo>
                  <a:cubicBezTo>
                    <a:pt x="26" y="318"/>
                    <a:pt x="26" y="320"/>
                    <a:pt x="25" y="321"/>
                  </a:cubicBezTo>
                  <a:cubicBezTo>
                    <a:pt x="25" y="322"/>
                    <a:pt x="27" y="320"/>
                    <a:pt x="27" y="321"/>
                  </a:cubicBezTo>
                  <a:cubicBezTo>
                    <a:pt x="27" y="322"/>
                    <a:pt x="25" y="322"/>
                    <a:pt x="26" y="323"/>
                  </a:cubicBezTo>
                  <a:cubicBezTo>
                    <a:pt x="26" y="323"/>
                    <a:pt x="26" y="324"/>
                    <a:pt x="26" y="324"/>
                  </a:cubicBezTo>
                  <a:cubicBezTo>
                    <a:pt x="28" y="329"/>
                    <a:pt x="21" y="332"/>
                    <a:pt x="21" y="336"/>
                  </a:cubicBezTo>
                  <a:cubicBezTo>
                    <a:pt x="21" y="338"/>
                    <a:pt x="16" y="339"/>
                    <a:pt x="15" y="340"/>
                  </a:cubicBezTo>
                  <a:cubicBezTo>
                    <a:pt x="13" y="341"/>
                    <a:pt x="13" y="342"/>
                    <a:pt x="12" y="344"/>
                  </a:cubicBezTo>
                  <a:cubicBezTo>
                    <a:pt x="10" y="347"/>
                    <a:pt x="8" y="353"/>
                    <a:pt x="8" y="356"/>
                  </a:cubicBezTo>
                  <a:cubicBezTo>
                    <a:pt x="7" y="358"/>
                    <a:pt x="6" y="359"/>
                    <a:pt x="4" y="360"/>
                  </a:cubicBezTo>
                  <a:cubicBezTo>
                    <a:pt x="4" y="361"/>
                    <a:pt x="3" y="361"/>
                    <a:pt x="3" y="362"/>
                  </a:cubicBezTo>
                  <a:cubicBezTo>
                    <a:pt x="3" y="363"/>
                    <a:pt x="3" y="363"/>
                    <a:pt x="3" y="364"/>
                  </a:cubicBezTo>
                  <a:cubicBezTo>
                    <a:pt x="3" y="367"/>
                    <a:pt x="0" y="369"/>
                    <a:pt x="3" y="370"/>
                  </a:cubicBezTo>
                  <a:cubicBezTo>
                    <a:pt x="7" y="373"/>
                    <a:pt x="3" y="374"/>
                    <a:pt x="3" y="376"/>
                  </a:cubicBezTo>
                  <a:cubicBezTo>
                    <a:pt x="3" y="378"/>
                    <a:pt x="7" y="380"/>
                    <a:pt x="8" y="378"/>
                  </a:cubicBezTo>
                  <a:cubicBezTo>
                    <a:pt x="10" y="376"/>
                    <a:pt x="11" y="380"/>
                    <a:pt x="13" y="381"/>
                  </a:cubicBezTo>
                  <a:cubicBezTo>
                    <a:pt x="14" y="381"/>
                    <a:pt x="16" y="378"/>
                    <a:pt x="18" y="381"/>
                  </a:cubicBezTo>
                  <a:cubicBezTo>
                    <a:pt x="19" y="381"/>
                    <a:pt x="18" y="383"/>
                    <a:pt x="18" y="383"/>
                  </a:cubicBezTo>
                  <a:cubicBezTo>
                    <a:pt x="18" y="385"/>
                    <a:pt x="20" y="384"/>
                    <a:pt x="21" y="385"/>
                  </a:cubicBezTo>
                  <a:cubicBezTo>
                    <a:pt x="22" y="385"/>
                    <a:pt x="23" y="386"/>
                    <a:pt x="23" y="38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9829" descr="© INSCALE GmbH, 05.05.2010&#10;http://www.presentationload.com/">
              <a:extLst>
                <a:ext uri="{FF2B5EF4-FFF2-40B4-BE49-F238E27FC236}">
                  <a16:creationId xmlns:a16="http://schemas.microsoft.com/office/drawing/2014/main" id="{BE989C73-7290-1A41-A133-A4124727F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670"/>
              <a:ext cx="709" cy="380"/>
            </a:xfrm>
            <a:custGeom>
              <a:avLst/>
              <a:gdLst>
                <a:gd name="T0" fmla="*/ 704 w 458"/>
                <a:gd name="T1" fmla="*/ 337 h 245"/>
                <a:gd name="T2" fmla="*/ 701 w 458"/>
                <a:gd name="T3" fmla="*/ 329 h 245"/>
                <a:gd name="T4" fmla="*/ 692 w 458"/>
                <a:gd name="T5" fmla="*/ 318 h 245"/>
                <a:gd name="T6" fmla="*/ 694 w 458"/>
                <a:gd name="T7" fmla="*/ 313 h 245"/>
                <a:gd name="T8" fmla="*/ 689 w 458"/>
                <a:gd name="T9" fmla="*/ 301 h 245"/>
                <a:gd name="T10" fmla="*/ 687 w 458"/>
                <a:gd name="T11" fmla="*/ 298 h 245"/>
                <a:gd name="T12" fmla="*/ 686 w 458"/>
                <a:gd name="T13" fmla="*/ 295 h 245"/>
                <a:gd name="T14" fmla="*/ 686 w 458"/>
                <a:gd name="T15" fmla="*/ 293 h 245"/>
                <a:gd name="T16" fmla="*/ 686 w 458"/>
                <a:gd name="T17" fmla="*/ 288 h 245"/>
                <a:gd name="T18" fmla="*/ 686 w 458"/>
                <a:gd name="T19" fmla="*/ 276 h 245"/>
                <a:gd name="T20" fmla="*/ 686 w 458"/>
                <a:gd name="T21" fmla="*/ 268 h 245"/>
                <a:gd name="T22" fmla="*/ 687 w 458"/>
                <a:gd name="T23" fmla="*/ 267 h 245"/>
                <a:gd name="T24" fmla="*/ 689 w 458"/>
                <a:gd name="T25" fmla="*/ 262 h 245"/>
                <a:gd name="T26" fmla="*/ 689 w 458"/>
                <a:gd name="T27" fmla="*/ 256 h 245"/>
                <a:gd name="T28" fmla="*/ 686 w 458"/>
                <a:gd name="T29" fmla="*/ 251 h 245"/>
                <a:gd name="T30" fmla="*/ 684 w 458"/>
                <a:gd name="T31" fmla="*/ 244 h 245"/>
                <a:gd name="T32" fmla="*/ 683 w 458"/>
                <a:gd name="T33" fmla="*/ 239 h 245"/>
                <a:gd name="T34" fmla="*/ 681 w 458"/>
                <a:gd name="T35" fmla="*/ 233 h 245"/>
                <a:gd name="T36" fmla="*/ 683 w 458"/>
                <a:gd name="T37" fmla="*/ 228 h 245"/>
                <a:gd name="T38" fmla="*/ 681 w 458"/>
                <a:gd name="T39" fmla="*/ 225 h 245"/>
                <a:gd name="T40" fmla="*/ 681 w 458"/>
                <a:gd name="T41" fmla="*/ 220 h 245"/>
                <a:gd name="T42" fmla="*/ 681 w 458"/>
                <a:gd name="T43" fmla="*/ 219 h 245"/>
                <a:gd name="T44" fmla="*/ 681 w 458"/>
                <a:gd name="T45" fmla="*/ 216 h 245"/>
                <a:gd name="T46" fmla="*/ 681 w 458"/>
                <a:gd name="T47" fmla="*/ 208 h 245"/>
                <a:gd name="T48" fmla="*/ 680 w 458"/>
                <a:gd name="T49" fmla="*/ 202 h 245"/>
                <a:gd name="T50" fmla="*/ 681 w 458"/>
                <a:gd name="T51" fmla="*/ 199 h 245"/>
                <a:gd name="T52" fmla="*/ 678 w 458"/>
                <a:gd name="T53" fmla="*/ 195 h 245"/>
                <a:gd name="T54" fmla="*/ 680 w 458"/>
                <a:gd name="T55" fmla="*/ 189 h 245"/>
                <a:gd name="T56" fmla="*/ 680 w 458"/>
                <a:gd name="T57" fmla="*/ 188 h 245"/>
                <a:gd name="T58" fmla="*/ 680 w 458"/>
                <a:gd name="T59" fmla="*/ 185 h 245"/>
                <a:gd name="T60" fmla="*/ 680 w 458"/>
                <a:gd name="T61" fmla="*/ 181 h 245"/>
                <a:gd name="T62" fmla="*/ 680 w 458"/>
                <a:gd name="T63" fmla="*/ 180 h 245"/>
                <a:gd name="T64" fmla="*/ 678 w 458"/>
                <a:gd name="T65" fmla="*/ 178 h 245"/>
                <a:gd name="T66" fmla="*/ 673 w 458"/>
                <a:gd name="T67" fmla="*/ 160 h 245"/>
                <a:gd name="T68" fmla="*/ 670 w 458"/>
                <a:gd name="T69" fmla="*/ 152 h 245"/>
                <a:gd name="T70" fmla="*/ 664 w 458"/>
                <a:gd name="T71" fmla="*/ 135 h 245"/>
                <a:gd name="T72" fmla="*/ 656 w 458"/>
                <a:gd name="T73" fmla="*/ 113 h 245"/>
                <a:gd name="T74" fmla="*/ 653 w 458"/>
                <a:gd name="T75" fmla="*/ 102 h 245"/>
                <a:gd name="T76" fmla="*/ 655 w 458"/>
                <a:gd name="T77" fmla="*/ 98 h 245"/>
                <a:gd name="T78" fmla="*/ 655 w 458"/>
                <a:gd name="T79" fmla="*/ 96 h 245"/>
                <a:gd name="T80" fmla="*/ 653 w 458"/>
                <a:gd name="T81" fmla="*/ 88 h 245"/>
                <a:gd name="T82" fmla="*/ 655 w 458"/>
                <a:gd name="T83" fmla="*/ 84 h 245"/>
                <a:gd name="T84" fmla="*/ 653 w 458"/>
                <a:gd name="T85" fmla="*/ 76 h 245"/>
                <a:gd name="T86" fmla="*/ 653 w 458"/>
                <a:gd name="T87" fmla="*/ 70 h 245"/>
                <a:gd name="T88" fmla="*/ 652 w 458"/>
                <a:gd name="T89" fmla="*/ 65 h 245"/>
                <a:gd name="T90" fmla="*/ 653 w 458"/>
                <a:gd name="T91" fmla="*/ 57 h 245"/>
                <a:gd name="T92" fmla="*/ 650 w 458"/>
                <a:gd name="T93" fmla="*/ 54 h 245"/>
                <a:gd name="T94" fmla="*/ 652 w 458"/>
                <a:gd name="T95" fmla="*/ 50 h 245"/>
                <a:gd name="T96" fmla="*/ 653 w 458"/>
                <a:gd name="T97" fmla="*/ 47 h 245"/>
                <a:gd name="T98" fmla="*/ 656 w 458"/>
                <a:gd name="T99" fmla="*/ 43 h 245"/>
                <a:gd name="T100" fmla="*/ 653 w 458"/>
                <a:gd name="T101" fmla="*/ 34 h 245"/>
                <a:gd name="T102" fmla="*/ 650 w 458"/>
                <a:gd name="T103" fmla="*/ 26 h 245"/>
                <a:gd name="T104" fmla="*/ 652 w 458"/>
                <a:gd name="T105" fmla="*/ 23 h 245"/>
                <a:gd name="T106" fmla="*/ 646 w 458"/>
                <a:gd name="T107" fmla="*/ 11 h 245"/>
                <a:gd name="T108" fmla="*/ 190 w 458"/>
                <a:gd name="T109" fmla="*/ 0 h 245"/>
                <a:gd name="T110" fmla="*/ 0 w 458"/>
                <a:gd name="T111" fmla="*/ 378 h 245"/>
                <a:gd name="T112" fmla="*/ 692 w 458"/>
                <a:gd name="T113" fmla="*/ 380 h 245"/>
                <a:gd name="T114" fmla="*/ 707 w 458"/>
                <a:gd name="T115" fmla="*/ 363 h 2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8"/>
                <a:gd name="T175" fmla="*/ 0 h 245"/>
                <a:gd name="T176" fmla="*/ 458 w 458"/>
                <a:gd name="T177" fmla="*/ 245 h 2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8" h="245">
                  <a:moveTo>
                    <a:pt x="457" y="234"/>
                  </a:moveTo>
                  <a:cubicBezTo>
                    <a:pt x="457" y="231"/>
                    <a:pt x="453" y="221"/>
                    <a:pt x="456" y="220"/>
                  </a:cubicBezTo>
                  <a:cubicBezTo>
                    <a:pt x="455" y="219"/>
                    <a:pt x="455" y="218"/>
                    <a:pt x="455" y="217"/>
                  </a:cubicBezTo>
                  <a:cubicBezTo>
                    <a:pt x="455" y="217"/>
                    <a:pt x="455" y="217"/>
                    <a:pt x="455" y="217"/>
                  </a:cubicBezTo>
                  <a:cubicBezTo>
                    <a:pt x="455" y="216"/>
                    <a:pt x="455" y="216"/>
                    <a:pt x="454" y="216"/>
                  </a:cubicBezTo>
                  <a:cubicBezTo>
                    <a:pt x="455" y="215"/>
                    <a:pt x="454" y="213"/>
                    <a:pt x="453" y="212"/>
                  </a:cubicBezTo>
                  <a:cubicBezTo>
                    <a:pt x="452" y="210"/>
                    <a:pt x="450" y="208"/>
                    <a:pt x="449" y="206"/>
                  </a:cubicBezTo>
                  <a:cubicBezTo>
                    <a:pt x="449" y="206"/>
                    <a:pt x="449" y="206"/>
                    <a:pt x="448" y="206"/>
                  </a:cubicBezTo>
                  <a:cubicBezTo>
                    <a:pt x="449" y="205"/>
                    <a:pt x="448" y="205"/>
                    <a:pt x="447" y="205"/>
                  </a:cubicBezTo>
                  <a:cubicBezTo>
                    <a:pt x="447" y="204"/>
                    <a:pt x="448" y="205"/>
                    <a:pt x="448" y="205"/>
                  </a:cubicBezTo>
                  <a:cubicBezTo>
                    <a:pt x="447" y="204"/>
                    <a:pt x="448" y="203"/>
                    <a:pt x="447" y="203"/>
                  </a:cubicBezTo>
                  <a:cubicBezTo>
                    <a:pt x="447" y="202"/>
                    <a:pt x="447" y="202"/>
                    <a:pt x="448" y="202"/>
                  </a:cubicBezTo>
                  <a:cubicBezTo>
                    <a:pt x="446" y="202"/>
                    <a:pt x="446" y="200"/>
                    <a:pt x="447" y="199"/>
                  </a:cubicBezTo>
                  <a:cubicBezTo>
                    <a:pt x="446" y="199"/>
                    <a:pt x="446" y="199"/>
                    <a:pt x="446" y="199"/>
                  </a:cubicBezTo>
                  <a:cubicBezTo>
                    <a:pt x="446" y="198"/>
                    <a:pt x="446" y="194"/>
                    <a:pt x="445" y="194"/>
                  </a:cubicBezTo>
                  <a:cubicBezTo>
                    <a:pt x="445" y="193"/>
                    <a:pt x="446" y="194"/>
                    <a:pt x="445" y="193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45" y="192"/>
                    <a:pt x="445" y="192"/>
                    <a:pt x="444" y="192"/>
                  </a:cubicBezTo>
                  <a:cubicBezTo>
                    <a:pt x="444" y="191"/>
                    <a:pt x="444" y="191"/>
                    <a:pt x="444" y="191"/>
                  </a:cubicBezTo>
                  <a:cubicBezTo>
                    <a:pt x="444" y="190"/>
                    <a:pt x="444" y="191"/>
                    <a:pt x="444" y="190"/>
                  </a:cubicBezTo>
                  <a:cubicBezTo>
                    <a:pt x="444" y="190"/>
                    <a:pt x="443" y="190"/>
                    <a:pt x="443" y="190"/>
                  </a:cubicBezTo>
                  <a:cubicBezTo>
                    <a:pt x="443" y="190"/>
                    <a:pt x="443" y="190"/>
                    <a:pt x="444" y="190"/>
                  </a:cubicBezTo>
                  <a:cubicBezTo>
                    <a:pt x="443" y="190"/>
                    <a:pt x="443" y="190"/>
                    <a:pt x="443" y="190"/>
                  </a:cubicBezTo>
                  <a:cubicBezTo>
                    <a:pt x="443" y="190"/>
                    <a:pt x="443" y="190"/>
                    <a:pt x="443" y="189"/>
                  </a:cubicBezTo>
                  <a:cubicBezTo>
                    <a:pt x="443" y="189"/>
                    <a:pt x="443" y="189"/>
                    <a:pt x="443" y="189"/>
                  </a:cubicBezTo>
                  <a:cubicBezTo>
                    <a:pt x="443" y="188"/>
                    <a:pt x="443" y="189"/>
                    <a:pt x="443" y="188"/>
                  </a:cubicBezTo>
                  <a:cubicBezTo>
                    <a:pt x="442" y="188"/>
                    <a:pt x="442" y="186"/>
                    <a:pt x="443" y="186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43" y="185"/>
                    <a:pt x="443" y="179"/>
                    <a:pt x="444" y="178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43" y="176"/>
                    <a:pt x="441" y="175"/>
                    <a:pt x="444" y="174"/>
                  </a:cubicBezTo>
                  <a:cubicBezTo>
                    <a:pt x="443" y="173"/>
                    <a:pt x="443" y="173"/>
                    <a:pt x="443" y="173"/>
                  </a:cubicBezTo>
                  <a:cubicBezTo>
                    <a:pt x="443" y="173"/>
                    <a:pt x="443" y="173"/>
                    <a:pt x="443" y="173"/>
                  </a:cubicBezTo>
                  <a:cubicBezTo>
                    <a:pt x="444" y="172"/>
                    <a:pt x="444" y="173"/>
                    <a:pt x="444" y="173"/>
                  </a:cubicBezTo>
                  <a:cubicBezTo>
                    <a:pt x="444" y="172"/>
                    <a:pt x="444" y="172"/>
                    <a:pt x="444" y="172"/>
                  </a:cubicBezTo>
                  <a:cubicBezTo>
                    <a:pt x="444" y="172"/>
                    <a:pt x="444" y="172"/>
                    <a:pt x="443" y="172"/>
                  </a:cubicBezTo>
                  <a:cubicBezTo>
                    <a:pt x="444" y="171"/>
                    <a:pt x="444" y="172"/>
                    <a:pt x="444" y="171"/>
                  </a:cubicBezTo>
                  <a:cubicBezTo>
                    <a:pt x="443" y="170"/>
                    <a:pt x="444" y="170"/>
                    <a:pt x="445" y="169"/>
                  </a:cubicBezTo>
                  <a:cubicBezTo>
                    <a:pt x="444" y="168"/>
                    <a:pt x="444" y="167"/>
                    <a:pt x="445" y="167"/>
                  </a:cubicBezTo>
                  <a:cubicBezTo>
                    <a:pt x="445" y="166"/>
                    <a:pt x="445" y="166"/>
                    <a:pt x="445" y="166"/>
                  </a:cubicBezTo>
                  <a:cubicBezTo>
                    <a:pt x="445" y="166"/>
                    <a:pt x="445" y="166"/>
                    <a:pt x="445" y="165"/>
                  </a:cubicBezTo>
                  <a:cubicBezTo>
                    <a:pt x="445" y="165"/>
                    <a:pt x="445" y="165"/>
                    <a:pt x="445" y="165"/>
                  </a:cubicBezTo>
                  <a:cubicBezTo>
                    <a:pt x="443" y="166"/>
                    <a:pt x="443" y="165"/>
                    <a:pt x="442" y="164"/>
                  </a:cubicBezTo>
                  <a:cubicBezTo>
                    <a:pt x="443" y="163"/>
                    <a:pt x="442" y="163"/>
                    <a:pt x="443" y="162"/>
                  </a:cubicBezTo>
                  <a:cubicBezTo>
                    <a:pt x="441" y="163"/>
                    <a:pt x="440" y="159"/>
                    <a:pt x="441" y="158"/>
                  </a:cubicBezTo>
                  <a:cubicBezTo>
                    <a:pt x="441" y="157"/>
                    <a:pt x="441" y="157"/>
                    <a:pt x="441" y="157"/>
                  </a:cubicBezTo>
                  <a:cubicBezTo>
                    <a:pt x="441" y="157"/>
                    <a:pt x="442" y="157"/>
                    <a:pt x="442" y="157"/>
                  </a:cubicBezTo>
                  <a:cubicBezTo>
                    <a:pt x="442" y="157"/>
                    <a:pt x="441" y="157"/>
                    <a:pt x="441" y="157"/>
                  </a:cubicBezTo>
                  <a:cubicBezTo>
                    <a:pt x="441" y="157"/>
                    <a:pt x="441" y="157"/>
                    <a:pt x="441" y="157"/>
                  </a:cubicBezTo>
                  <a:cubicBezTo>
                    <a:pt x="441" y="156"/>
                    <a:pt x="441" y="155"/>
                    <a:pt x="441" y="154"/>
                  </a:cubicBezTo>
                  <a:cubicBezTo>
                    <a:pt x="441" y="154"/>
                    <a:pt x="441" y="153"/>
                    <a:pt x="441" y="153"/>
                  </a:cubicBezTo>
                  <a:cubicBezTo>
                    <a:pt x="441" y="153"/>
                    <a:pt x="441" y="153"/>
                    <a:pt x="441" y="153"/>
                  </a:cubicBezTo>
                  <a:cubicBezTo>
                    <a:pt x="442" y="152"/>
                    <a:pt x="441" y="151"/>
                    <a:pt x="440" y="150"/>
                  </a:cubicBezTo>
                  <a:cubicBezTo>
                    <a:pt x="440" y="150"/>
                    <a:pt x="441" y="150"/>
                    <a:pt x="441" y="150"/>
                  </a:cubicBezTo>
                  <a:cubicBezTo>
                    <a:pt x="441" y="149"/>
                    <a:pt x="441" y="148"/>
                    <a:pt x="440" y="148"/>
                  </a:cubicBezTo>
                  <a:cubicBezTo>
                    <a:pt x="440" y="147"/>
                    <a:pt x="441" y="147"/>
                    <a:pt x="441" y="147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1" y="146"/>
                    <a:pt x="441" y="146"/>
                    <a:pt x="441" y="145"/>
                  </a:cubicBezTo>
                  <a:cubicBezTo>
                    <a:pt x="441" y="145"/>
                    <a:pt x="441" y="145"/>
                    <a:pt x="440" y="145"/>
                  </a:cubicBezTo>
                  <a:cubicBezTo>
                    <a:pt x="440" y="145"/>
                    <a:pt x="441" y="145"/>
                    <a:pt x="440" y="144"/>
                  </a:cubicBezTo>
                  <a:cubicBezTo>
                    <a:pt x="440" y="144"/>
                    <a:pt x="440" y="144"/>
                    <a:pt x="441" y="144"/>
                  </a:cubicBezTo>
                  <a:cubicBezTo>
                    <a:pt x="441" y="143"/>
                    <a:pt x="440" y="143"/>
                    <a:pt x="440" y="142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0" y="142"/>
                    <a:pt x="440" y="142"/>
                    <a:pt x="440" y="142"/>
                  </a:cubicBezTo>
                  <a:cubicBezTo>
                    <a:pt x="440" y="141"/>
                    <a:pt x="440" y="142"/>
                    <a:pt x="440" y="141"/>
                  </a:cubicBezTo>
                  <a:cubicBezTo>
                    <a:pt x="440" y="141"/>
                    <a:pt x="440" y="141"/>
                    <a:pt x="441" y="141"/>
                  </a:cubicBezTo>
                  <a:cubicBezTo>
                    <a:pt x="440" y="141"/>
                    <a:pt x="440" y="141"/>
                    <a:pt x="440" y="141"/>
                  </a:cubicBezTo>
                  <a:cubicBezTo>
                    <a:pt x="440" y="140"/>
                    <a:pt x="440" y="139"/>
                    <a:pt x="440" y="139"/>
                  </a:cubicBezTo>
                  <a:cubicBezTo>
                    <a:pt x="440" y="139"/>
                    <a:pt x="440" y="138"/>
                    <a:pt x="440" y="138"/>
                  </a:cubicBezTo>
                  <a:cubicBezTo>
                    <a:pt x="440" y="138"/>
                    <a:pt x="440" y="138"/>
                    <a:pt x="440" y="138"/>
                  </a:cubicBezTo>
                  <a:cubicBezTo>
                    <a:pt x="440" y="137"/>
                    <a:pt x="441" y="134"/>
                    <a:pt x="440" y="134"/>
                  </a:cubicBezTo>
                  <a:cubicBezTo>
                    <a:pt x="440" y="133"/>
                    <a:pt x="440" y="133"/>
                    <a:pt x="441" y="133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40" y="131"/>
                    <a:pt x="440" y="131"/>
                    <a:pt x="439" y="130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40" y="130"/>
                    <a:pt x="440" y="130"/>
                    <a:pt x="439" y="130"/>
                  </a:cubicBezTo>
                  <a:cubicBezTo>
                    <a:pt x="440" y="130"/>
                    <a:pt x="440" y="129"/>
                    <a:pt x="440" y="128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0" y="128"/>
                    <a:pt x="440" y="127"/>
                    <a:pt x="440" y="127"/>
                  </a:cubicBezTo>
                  <a:cubicBezTo>
                    <a:pt x="439" y="127"/>
                    <a:pt x="439" y="127"/>
                    <a:pt x="438" y="126"/>
                  </a:cubicBezTo>
                  <a:cubicBezTo>
                    <a:pt x="439" y="126"/>
                    <a:pt x="439" y="126"/>
                    <a:pt x="439" y="125"/>
                  </a:cubicBezTo>
                  <a:cubicBezTo>
                    <a:pt x="439" y="125"/>
                    <a:pt x="439" y="124"/>
                    <a:pt x="439" y="124"/>
                  </a:cubicBezTo>
                  <a:cubicBezTo>
                    <a:pt x="439" y="123"/>
                    <a:pt x="439" y="122"/>
                    <a:pt x="439" y="122"/>
                  </a:cubicBezTo>
                  <a:cubicBezTo>
                    <a:pt x="439" y="122"/>
                    <a:pt x="439" y="122"/>
                    <a:pt x="438" y="122"/>
                  </a:cubicBezTo>
                  <a:cubicBezTo>
                    <a:pt x="439" y="121"/>
                    <a:pt x="439" y="121"/>
                    <a:pt x="439" y="121"/>
                  </a:cubicBezTo>
                  <a:cubicBezTo>
                    <a:pt x="439" y="121"/>
                    <a:pt x="439" y="121"/>
                    <a:pt x="439" y="121"/>
                  </a:cubicBezTo>
                  <a:cubicBezTo>
                    <a:pt x="439" y="120"/>
                    <a:pt x="439" y="120"/>
                    <a:pt x="439" y="119"/>
                  </a:cubicBezTo>
                  <a:cubicBezTo>
                    <a:pt x="439" y="119"/>
                    <a:pt x="440" y="119"/>
                    <a:pt x="440" y="119"/>
                  </a:cubicBezTo>
                  <a:cubicBezTo>
                    <a:pt x="440" y="119"/>
                    <a:pt x="439" y="119"/>
                    <a:pt x="439" y="119"/>
                  </a:cubicBezTo>
                  <a:cubicBezTo>
                    <a:pt x="439" y="119"/>
                    <a:pt x="440" y="119"/>
                    <a:pt x="440" y="119"/>
                  </a:cubicBezTo>
                  <a:cubicBezTo>
                    <a:pt x="438" y="119"/>
                    <a:pt x="438" y="118"/>
                    <a:pt x="439" y="117"/>
                  </a:cubicBezTo>
                  <a:cubicBezTo>
                    <a:pt x="439" y="117"/>
                    <a:pt x="439" y="117"/>
                    <a:pt x="439" y="117"/>
                  </a:cubicBezTo>
                  <a:cubicBezTo>
                    <a:pt x="439" y="117"/>
                    <a:pt x="439" y="117"/>
                    <a:pt x="440" y="117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39" y="115"/>
                    <a:pt x="439" y="115"/>
                    <a:pt x="438" y="115"/>
                  </a:cubicBezTo>
                  <a:cubicBezTo>
                    <a:pt x="441" y="113"/>
                    <a:pt x="438" y="111"/>
                    <a:pt x="437" y="109"/>
                  </a:cubicBezTo>
                  <a:cubicBezTo>
                    <a:pt x="437" y="108"/>
                    <a:pt x="437" y="106"/>
                    <a:pt x="436" y="105"/>
                  </a:cubicBezTo>
                  <a:cubicBezTo>
                    <a:pt x="436" y="104"/>
                    <a:pt x="435" y="103"/>
                    <a:pt x="435" y="103"/>
                  </a:cubicBezTo>
                  <a:cubicBezTo>
                    <a:pt x="435" y="102"/>
                    <a:pt x="435" y="100"/>
                    <a:pt x="434" y="99"/>
                  </a:cubicBezTo>
                  <a:cubicBezTo>
                    <a:pt x="434" y="99"/>
                    <a:pt x="434" y="99"/>
                    <a:pt x="435" y="100"/>
                  </a:cubicBezTo>
                  <a:cubicBezTo>
                    <a:pt x="434" y="99"/>
                    <a:pt x="434" y="98"/>
                    <a:pt x="433" y="98"/>
                  </a:cubicBezTo>
                  <a:cubicBezTo>
                    <a:pt x="433" y="97"/>
                    <a:pt x="432" y="96"/>
                    <a:pt x="431" y="95"/>
                  </a:cubicBezTo>
                  <a:cubicBezTo>
                    <a:pt x="433" y="94"/>
                    <a:pt x="428" y="90"/>
                    <a:pt x="429" y="89"/>
                  </a:cubicBezTo>
                  <a:cubicBezTo>
                    <a:pt x="429" y="88"/>
                    <a:pt x="429" y="88"/>
                    <a:pt x="429" y="87"/>
                  </a:cubicBezTo>
                  <a:cubicBezTo>
                    <a:pt x="429" y="86"/>
                    <a:pt x="427" y="85"/>
                    <a:pt x="427" y="83"/>
                  </a:cubicBezTo>
                  <a:cubicBezTo>
                    <a:pt x="426" y="81"/>
                    <a:pt x="427" y="80"/>
                    <a:pt x="426" y="78"/>
                  </a:cubicBezTo>
                  <a:cubicBezTo>
                    <a:pt x="425" y="76"/>
                    <a:pt x="425" y="75"/>
                    <a:pt x="424" y="73"/>
                  </a:cubicBezTo>
                  <a:cubicBezTo>
                    <a:pt x="424" y="72"/>
                    <a:pt x="422" y="70"/>
                    <a:pt x="423" y="69"/>
                  </a:cubicBezTo>
                  <a:cubicBezTo>
                    <a:pt x="421" y="69"/>
                    <a:pt x="421" y="68"/>
                    <a:pt x="423" y="67"/>
                  </a:cubicBezTo>
                  <a:cubicBezTo>
                    <a:pt x="421" y="68"/>
                    <a:pt x="421" y="67"/>
                    <a:pt x="422" y="66"/>
                  </a:cubicBezTo>
                  <a:cubicBezTo>
                    <a:pt x="421" y="65"/>
                    <a:pt x="422" y="64"/>
                    <a:pt x="422" y="63"/>
                  </a:cubicBezTo>
                  <a:cubicBezTo>
                    <a:pt x="422" y="63"/>
                    <a:pt x="423" y="63"/>
                    <a:pt x="423" y="63"/>
                  </a:cubicBezTo>
                  <a:cubicBezTo>
                    <a:pt x="423" y="63"/>
                    <a:pt x="423" y="63"/>
                    <a:pt x="423" y="63"/>
                  </a:cubicBezTo>
                  <a:cubicBezTo>
                    <a:pt x="422" y="62"/>
                    <a:pt x="422" y="62"/>
                    <a:pt x="421" y="62"/>
                  </a:cubicBezTo>
                  <a:cubicBezTo>
                    <a:pt x="421" y="62"/>
                    <a:pt x="421" y="62"/>
                    <a:pt x="421" y="62"/>
                  </a:cubicBezTo>
                  <a:cubicBezTo>
                    <a:pt x="422" y="62"/>
                    <a:pt x="422" y="62"/>
                    <a:pt x="423" y="62"/>
                  </a:cubicBezTo>
                  <a:cubicBezTo>
                    <a:pt x="422" y="62"/>
                    <a:pt x="422" y="61"/>
                    <a:pt x="421" y="60"/>
                  </a:cubicBezTo>
                  <a:cubicBezTo>
                    <a:pt x="423" y="60"/>
                    <a:pt x="423" y="59"/>
                    <a:pt x="422" y="59"/>
                  </a:cubicBezTo>
                  <a:cubicBezTo>
                    <a:pt x="423" y="58"/>
                    <a:pt x="424" y="57"/>
                    <a:pt x="422" y="57"/>
                  </a:cubicBezTo>
                  <a:cubicBezTo>
                    <a:pt x="422" y="57"/>
                    <a:pt x="422" y="56"/>
                    <a:pt x="423" y="56"/>
                  </a:cubicBezTo>
                  <a:cubicBezTo>
                    <a:pt x="423" y="56"/>
                    <a:pt x="423" y="55"/>
                    <a:pt x="422" y="55"/>
                  </a:cubicBezTo>
                  <a:cubicBezTo>
                    <a:pt x="422" y="55"/>
                    <a:pt x="422" y="55"/>
                    <a:pt x="423" y="54"/>
                  </a:cubicBezTo>
                  <a:cubicBezTo>
                    <a:pt x="423" y="54"/>
                    <a:pt x="422" y="54"/>
                    <a:pt x="422" y="54"/>
                  </a:cubicBezTo>
                  <a:cubicBezTo>
                    <a:pt x="423" y="53"/>
                    <a:pt x="422" y="52"/>
                    <a:pt x="421" y="51"/>
                  </a:cubicBezTo>
                  <a:cubicBezTo>
                    <a:pt x="422" y="50"/>
                    <a:pt x="421" y="50"/>
                    <a:pt x="422" y="49"/>
                  </a:cubicBezTo>
                  <a:cubicBezTo>
                    <a:pt x="418" y="50"/>
                    <a:pt x="424" y="46"/>
                    <a:pt x="421" y="47"/>
                  </a:cubicBezTo>
                  <a:cubicBezTo>
                    <a:pt x="422" y="47"/>
                    <a:pt x="422" y="46"/>
                    <a:pt x="423" y="47"/>
                  </a:cubicBezTo>
                  <a:cubicBezTo>
                    <a:pt x="422" y="46"/>
                    <a:pt x="422" y="46"/>
                    <a:pt x="422" y="45"/>
                  </a:cubicBezTo>
                  <a:cubicBezTo>
                    <a:pt x="423" y="45"/>
                    <a:pt x="423" y="45"/>
                    <a:pt x="421" y="45"/>
                  </a:cubicBezTo>
                  <a:cubicBezTo>
                    <a:pt x="424" y="43"/>
                    <a:pt x="420" y="42"/>
                    <a:pt x="423" y="42"/>
                  </a:cubicBezTo>
                  <a:cubicBezTo>
                    <a:pt x="422" y="42"/>
                    <a:pt x="421" y="42"/>
                    <a:pt x="421" y="42"/>
                  </a:cubicBezTo>
                  <a:cubicBezTo>
                    <a:pt x="421" y="41"/>
                    <a:pt x="421" y="41"/>
                    <a:pt x="422" y="41"/>
                  </a:cubicBezTo>
                  <a:cubicBezTo>
                    <a:pt x="421" y="40"/>
                    <a:pt x="421" y="39"/>
                    <a:pt x="423" y="39"/>
                  </a:cubicBezTo>
                  <a:cubicBezTo>
                    <a:pt x="421" y="39"/>
                    <a:pt x="420" y="38"/>
                    <a:pt x="422" y="37"/>
                  </a:cubicBezTo>
                  <a:cubicBezTo>
                    <a:pt x="420" y="37"/>
                    <a:pt x="420" y="36"/>
                    <a:pt x="422" y="36"/>
                  </a:cubicBezTo>
                  <a:cubicBezTo>
                    <a:pt x="421" y="36"/>
                    <a:pt x="421" y="35"/>
                    <a:pt x="420" y="35"/>
                  </a:cubicBezTo>
                  <a:cubicBezTo>
                    <a:pt x="420" y="35"/>
                    <a:pt x="420" y="35"/>
                    <a:pt x="420" y="35"/>
                  </a:cubicBezTo>
                  <a:cubicBezTo>
                    <a:pt x="421" y="35"/>
                    <a:pt x="422" y="34"/>
                    <a:pt x="420" y="34"/>
                  </a:cubicBezTo>
                  <a:cubicBezTo>
                    <a:pt x="421" y="33"/>
                    <a:pt x="421" y="33"/>
                    <a:pt x="421" y="33"/>
                  </a:cubicBezTo>
                  <a:cubicBezTo>
                    <a:pt x="421" y="33"/>
                    <a:pt x="421" y="33"/>
                    <a:pt x="421" y="32"/>
                  </a:cubicBezTo>
                  <a:cubicBezTo>
                    <a:pt x="422" y="32"/>
                    <a:pt x="422" y="32"/>
                    <a:pt x="421" y="31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2" y="31"/>
                    <a:pt x="422" y="31"/>
                    <a:pt x="422" y="30"/>
                  </a:cubicBezTo>
                  <a:cubicBezTo>
                    <a:pt x="422" y="30"/>
                    <a:pt x="422" y="31"/>
                    <a:pt x="423" y="30"/>
                  </a:cubicBezTo>
                  <a:cubicBezTo>
                    <a:pt x="422" y="29"/>
                    <a:pt x="423" y="30"/>
                    <a:pt x="423" y="30"/>
                  </a:cubicBezTo>
                  <a:cubicBezTo>
                    <a:pt x="423" y="29"/>
                    <a:pt x="423" y="29"/>
                    <a:pt x="424" y="28"/>
                  </a:cubicBezTo>
                  <a:cubicBezTo>
                    <a:pt x="424" y="27"/>
                    <a:pt x="423" y="27"/>
                    <a:pt x="425" y="25"/>
                  </a:cubicBezTo>
                  <a:cubicBezTo>
                    <a:pt x="423" y="25"/>
                    <a:pt x="423" y="24"/>
                    <a:pt x="424" y="24"/>
                  </a:cubicBezTo>
                  <a:cubicBezTo>
                    <a:pt x="423" y="23"/>
                    <a:pt x="422" y="22"/>
                    <a:pt x="422" y="22"/>
                  </a:cubicBezTo>
                  <a:cubicBezTo>
                    <a:pt x="422" y="20"/>
                    <a:pt x="421" y="20"/>
                    <a:pt x="421" y="18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1" y="17"/>
                    <a:pt x="421" y="17"/>
                    <a:pt x="420" y="17"/>
                  </a:cubicBezTo>
                  <a:cubicBezTo>
                    <a:pt x="420" y="16"/>
                    <a:pt x="420" y="16"/>
                    <a:pt x="420" y="16"/>
                  </a:cubicBezTo>
                  <a:cubicBezTo>
                    <a:pt x="420" y="16"/>
                    <a:pt x="420" y="16"/>
                    <a:pt x="419" y="16"/>
                  </a:cubicBezTo>
                  <a:cubicBezTo>
                    <a:pt x="420" y="16"/>
                    <a:pt x="420" y="16"/>
                    <a:pt x="421" y="15"/>
                  </a:cubicBezTo>
                  <a:cubicBezTo>
                    <a:pt x="420" y="15"/>
                    <a:pt x="419" y="15"/>
                    <a:pt x="419" y="15"/>
                  </a:cubicBezTo>
                  <a:cubicBezTo>
                    <a:pt x="419" y="14"/>
                    <a:pt x="420" y="12"/>
                    <a:pt x="419" y="11"/>
                  </a:cubicBezTo>
                  <a:cubicBezTo>
                    <a:pt x="419" y="10"/>
                    <a:pt x="418" y="8"/>
                    <a:pt x="417" y="7"/>
                  </a:cubicBezTo>
                  <a:cubicBezTo>
                    <a:pt x="416" y="4"/>
                    <a:pt x="416" y="2"/>
                    <a:pt x="416" y="0"/>
                  </a:cubicBezTo>
                  <a:cubicBezTo>
                    <a:pt x="368" y="0"/>
                    <a:pt x="320" y="0"/>
                    <a:pt x="272" y="0"/>
                  </a:cubicBezTo>
                  <a:cubicBezTo>
                    <a:pt x="222" y="0"/>
                    <a:pt x="173" y="0"/>
                    <a:pt x="123" y="0"/>
                  </a:cubicBezTo>
                  <a:cubicBezTo>
                    <a:pt x="82" y="0"/>
                    <a:pt x="41" y="0"/>
                    <a:pt x="0" y="0"/>
                  </a:cubicBezTo>
                  <a:cubicBezTo>
                    <a:pt x="0" y="46"/>
                    <a:pt x="0" y="93"/>
                    <a:pt x="0" y="139"/>
                  </a:cubicBezTo>
                  <a:cubicBezTo>
                    <a:pt x="0" y="174"/>
                    <a:pt x="0" y="209"/>
                    <a:pt x="0" y="244"/>
                  </a:cubicBezTo>
                  <a:cubicBezTo>
                    <a:pt x="47" y="244"/>
                    <a:pt x="93" y="244"/>
                    <a:pt x="140" y="244"/>
                  </a:cubicBezTo>
                  <a:cubicBezTo>
                    <a:pt x="194" y="244"/>
                    <a:pt x="248" y="244"/>
                    <a:pt x="302" y="245"/>
                  </a:cubicBezTo>
                  <a:cubicBezTo>
                    <a:pt x="350" y="245"/>
                    <a:pt x="398" y="245"/>
                    <a:pt x="447" y="245"/>
                  </a:cubicBezTo>
                  <a:cubicBezTo>
                    <a:pt x="450" y="245"/>
                    <a:pt x="454" y="245"/>
                    <a:pt x="457" y="245"/>
                  </a:cubicBezTo>
                  <a:cubicBezTo>
                    <a:pt x="458" y="245"/>
                    <a:pt x="457" y="241"/>
                    <a:pt x="456" y="241"/>
                  </a:cubicBezTo>
                  <a:cubicBezTo>
                    <a:pt x="456" y="238"/>
                    <a:pt x="457" y="236"/>
                    <a:pt x="457" y="23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0002" descr="© INSCALE GmbH, 05.05.2010&#10;http://www.presentationload.com/">
              <a:extLst>
                <a:ext uri="{FF2B5EF4-FFF2-40B4-BE49-F238E27FC236}">
                  <a16:creationId xmlns:a16="http://schemas.microsoft.com/office/drawing/2014/main" id="{2164B27A-5E74-6645-87A3-4D8882F5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" y="861"/>
              <a:ext cx="390" cy="547"/>
            </a:xfrm>
            <a:custGeom>
              <a:avLst/>
              <a:gdLst>
                <a:gd name="T0" fmla="*/ 378 w 252"/>
                <a:gd name="T1" fmla="*/ 324 h 353"/>
                <a:gd name="T2" fmla="*/ 375 w 252"/>
                <a:gd name="T3" fmla="*/ 318 h 353"/>
                <a:gd name="T4" fmla="*/ 378 w 252"/>
                <a:gd name="T5" fmla="*/ 296 h 353"/>
                <a:gd name="T6" fmla="*/ 344 w 252"/>
                <a:gd name="T7" fmla="*/ 254 h 353"/>
                <a:gd name="T8" fmla="*/ 325 w 252"/>
                <a:gd name="T9" fmla="*/ 228 h 353"/>
                <a:gd name="T10" fmla="*/ 311 w 252"/>
                <a:gd name="T11" fmla="*/ 206 h 353"/>
                <a:gd name="T12" fmla="*/ 302 w 252"/>
                <a:gd name="T13" fmla="*/ 42 h 353"/>
                <a:gd name="T14" fmla="*/ 218 w 252"/>
                <a:gd name="T15" fmla="*/ 29 h 353"/>
                <a:gd name="T16" fmla="*/ 184 w 252"/>
                <a:gd name="T17" fmla="*/ 2 h 353"/>
                <a:gd name="T18" fmla="*/ 94 w 252"/>
                <a:gd name="T19" fmla="*/ 130 h 353"/>
                <a:gd name="T20" fmla="*/ 79 w 252"/>
                <a:gd name="T21" fmla="*/ 169 h 353"/>
                <a:gd name="T22" fmla="*/ 76 w 252"/>
                <a:gd name="T23" fmla="*/ 186 h 353"/>
                <a:gd name="T24" fmla="*/ 36 w 252"/>
                <a:gd name="T25" fmla="*/ 240 h 353"/>
                <a:gd name="T26" fmla="*/ 23 w 252"/>
                <a:gd name="T27" fmla="*/ 276 h 353"/>
                <a:gd name="T28" fmla="*/ 11 w 252"/>
                <a:gd name="T29" fmla="*/ 479 h 353"/>
                <a:gd name="T30" fmla="*/ 34 w 252"/>
                <a:gd name="T31" fmla="*/ 541 h 353"/>
                <a:gd name="T32" fmla="*/ 43 w 252"/>
                <a:gd name="T33" fmla="*/ 536 h 353"/>
                <a:gd name="T34" fmla="*/ 62 w 252"/>
                <a:gd name="T35" fmla="*/ 507 h 353"/>
                <a:gd name="T36" fmla="*/ 73 w 252"/>
                <a:gd name="T37" fmla="*/ 485 h 353"/>
                <a:gd name="T38" fmla="*/ 76 w 252"/>
                <a:gd name="T39" fmla="*/ 473 h 353"/>
                <a:gd name="T40" fmla="*/ 91 w 252"/>
                <a:gd name="T41" fmla="*/ 451 h 353"/>
                <a:gd name="T42" fmla="*/ 108 w 252"/>
                <a:gd name="T43" fmla="*/ 446 h 353"/>
                <a:gd name="T44" fmla="*/ 110 w 252"/>
                <a:gd name="T45" fmla="*/ 448 h 353"/>
                <a:gd name="T46" fmla="*/ 111 w 252"/>
                <a:gd name="T47" fmla="*/ 454 h 353"/>
                <a:gd name="T48" fmla="*/ 118 w 252"/>
                <a:gd name="T49" fmla="*/ 452 h 353"/>
                <a:gd name="T50" fmla="*/ 121 w 252"/>
                <a:gd name="T51" fmla="*/ 454 h 353"/>
                <a:gd name="T52" fmla="*/ 116 w 252"/>
                <a:gd name="T53" fmla="*/ 431 h 353"/>
                <a:gd name="T54" fmla="*/ 127 w 252"/>
                <a:gd name="T55" fmla="*/ 457 h 353"/>
                <a:gd name="T56" fmla="*/ 128 w 252"/>
                <a:gd name="T57" fmla="*/ 439 h 353"/>
                <a:gd name="T58" fmla="*/ 139 w 252"/>
                <a:gd name="T59" fmla="*/ 451 h 353"/>
                <a:gd name="T60" fmla="*/ 142 w 252"/>
                <a:gd name="T61" fmla="*/ 437 h 353"/>
                <a:gd name="T62" fmla="*/ 149 w 252"/>
                <a:gd name="T63" fmla="*/ 442 h 353"/>
                <a:gd name="T64" fmla="*/ 158 w 252"/>
                <a:gd name="T65" fmla="*/ 431 h 353"/>
                <a:gd name="T66" fmla="*/ 164 w 252"/>
                <a:gd name="T67" fmla="*/ 432 h 353"/>
                <a:gd name="T68" fmla="*/ 172 w 252"/>
                <a:gd name="T69" fmla="*/ 432 h 353"/>
                <a:gd name="T70" fmla="*/ 172 w 252"/>
                <a:gd name="T71" fmla="*/ 435 h 353"/>
                <a:gd name="T72" fmla="*/ 190 w 252"/>
                <a:gd name="T73" fmla="*/ 421 h 353"/>
                <a:gd name="T74" fmla="*/ 193 w 252"/>
                <a:gd name="T75" fmla="*/ 403 h 353"/>
                <a:gd name="T76" fmla="*/ 210 w 252"/>
                <a:gd name="T77" fmla="*/ 373 h 353"/>
                <a:gd name="T78" fmla="*/ 221 w 252"/>
                <a:gd name="T79" fmla="*/ 364 h 353"/>
                <a:gd name="T80" fmla="*/ 224 w 252"/>
                <a:gd name="T81" fmla="*/ 375 h 353"/>
                <a:gd name="T82" fmla="*/ 217 w 252"/>
                <a:gd name="T83" fmla="*/ 389 h 353"/>
                <a:gd name="T84" fmla="*/ 234 w 252"/>
                <a:gd name="T85" fmla="*/ 390 h 353"/>
                <a:gd name="T86" fmla="*/ 243 w 252"/>
                <a:gd name="T87" fmla="*/ 377 h 353"/>
                <a:gd name="T88" fmla="*/ 262 w 252"/>
                <a:gd name="T89" fmla="*/ 372 h 353"/>
                <a:gd name="T90" fmla="*/ 268 w 252"/>
                <a:gd name="T91" fmla="*/ 364 h 353"/>
                <a:gd name="T92" fmla="*/ 279 w 252"/>
                <a:gd name="T93" fmla="*/ 369 h 353"/>
                <a:gd name="T94" fmla="*/ 291 w 252"/>
                <a:gd name="T95" fmla="*/ 378 h 353"/>
                <a:gd name="T96" fmla="*/ 296 w 252"/>
                <a:gd name="T97" fmla="*/ 366 h 353"/>
                <a:gd name="T98" fmla="*/ 303 w 252"/>
                <a:gd name="T99" fmla="*/ 367 h 353"/>
                <a:gd name="T100" fmla="*/ 311 w 252"/>
                <a:gd name="T101" fmla="*/ 355 h 353"/>
                <a:gd name="T102" fmla="*/ 319 w 252"/>
                <a:gd name="T103" fmla="*/ 364 h 353"/>
                <a:gd name="T104" fmla="*/ 333 w 252"/>
                <a:gd name="T105" fmla="*/ 360 h 353"/>
                <a:gd name="T106" fmla="*/ 347 w 252"/>
                <a:gd name="T107" fmla="*/ 349 h 353"/>
                <a:gd name="T108" fmla="*/ 348 w 252"/>
                <a:gd name="T109" fmla="*/ 339 h 353"/>
                <a:gd name="T110" fmla="*/ 364 w 252"/>
                <a:gd name="T111" fmla="*/ 347 h 3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353"/>
                <a:gd name="T170" fmla="*/ 252 w 252"/>
                <a:gd name="T171" fmla="*/ 353 h 3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353">
                  <a:moveTo>
                    <a:pt x="252" y="211"/>
                  </a:moveTo>
                  <a:cubicBezTo>
                    <a:pt x="248" y="213"/>
                    <a:pt x="252" y="206"/>
                    <a:pt x="249" y="208"/>
                  </a:cubicBezTo>
                  <a:cubicBezTo>
                    <a:pt x="249" y="207"/>
                    <a:pt x="248" y="204"/>
                    <a:pt x="246" y="205"/>
                  </a:cubicBezTo>
                  <a:cubicBezTo>
                    <a:pt x="247" y="207"/>
                    <a:pt x="248" y="209"/>
                    <a:pt x="245" y="211"/>
                  </a:cubicBezTo>
                  <a:cubicBezTo>
                    <a:pt x="246" y="210"/>
                    <a:pt x="246" y="209"/>
                    <a:pt x="246" y="208"/>
                  </a:cubicBezTo>
                  <a:cubicBezTo>
                    <a:pt x="244" y="209"/>
                    <a:pt x="246" y="206"/>
                    <a:pt x="245" y="206"/>
                  </a:cubicBezTo>
                  <a:cubicBezTo>
                    <a:pt x="244" y="206"/>
                    <a:pt x="244" y="205"/>
                    <a:pt x="243" y="205"/>
                  </a:cubicBezTo>
                  <a:cubicBezTo>
                    <a:pt x="243" y="206"/>
                    <a:pt x="244" y="207"/>
                    <a:pt x="244" y="208"/>
                  </a:cubicBezTo>
                  <a:cubicBezTo>
                    <a:pt x="242" y="206"/>
                    <a:pt x="243" y="208"/>
                    <a:pt x="244" y="209"/>
                  </a:cubicBezTo>
                  <a:cubicBezTo>
                    <a:pt x="242" y="210"/>
                    <a:pt x="242" y="206"/>
                    <a:pt x="241" y="207"/>
                  </a:cubicBezTo>
                  <a:cubicBezTo>
                    <a:pt x="241" y="207"/>
                    <a:pt x="241" y="211"/>
                    <a:pt x="241" y="212"/>
                  </a:cubicBezTo>
                  <a:cubicBezTo>
                    <a:pt x="241" y="212"/>
                    <a:pt x="240" y="212"/>
                    <a:pt x="240" y="211"/>
                  </a:cubicBezTo>
                  <a:cubicBezTo>
                    <a:pt x="240" y="210"/>
                    <a:pt x="240" y="209"/>
                    <a:pt x="240" y="208"/>
                  </a:cubicBezTo>
                  <a:cubicBezTo>
                    <a:pt x="240" y="206"/>
                    <a:pt x="239" y="207"/>
                    <a:pt x="238" y="206"/>
                  </a:cubicBezTo>
                  <a:cubicBezTo>
                    <a:pt x="238" y="206"/>
                    <a:pt x="237" y="206"/>
                    <a:pt x="238" y="205"/>
                  </a:cubicBezTo>
                  <a:cubicBezTo>
                    <a:pt x="238" y="205"/>
                    <a:pt x="237" y="204"/>
                    <a:pt x="237" y="203"/>
                  </a:cubicBezTo>
                  <a:cubicBezTo>
                    <a:pt x="239" y="203"/>
                    <a:pt x="242" y="207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3"/>
                    <a:pt x="240" y="203"/>
                    <a:pt x="240" y="202"/>
                  </a:cubicBezTo>
                  <a:cubicBezTo>
                    <a:pt x="240" y="202"/>
                    <a:pt x="240" y="202"/>
                    <a:pt x="240" y="201"/>
                  </a:cubicBezTo>
                  <a:cubicBezTo>
                    <a:pt x="241" y="202"/>
                    <a:pt x="242" y="202"/>
                    <a:pt x="243" y="203"/>
                  </a:cubicBezTo>
                  <a:cubicBezTo>
                    <a:pt x="242" y="202"/>
                    <a:pt x="241" y="201"/>
                    <a:pt x="241" y="200"/>
                  </a:cubicBezTo>
                  <a:cubicBezTo>
                    <a:pt x="242" y="201"/>
                    <a:pt x="242" y="201"/>
                    <a:pt x="243" y="200"/>
                  </a:cubicBezTo>
                  <a:cubicBezTo>
                    <a:pt x="244" y="202"/>
                    <a:pt x="243" y="203"/>
                    <a:pt x="245" y="203"/>
                  </a:cubicBezTo>
                  <a:cubicBezTo>
                    <a:pt x="245" y="202"/>
                    <a:pt x="247" y="201"/>
                    <a:pt x="247" y="200"/>
                  </a:cubicBezTo>
                  <a:cubicBezTo>
                    <a:pt x="246" y="198"/>
                    <a:pt x="245" y="194"/>
                    <a:pt x="243" y="194"/>
                  </a:cubicBezTo>
                  <a:cubicBezTo>
                    <a:pt x="243" y="193"/>
                    <a:pt x="241" y="191"/>
                    <a:pt x="244" y="191"/>
                  </a:cubicBezTo>
                  <a:cubicBezTo>
                    <a:pt x="243" y="189"/>
                    <a:pt x="242" y="185"/>
                    <a:pt x="240" y="184"/>
                  </a:cubicBezTo>
                  <a:cubicBezTo>
                    <a:pt x="238" y="183"/>
                    <a:pt x="236" y="183"/>
                    <a:pt x="235" y="183"/>
                  </a:cubicBezTo>
                  <a:cubicBezTo>
                    <a:pt x="232" y="182"/>
                    <a:pt x="233" y="181"/>
                    <a:pt x="231" y="184"/>
                  </a:cubicBezTo>
                  <a:cubicBezTo>
                    <a:pt x="231" y="184"/>
                    <a:pt x="231" y="184"/>
                    <a:pt x="231" y="185"/>
                  </a:cubicBezTo>
                  <a:cubicBezTo>
                    <a:pt x="230" y="185"/>
                    <a:pt x="230" y="186"/>
                    <a:pt x="229" y="186"/>
                  </a:cubicBezTo>
                  <a:cubicBezTo>
                    <a:pt x="225" y="186"/>
                    <a:pt x="224" y="181"/>
                    <a:pt x="223" y="179"/>
                  </a:cubicBezTo>
                  <a:cubicBezTo>
                    <a:pt x="222" y="178"/>
                    <a:pt x="221" y="177"/>
                    <a:pt x="221" y="175"/>
                  </a:cubicBezTo>
                  <a:cubicBezTo>
                    <a:pt x="220" y="173"/>
                    <a:pt x="220" y="174"/>
                    <a:pt x="221" y="173"/>
                  </a:cubicBezTo>
                  <a:cubicBezTo>
                    <a:pt x="223" y="169"/>
                    <a:pt x="225" y="167"/>
                    <a:pt x="222" y="164"/>
                  </a:cubicBezTo>
                  <a:cubicBezTo>
                    <a:pt x="221" y="163"/>
                    <a:pt x="217" y="157"/>
                    <a:pt x="221" y="157"/>
                  </a:cubicBezTo>
                  <a:cubicBezTo>
                    <a:pt x="221" y="156"/>
                    <a:pt x="221" y="156"/>
                    <a:pt x="222" y="157"/>
                  </a:cubicBezTo>
                  <a:cubicBezTo>
                    <a:pt x="222" y="157"/>
                    <a:pt x="222" y="156"/>
                    <a:pt x="222" y="156"/>
                  </a:cubicBezTo>
                  <a:cubicBezTo>
                    <a:pt x="223" y="156"/>
                    <a:pt x="223" y="156"/>
                    <a:pt x="224" y="156"/>
                  </a:cubicBezTo>
                  <a:cubicBezTo>
                    <a:pt x="223" y="154"/>
                    <a:pt x="225" y="150"/>
                    <a:pt x="222" y="148"/>
                  </a:cubicBezTo>
                  <a:cubicBezTo>
                    <a:pt x="220" y="148"/>
                    <a:pt x="219" y="150"/>
                    <a:pt x="218" y="150"/>
                  </a:cubicBezTo>
                  <a:cubicBezTo>
                    <a:pt x="217" y="150"/>
                    <a:pt x="214" y="149"/>
                    <a:pt x="213" y="148"/>
                  </a:cubicBezTo>
                  <a:cubicBezTo>
                    <a:pt x="212" y="148"/>
                    <a:pt x="211" y="147"/>
                    <a:pt x="210" y="147"/>
                  </a:cubicBezTo>
                  <a:cubicBezTo>
                    <a:pt x="210" y="147"/>
                    <a:pt x="211" y="148"/>
                    <a:pt x="210" y="147"/>
                  </a:cubicBezTo>
                  <a:cubicBezTo>
                    <a:pt x="208" y="146"/>
                    <a:pt x="208" y="145"/>
                    <a:pt x="207" y="143"/>
                  </a:cubicBezTo>
                  <a:cubicBezTo>
                    <a:pt x="206" y="142"/>
                    <a:pt x="206" y="143"/>
                    <a:pt x="206" y="142"/>
                  </a:cubicBezTo>
                  <a:cubicBezTo>
                    <a:pt x="204" y="141"/>
                    <a:pt x="206" y="143"/>
                    <a:pt x="205" y="143"/>
                  </a:cubicBezTo>
                  <a:cubicBezTo>
                    <a:pt x="205" y="143"/>
                    <a:pt x="206" y="143"/>
                    <a:pt x="204" y="143"/>
                  </a:cubicBezTo>
                  <a:cubicBezTo>
                    <a:pt x="203" y="143"/>
                    <a:pt x="200" y="143"/>
                    <a:pt x="200" y="141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0"/>
                    <a:pt x="200" y="139"/>
                    <a:pt x="200" y="138"/>
                  </a:cubicBezTo>
                  <a:cubicBezTo>
                    <a:pt x="201" y="139"/>
                    <a:pt x="201" y="138"/>
                    <a:pt x="202" y="138"/>
                  </a:cubicBezTo>
                  <a:cubicBezTo>
                    <a:pt x="201" y="137"/>
                    <a:pt x="200" y="135"/>
                    <a:pt x="201" y="133"/>
                  </a:cubicBezTo>
                  <a:cubicBezTo>
                    <a:pt x="202" y="129"/>
                    <a:pt x="203" y="133"/>
                    <a:pt x="201" y="129"/>
                  </a:cubicBezTo>
                  <a:cubicBezTo>
                    <a:pt x="200" y="126"/>
                    <a:pt x="201" y="127"/>
                    <a:pt x="203" y="125"/>
                  </a:cubicBezTo>
                  <a:cubicBezTo>
                    <a:pt x="204" y="123"/>
                    <a:pt x="203" y="124"/>
                    <a:pt x="203" y="123"/>
                  </a:cubicBezTo>
                  <a:cubicBezTo>
                    <a:pt x="203" y="122"/>
                    <a:pt x="202" y="122"/>
                    <a:pt x="202" y="121"/>
                  </a:cubicBezTo>
                  <a:cubicBezTo>
                    <a:pt x="202" y="120"/>
                    <a:pt x="202" y="119"/>
                    <a:pt x="202" y="118"/>
                  </a:cubicBezTo>
                  <a:cubicBezTo>
                    <a:pt x="202" y="95"/>
                    <a:pt x="201" y="71"/>
                    <a:pt x="201" y="47"/>
                  </a:cubicBezTo>
                  <a:cubicBezTo>
                    <a:pt x="201" y="43"/>
                    <a:pt x="203" y="33"/>
                    <a:pt x="200" y="30"/>
                  </a:cubicBezTo>
                  <a:cubicBezTo>
                    <a:pt x="199" y="30"/>
                    <a:pt x="198" y="30"/>
                    <a:pt x="197" y="29"/>
                  </a:cubicBezTo>
                  <a:cubicBezTo>
                    <a:pt x="196" y="28"/>
                    <a:pt x="196" y="28"/>
                    <a:pt x="195" y="27"/>
                  </a:cubicBezTo>
                  <a:cubicBezTo>
                    <a:pt x="192" y="23"/>
                    <a:pt x="190" y="20"/>
                    <a:pt x="187" y="18"/>
                  </a:cubicBezTo>
                  <a:cubicBezTo>
                    <a:pt x="183" y="15"/>
                    <a:pt x="180" y="12"/>
                    <a:pt x="177" y="10"/>
                  </a:cubicBezTo>
                  <a:cubicBezTo>
                    <a:pt x="174" y="9"/>
                    <a:pt x="167" y="6"/>
                    <a:pt x="165" y="10"/>
                  </a:cubicBezTo>
                  <a:cubicBezTo>
                    <a:pt x="164" y="13"/>
                    <a:pt x="167" y="14"/>
                    <a:pt x="163" y="14"/>
                  </a:cubicBezTo>
                  <a:cubicBezTo>
                    <a:pt x="161" y="14"/>
                    <a:pt x="160" y="13"/>
                    <a:pt x="158" y="13"/>
                  </a:cubicBezTo>
                  <a:cubicBezTo>
                    <a:pt x="157" y="13"/>
                    <a:pt x="153" y="14"/>
                    <a:pt x="152" y="15"/>
                  </a:cubicBezTo>
                  <a:cubicBezTo>
                    <a:pt x="152" y="15"/>
                    <a:pt x="152" y="16"/>
                    <a:pt x="151" y="17"/>
                  </a:cubicBezTo>
                  <a:cubicBezTo>
                    <a:pt x="151" y="18"/>
                    <a:pt x="149" y="18"/>
                    <a:pt x="148" y="18"/>
                  </a:cubicBezTo>
                  <a:cubicBezTo>
                    <a:pt x="145" y="18"/>
                    <a:pt x="144" y="18"/>
                    <a:pt x="141" y="19"/>
                  </a:cubicBezTo>
                  <a:cubicBezTo>
                    <a:pt x="139" y="20"/>
                    <a:pt x="137" y="21"/>
                    <a:pt x="135" y="22"/>
                  </a:cubicBezTo>
                  <a:cubicBezTo>
                    <a:pt x="133" y="22"/>
                    <a:pt x="134" y="22"/>
                    <a:pt x="132" y="21"/>
                  </a:cubicBezTo>
                  <a:cubicBezTo>
                    <a:pt x="132" y="21"/>
                    <a:pt x="131" y="21"/>
                    <a:pt x="131" y="20"/>
                  </a:cubicBezTo>
                  <a:cubicBezTo>
                    <a:pt x="129" y="20"/>
                    <a:pt x="126" y="18"/>
                    <a:pt x="125" y="17"/>
                  </a:cubicBezTo>
                  <a:cubicBezTo>
                    <a:pt x="124" y="15"/>
                    <a:pt x="124" y="9"/>
                    <a:pt x="124" y="7"/>
                  </a:cubicBezTo>
                  <a:cubicBezTo>
                    <a:pt x="124" y="5"/>
                    <a:pt x="126" y="4"/>
                    <a:pt x="125" y="3"/>
                  </a:cubicBezTo>
                  <a:cubicBezTo>
                    <a:pt x="125" y="2"/>
                    <a:pt x="125" y="3"/>
                    <a:pt x="125" y="3"/>
                  </a:cubicBezTo>
                  <a:cubicBezTo>
                    <a:pt x="124" y="2"/>
                    <a:pt x="122" y="3"/>
                    <a:pt x="121" y="3"/>
                  </a:cubicBezTo>
                  <a:cubicBezTo>
                    <a:pt x="121" y="3"/>
                    <a:pt x="119" y="1"/>
                    <a:pt x="119" y="1"/>
                  </a:cubicBezTo>
                  <a:cubicBezTo>
                    <a:pt x="118" y="1"/>
                    <a:pt x="117" y="0"/>
                    <a:pt x="116" y="0"/>
                  </a:cubicBezTo>
                  <a:cubicBezTo>
                    <a:pt x="116" y="0"/>
                    <a:pt x="113" y="0"/>
                    <a:pt x="114" y="0"/>
                  </a:cubicBezTo>
                  <a:cubicBezTo>
                    <a:pt x="112" y="3"/>
                    <a:pt x="109" y="5"/>
                    <a:pt x="107" y="8"/>
                  </a:cubicBezTo>
                  <a:cubicBezTo>
                    <a:pt x="104" y="13"/>
                    <a:pt x="100" y="17"/>
                    <a:pt x="97" y="22"/>
                  </a:cubicBezTo>
                  <a:cubicBezTo>
                    <a:pt x="90" y="31"/>
                    <a:pt x="82" y="41"/>
                    <a:pt x="75" y="51"/>
                  </a:cubicBezTo>
                  <a:cubicBezTo>
                    <a:pt x="71" y="55"/>
                    <a:pt x="67" y="59"/>
                    <a:pt x="66" y="65"/>
                  </a:cubicBezTo>
                  <a:cubicBezTo>
                    <a:pt x="66" y="67"/>
                    <a:pt x="65" y="70"/>
                    <a:pt x="65" y="72"/>
                  </a:cubicBezTo>
                  <a:cubicBezTo>
                    <a:pt x="64" y="75"/>
                    <a:pt x="65" y="80"/>
                    <a:pt x="63" y="82"/>
                  </a:cubicBezTo>
                  <a:cubicBezTo>
                    <a:pt x="62" y="84"/>
                    <a:pt x="62" y="83"/>
                    <a:pt x="61" y="84"/>
                  </a:cubicBezTo>
                  <a:cubicBezTo>
                    <a:pt x="61" y="84"/>
                    <a:pt x="60" y="85"/>
                    <a:pt x="60" y="86"/>
                  </a:cubicBezTo>
                  <a:cubicBezTo>
                    <a:pt x="59" y="87"/>
                    <a:pt x="58" y="87"/>
                    <a:pt x="57" y="88"/>
                  </a:cubicBezTo>
                  <a:cubicBezTo>
                    <a:pt x="56" y="89"/>
                    <a:pt x="55" y="89"/>
                    <a:pt x="54" y="90"/>
                  </a:cubicBezTo>
                  <a:cubicBezTo>
                    <a:pt x="54" y="90"/>
                    <a:pt x="54" y="91"/>
                    <a:pt x="54" y="92"/>
                  </a:cubicBezTo>
                  <a:cubicBezTo>
                    <a:pt x="53" y="93"/>
                    <a:pt x="52" y="94"/>
                    <a:pt x="51" y="96"/>
                  </a:cubicBezTo>
                  <a:cubicBezTo>
                    <a:pt x="51" y="97"/>
                    <a:pt x="49" y="100"/>
                    <a:pt x="49" y="101"/>
                  </a:cubicBezTo>
                  <a:cubicBezTo>
                    <a:pt x="49" y="103"/>
                    <a:pt x="51" y="103"/>
                    <a:pt x="52" y="105"/>
                  </a:cubicBezTo>
                  <a:cubicBezTo>
                    <a:pt x="52" y="106"/>
                    <a:pt x="51" y="107"/>
                    <a:pt x="51" y="108"/>
                  </a:cubicBezTo>
                  <a:cubicBezTo>
                    <a:pt x="51" y="108"/>
                    <a:pt x="51" y="109"/>
                    <a:pt x="51" y="109"/>
                  </a:cubicBezTo>
                  <a:cubicBezTo>
                    <a:pt x="51" y="109"/>
                    <a:pt x="50" y="108"/>
                    <a:pt x="50" y="109"/>
                  </a:cubicBezTo>
                  <a:cubicBezTo>
                    <a:pt x="49" y="109"/>
                    <a:pt x="48" y="109"/>
                    <a:pt x="48" y="110"/>
                  </a:cubicBezTo>
                  <a:cubicBezTo>
                    <a:pt x="47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ubicBezTo>
                    <a:pt x="49" y="113"/>
                    <a:pt x="48" y="114"/>
                    <a:pt x="48" y="114"/>
                  </a:cubicBezTo>
                  <a:cubicBezTo>
                    <a:pt x="48" y="115"/>
                    <a:pt x="47" y="115"/>
                    <a:pt x="47" y="116"/>
                  </a:cubicBezTo>
                  <a:cubicBezTo>
                    <a:pt x="47" y="116"/>
                    <a:pt x="48" y="117"/>
                    <a:pt x="48" y="117"/>
                  </a:cubicBezTo>
                  <a:cubicBezTo>
                    <a:pt x="48" y="117"/>
                    <a:pt x="47" y="118"/>
                    <a:pt x="47" y="118"/>
                  </a:cubicBezTo>
                  <a:cubicBezTo>
                    <a:pt x="48" y="121"/>
                    <a:pt x="47" y="118"/>
                    <a:pt x="49" y="120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3" y="121"/>
                    <a:pt x="51" y="121"/>
                    <a:pt x="51" y="123"/>
                  </a:cubicBezTo>
                  <a:cubicBezTo>
                    <a:pt x="50" y="125"/>
                    <a:pt x="51" y="126"/>
                    <a:pt x="48" y="128"/>
                  </a:cubicBezTo>
                  <a:cubicBezTo>
                    <a:pt x="45" y="130"/>
                    <a:pt x="40" y="132"/>
                    <a:pt x="42" y="136"/>
                  </a:cubicBezTo>
                  <a:cubicBezTo>
                    <a:pt x="42" y="138"/>
                    <a:pt x="43" y="138"/>
                    <a:pt x="40" y="140"/>
                  </a:cubicBezTo>
                  <a:cubicBezTo>
                    <a:pt x="39" y="141"/>
                    <a:pt x="37" y="141"/>
                    <a:pt x="35" y="142"/>
                  </a:cubicBezTo>
                  <a:cubicBezTo>
                    <a:pt x="34" y="144"/>
                    <a:pt x="32" y="144"/>
                    <a:pt x="31" y="146"/>
                  </a:cubicBezTo>
                  <a:cubicBezTo>
                    <a:pt x="29" y="147"/>
                    <a:pt x="27" y="148"/>
                    <a:pt x="26" y="150"/>
                  </a:cubicBezTo>
                  <a:cubicBezTo>
                    <a:pt x="25" y="152"/>
                    <a:pt x="25" y="153"/>
                    <a:pt x="23" y="155"/>
                  </a:cubicBezTo>
                  <a:cubicBezTo>
                    <a:pt x="22" y="156"/>
                    <a:pt x="23" y="157"/>
                    <a:pt x="24" y="159"/>
                  </a:cubicBezTo>
                  <a:cubicBezTo>
                    <a:pt x="25" y="161"/>
                    <a:pt x="27" y="161"/>
                    <a:pt x="27" y="163"/>
                  </a:cubicBezTo>
                  <a:cubicBezTo>
                    <a:pt x="28" y="163"/>
                    <a:pt x="29" y="166"/>
                    <a:pt x="27" y="166"/>
                  </a:cubicBezTo>
                  <a:cubicBezTo>
                    <a:pt x="27" y="167"/>
                    <a:pt x="23" y="165"/>
                    <a:pt x="22" y="165"/>
                  </a:cubicBezTo>
                  <a:cubicBezTo>
                    <a:pt x="20" y="164"/>
                    <a:pt x="20" y="161"/>
                    <a:pt x="17" y="163"/>
                  </a:cubicBezTo>
                  <a:cubicBezTo>
                    <a:pt x="15" y="165"/>
                    <a:pt x="17" y="165"/>
                    <a:pt x="17" y="167"/>
                  </a:cubicBezTo>
                  <a:cubicBezTo>
                    <a:pt x="17" y="168"/>
                    <a:pt x="17" y="169"/>
                    <a:pt x="17" y="169"/>
                  </a:cubicBezTo>
                  <a:cubicBezTo>
                    <a:pt x="17" y="170"/>
                    <a:pt x="17" y="170"/>
                    <a:pt x="17" y="171"/>
                  </a:cubicBezTo>
                  <a:cubicBezTo>
                    <a:pt x="17" y="173"/>
                    <a:pt x="13" y="176"/>
                    <a:pt x="15" y="178"/>
                  </a:cubicBezTo>
                  <a:cubicBezTo>
                    <a:pt x="10" y="181"/>
                    <a:pt x="11" y="171"/>
                    <a:pt x="8" y="170"/>
                  </a:cubicBezTo>
                  <a:cubicBezTo>
                    <a:pt x="9" y="170"/>
                    <a:pt x="5" y="169"/>
                    <a:pt x="6" y="169"/>
                  </a:cubicBezTo>
                  <a:cubicBezTo>
                    <a:pt x="6" y="169"/>
                    <a:pt x="5" y="169"/>
                    <a:pt x="5" y="169"/>
                  </a:cubicBezTo>
                  <a:cubicBezTo>
                    <a:pt x="5" y="169"/>
                    <a:pt x="5" y="171"/>
                    <a:pt x="5" y="171"/>
                  </a:cubicBezTo>
                  <a:cubicBezTo>
                    <a:pt x="1" y="174"/>
                    <a:pt x="0" y="170"/>
                    <a:pt x="1" y="177"/>
                  </a:cubicBezTo>
                  <a:cubicBezTo>
                    <a:pt x="2" y="200"/>
                    <a:pt x="3" y="223"/>
                    <a:pt x="4" y="246"/>
                  </a:cubicBezTo>
                  <a:cubicBezTo>
                    <a:pt x="5" y="257"/>
                    <a:pt x="5" y="268"/>
                    <a:pt x="6" y="280"/>
                  </a:cubicBezTo>
                  <a:cubicBezTo>
                    <a:pt x="6" y="286"/>
                    <a:pt x="6" y="292"/>
                    <a:pt x="6" y="298"/>
                  </a:cubicBezTo>
                  <a:cubicBezTo>
                    <a:pt x="7" y="302"/>
                    <a:pt x="7" y="305"/>
                    <a:pt x="7" y="309"/>
                  </a:cubicBezTo>
                  <a:cubicBezTo>
                    <a:pt x="7" y="311"/>
                    <a:pt x="8" y="311"/>
                    <a:pt x="8" y="313"/>
                  </a:cubicBezTo>
                  <a:cubicBezTo>
                    <a:pt x="8" y="314"/>
                    <a:pt x="8" y="316"/>
                    <a:pt x="7" y="317"/>
                  </a:cubicBezTo>
                  <a:cubicBezTo>
                    <a:pt x="7" y="319"/>
                    <a:pt x="8" y="320"/>
                    <a:pt x="7" y="322"/>
                  </a:cubicBezTo>
                  <a:cubicBezTo>
                    <a:pt x="7" y="324"/>
                    <a:pt x="5" y="330"/>
                    <a:pt x="9" y="330"/>
                  </a:cubicBezTo>
                  <a:cubicBezTo>
                    <a:pt x="10" y="330"/>
                    <a:pt x="12" y="333"/>
                    <a:pt x="11" y="333"/>
                  </a:cubicBezTo>
                  <a:cubicBezTo>
                    <a:pt x="12" y="334"/>
                    <a:pt x="14" y="336"/>
                    <a:pt x="15" y="337"/>
                  </a:cubicBezTo>
                  <a:cubicBezTo>
                    <a:pt x="17" y="338"/>
                    <a:pt x="17" y="339"/>
                    <a:pt x="16" y="341"/>
                  </a:cubicBezTo>
                  <a:cubicBezTo>
                    <a:pt x="16" y="343"/>
                    <a:pt x="15" y="345"/>
                    <a:pt x="17" y="347"/>
                  </a:cubicBezTo>
                  <a:cubicBezTo>
                    <a:pt x="18" y="348"/>
                    <a:pt x="23" y="352"/>
                    <a:pt x="22" y="349"/>
                  </a:cubicBezTo>
                  <a:cubicBezTo>
                    <a:pt x="22" y="349"/>
                    <a:pt x="22" y="348"/>
                    <a:pt x="22" y="347"/>
                  </a:cubicBezTo>
                  <a:cubicBezTo>
                    <a:pt x="22" y="348"/>
                    <a:pt x="22" y="348"/>
                    <a:pt x="23" y="349"/>
                  </a:cubicBezTo>
                  <a:cubicBezTo>
                    <a:pt x="23" y="349"/>
                    <a:pt x="23" y="349"/>
                    <a:pt x="23" y="349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23" y="350"/>
                    <a:pt x="24" y="350"/>
                    <a:pt x="24" y="350"/>
                  </a:cubicBezTo>
                  <a:cubicBezTo>
                    <a:pt x="24" y="353"/>
                    <a:pt x="27" y="350"/>
                    <a:pt x="26" y="348"/>
                  </a:cubicBezTo>
                  <a:cubicBezTo>
                    <a:pt x="27" y="348"/>
                    <a:pt x="27" y="348"/>
                    <a:pt x="27" y="347"/>
                  </a:cubicBezTo>
                  <a:cubicBezTo>
                    <a:pt x="27" y="347"/>
                    <a:pt x="28" y="347"/>
                    <a:pt x="28" y="347"/>
                  </a:cubicBezTo>
                  <a:cubicBezTo>
                    <a:pt x="28" y="347"/>
                    <a:pt x="28" y="347"/>
                    <a:pt x="28" y="346"/>
                  </a:cubicBezTo>
                  <a:cubicBezTo>
                    <a:pt x="27" y="346"/>
                    <a:pt x="27" y="347"/>
                    <a:pt x="27" y="347"/>
                  </a:cubicBezTo>
                  <a:cubicBezTo>
                    <a:pt x="27" y="347"/>
                    <a:pt x="27" y="346"/>
                    <a:pt x="27" y="346"/>
                  </a:cubicBezTo>
                  <a:cubicBezTo>
                    <a:pt x="30" y="347"/>
                    <a:pt x="27" y="342"/>
                    <a:pt x="30" y="344"/>
                  </a:cubicBezTo>
                  <a:cubicBezTo>
                    <a:pt x="30" y="343"/>
                    <a:pt x="30" y="343"/>
                    <a:pt x="30" y="343"/>
                  </a:cubicBezTo>
                  <a:cubicBezTo>
                    <a:pt x="30" y="343"/>
                    <a:pt x="30" y="343"/>
                    <a:pt x="29" y="343"/>
                  </a:cubicBezTo>
                  <a:cubicBezTo>
                    <a:pt x="30" y="341"/>
                    <a:pt x="30" y="341"/>
                    <a:pt x="30" y="340"/>
                  </a:cubicBezTo>
                  <a:cubicBezTo>
                    <a:pt x="32" y="339"/>
                    <a:pt x="30" y="338"/>
                    <a:pt x="30" y="336"/>
                  </a:cubicBezTo>
                  <a:cubicBezTo>
                    <a:pt x="31" y="334"/>
                    <a:pt x="32" y="332"/>
                    <a:pt x="33" y="330"/>
                  </a:cubicBezTo>
                  <a:cubicBezTo>
                    <a:pt x="36" y="329"/>
                    <a:pt x="41" y="330"/>
                    <a:pt x="40" y="327"/>
                  </a:cubicBezTo>
                  <a:cubicBezTo>
                    <a:pt x="41" y="326"/>
                    <a:pt x="40" y="325"/>
                    <a:pt x="42" y="325"/>
                  </a:cubicBezTo>
                  <a:cubicBezTo>
                    <a:pt x="43" y="325"/>
                    <a:pt x="43" y="325"/>
                    <a:pt x="43" y="324"/>
                  </a:cubicBezTo>
                  <a:cubicBezTo>
                    <a:pt x="43" y="323"/>
                    <a:pt x="45" y="322"/>
                    <a:pt x="46" y="321"/>
                  </a:cubicBezTo>
                  <a:cubicBezTo>
                    <a:pt x="45" y="321"/>
                    <a:pt x="44" y="322"/>
                    <a:pt x="44" y="321"/>
                  </a:cubicBezTo>
                  <a:cubicBezTo>
                    <a:pt x="44" y="321"/>
                    <a:pt x="44" y="321"/>
                    <a:pt x="45" y="321"/>
                  </a:cubicBezTo>
                  <a:cubicBezTo>
                    <a:pt x="42" y="319"/>
                    <a:pt x="43" y="314"/>
                    <a:pt x="46" y="314"/>
                  </a:cubicBezTo>
                  <a:cubicBezTo>
                    <a:pt x="46" y="313"/>
                    <a:pt x="46" y="313"/>
                    <a:pt x="46" y="312"/>
                  </a:cubicBezTo>
                  <a:cubicBezTo>
                    <a:pt x="46" y="312"/>
                    <a:pt x="46" y="312"/>
                    <a:pt x="46" y="313"/>
                  </a:cubicBezTo>
                  <a:cubicBezTo>
                    <a:pt x="46" y="313"/>
                    <a:pt x="47" y="312"/>
                    <a:pt x="47" y="313"/>
                  </a:cubicBezTo>
                  <a:cubicBezTo>
                    <a:pt x="46" y="313"/>
                    <a:pt x="47" y="314"/>
                    <a:pt x="48" y="315"/>
                  </a:cubicBezTo>
                  <a:cubicBezTo>
                    <a:pt x="47" y="313"/>
                    <a:pt x="50" y="313"/>
                    <a:pt x="50" y="311"/>
                  </a:cubicBezTo>
                  <a:cubicBezTo>
                    <a:pt x="50" y="312"/>
                    <a:pt x="51" y="313"/>
                    <a:pt x="52" y="312"/>
                  </a:cubicBezTo>
                  <a:cubicBezTo>
                    <a:pt x="53" y="311"/>
                    <a:pt x="53" y="313"/>
                    <a:pt x="54" y="312"/>
                  </a:cubicBezTo>
                  <a:cubicBezTo>
                    <a:pt x="55" y="311"/>
                    <a:pt x="54" y="311"/>
                    <a:pt x="54" y="310"/>
                  </a:cubicBezTo>
                  <a:cubicBezTo>
                    <a:pt x="54" y="310"/>
                    <a:pt x="53" y="307"/>
                    <a:pt x="53" y="306"/>
                  </a:cubicBezTo>
                  <a:cubicBezTo>
                    <a:pt x="53" y="304"/>
                    <a:pt x="52" y="304"/>
                    <a:pt x="51" y="306"/>
                  </a:cubicBezTo>
                  <a:cubicBezTo>
                    <a:pt x="51" y="305"/>
                    <a:pt x="51" y="305"/>
                    <a:pt x="51" y="305"/>
                  </a:cubicBezTo>
                  <a:cubicBezTo>
                    <a:pt x="51" y="306"/>
                    <a:pt x="50" y="306"/>
                    <a:pt x="49" y="305"/>
                  </a:cubicBezTo>
                  <a:cubicBezTo>
                    <a:pt x="53" y="305"/>
                    <a:pt x="51" y="303"/>
                    <a:pt x="52" y="301"/>
                  </a:cubicBezTo>
                  <a:cubicBezTo>
                    <a:pt x="51" y="301"/>
                    <a:pt x="51" y="300"/>
                    <a:pt x="52" y="299"/>
                  </a:cubicBezTo>
                  <a:cubicBezTo>
                    <a:pt x="52" y="300"/>
                    <a:pt x="52" y="301"/>
                    <a:pt x="52" y="301"/>
                  </a:cubicBezTo>
                  <a:cubicBezTo>
                    <a:pt x="53" y="300"/>
                    <a:pt x="53" y="300"/>
                    <a:pt x="54" y="298"/>
                  </a:cubicBezTo>
                  <a:cubicBezTo>
                    <a:pt x="55" y="297"/>
                    <a:pt x="54" y="296"/>
                    <a:pt x="55" y="295"/>
                  </a:cubicBezTo>
                  <a:cubicBezTo>
                    <a:pt x="56" y="294"/>
                    <a:pt x="56" y="296"/>
                    <a:pt x="56" y="296"/>
                  </a:cubicBezTo>
                  <a:cubicBezTo>
                    <a:pt x="57" y="295"/>
                    <a:pt x="57" y="294"/>
                    <a:pt x="58" y="293"/>
                  </a:cubicBezTo>
                  <a:cubicBezTo>
                    <a:pt x="58" y="293"/>
                    <a:pt x="58" y="293"/>
                    <a:pt x="59" y="293"/>
                  </a:cubicBezTo>
                  <a:cubicBezTo>
                    <a:pt x="60" y="292"/>
                    <a:pt x="60" y="292"/>
                    <a:pt x="59" y="291"/>
                  </a:cubicBezTo>
                  <a:cubicBezTo>
                    <a:pt x="61" y="291"/>
                    <a:pt x="61" y="290"/>
                    <a:pt x="62" y="289"/>
                  </a:cubicBezTo>
                  <a:cubicBezTo>
                    <a:pt x="62" y="290"/>
                    <a:pt x="61" y="291"/>
                    <a:pt x="60" y="292"/>
                  </a:cubicBezTo>
                  <a:cubicBezTo>
                    <a:pt x="61" y="291"/>
                    <a:pt x="61" y="291"/>
                    <a:pt x="62" y="290"/>
                  </a:cubicBezTo>
                  <a:cubicBezTo>
                    <a:pt x="62" y="290"/>
                    <a:pt x="62" y="290"/>
                    <a:pt x="63" y="290"/>
                  </a:cubicBezTo>
                  <a:cubicBezTo>
                    <a:pt x="63" y="291"/>
                    <a:pt x="63" y="291"/>
                    <a:pt x="63" y="292"/>
                  </a:cubicBezTo>
                  <a:cubicBezTo>
                    <a:pt x="64" y="290"/>
                    <a:pt x="65" y="288"/>
                    <a:pt x="67" y="287"/>
                  </a:cubicBezTo>
                  <a:cubicBezTo>
                    <a:pt x="67" y="289"/>
                    <a:pt x="66" y="289"/>
                    <a:pt x="65" y="291"/>
                  </a:cubicBezTo>
                  <a:cubicBezTo>
                    <a:pt x="66" y="290"/>
                    <a:pt x="67" y="289"/>
                    <a:pt x="68" y="289"/>
                  </a:cubicBezTo>
                  <a:cubicBezTo>
                    <a:pt x="68" y="288"/>
                    <a:pt x="69" y="288"/>
                    <a:pt x="70" y="288"/>
                  </a:cubicBezTo>
                  <a:cubicBezTo>
                    <a:pt x="69" y="291"/>
                    <a:pt x="65" y="294"/>
                    <a:pt x="64" y="297"/>
                  </a:cubicBezTo>
                  <a:cubicBezTo>
                    <a:pt x="65" y="297"/>
                    <a:pt x="65" y="297"/>
                    <a:pt x="66" y="296"/>
                  </a:cubicBezTo>
                  <a:cubicBezTo>
                    <a:pt x="65" y="297"/>
                    <a:pt x="65" y="298"/>
                    <a:pt x="65" y="298"/>
                  </a:cubicBezTo>
                  <a:cubicBezTo>
                    <a:pt x="67" y="297"/>
                    <a:pt x="66" y="297"/>
                    <a:pt x="66" y="296"/>
                  </a:cubicBezTo>
                  <a:cubicBezTo>
                    <a:pt x="66" y="294"/>
                    <a:pt x="68" y="294"/>
                    <a:pt x="68" y="292"/>
                  </a:cubicBezTo>
                  <a:cubicBezTo>
                    <a:pt x="68" y="292"/>
                    <a:pt x="68" y="293"/>
                    <a:pt x="68" y="293"/>
                  </a:cubicBezTo>
                  <a:cubicBezTo>
                    <a:pt x="70" y="291"/>
                    <a:pt x="69" y="289"/>
                    <a:pt x="71" y="288"/>
                  </a:cubicBezTo>
                  <a:cubicBezTo>
                    <a:pt x="71" y="288"/>
                    <a:pt x="71" y="289"/>
                    <a:pt x="71" y="289"/>
                  </a:cubicBezTo>
                  <a:cubicBezTo>
                    <a:pt x="71" y="289"/>
                    <a:pt x="71" y="289"/>
                    <a:pt x="71" y="289"/>
                  </a:cubicBezTo>
                  <a:cubicBezTo>
                    <a:pt x="71" y="290"/>
                    <a:pt x="71" y="291"/>
                    <a:pt x="71" y="291"/>
                  </a:cubicBezTo>
                  <a:cubicBezTo>
                    <a:pt x="71" y="291"/>
                    <a:pt x="70" y="291"/>
                    <a:pt x="70" y="290"/>
                  </a:cubicBezTo>
                  <a:cubicBezTo>
                    <a:pt x="70" y="291"/>
                    <a:pt x="69" y="294"/>
                    <a:pt x="69" y="294"/>
                  </a:cubicBezTo>
                  <a:cubicBezTo>
                    <a:pt x="69" y="295"/>
                    <a:pt x="67" y="297"/>
                    <a:pt x="66" y="299"/>
                  </a:cubicBezTo>
                  <a:cubicBezTo>
                    <a:pt x="67" y="299"/>
                    <a:pt x="67" y="299"/>
                    <a:pt x="67" y="299"/>
                  </a:cubicBezTo>
                  <a:cubicBezTo>
                    <a:pt x="67" y="297"/>
                    <a:pt x="69" y="295"/>
                    <a:pt x="70" y="294"/>
                  </a:cubicBezTo>
                  <a:cubicBezTo>
                    <a:pt x="70" y="294"/>
                    <a:pt x="70" y="295"/>
                    <a:pt x="70" y="295"/>
                  </a:cubicBezTo>
                  <a:cubicBezTo>
                    <a:pt x="71" y="293"/>
                    <a:pt x="71" y="292"/>
                    <a:pt x="72" y="290"/>
                  </a:cubicBezTo>
                  <a:cubicBezTo>
                    <a:pt x="73" y="291"/>
                    <a:pt x="73" y="292"/>
                    <a:pt x="72" y="293"/>
                  </a:cubicBezTo>
                  <a:cubicBezTo>
                    <a:pt x="74" y="294"/>
                    <a:pt x="73" y="288"/>
                    <a:pt x="74" y="287"/>
                  </a:cubicBezTo>
                  <a:cubicBezTo>
                    <a:pt x="74" y="287"/>
                    <a:pt x="74" y="287"/>
                    <a:pt x="74" y="287"/>
                  </a:cubicBezTo>
                  <a:cubicBezTo>
                    <a:pt x="75" y="287"/>
                    <a:pt x="75" y="287"/>
                    <a:pt x="75" y="286"/>
                  </a:cubicBezTo>
                  <a:cubicBezTo>
                    <a:pt x="75" y="286"/>
                    <a:pt x="76" y="287"/>
                    <a:pt x="75" y="287"/>
                  </a:cubicBezTo>
                  <a:cubicBezTo>
                    <a:pt x="75" y="287"/>
                    <a:pt x="75" y="288"/>
                    <a:pt x="75" y="288"/>
                  </a:cubicBezTo>
                  <a:cubicBezTo>
                    <a:pt x="74" y="289"/>
                    <a:pt x="74" y="290"/>
                    <a:pt x="75" y="291"/>
                  </a:cubicBezTo>
                  <a:cubicBezTo>
                    <a:pt x="75" y="290"/>
                    <a:pt x="76" y="290"/>
                    <a:pt x="76" y="290"/>
                  </a:cubicBezTo>
                  <a:cubicBezTo>
                    <a:pt x="76" y="291"/>
                    <a:pt x="75" y="292"/>
                    <a:pt x="75" y="292"/>
                  </a:cubicBezTo>
                  <a:cubicBezTo>
                    <a:pt x="75" y="292"/>
                    <a:pt x="76" y="292"/>
                    <a:pt x="76" y="292"/>
                  </a:cubicBezTo>
                  <a:cubicBezTo>
                    <a:pt x="74" y="293"/>
                    <a:pt x="75" y="294"/>
                    <a:pt x="74" y="296"/>
                  </a:cubicBezTo>
                  <a:cubicBezTo>
                    <a:pt x="74" y="295"/>
                    <a:pt x="75" y="295"/>
                    <a:pt x="75" y="295"/>
                  </a:cubicBezTo>
                  <a:cubicBezTo>
                    <a:pt x="75" y="296"/>
                    <a:pt x="75" y="296"/>
                    <a:pt x="75" y="297"/>
                  </a:cubicBezTo>
                  <a:cubicBezTo>
                    <a:pt x="75" y="297"/>
                    <a:pt x="76" y="297"/>
                    <a:pt x="76" y="296"/>
                  </a:cubicBezTo>
                  <a:cubicBezTo>
                    <a:pt x="75" y="298"/>
                    <a:pt x="75" y="299"/>
                    <a:pt x="75" y="300"/>
                  </a:cubicBezTo>
                  <a:cubicBezTo>
                    <a:pt x="76" y="301"/>
                    <a:pt x="76" y="301"/>
                    <a:pt x="76" y="301"/>
                  </a:cubicBezTo>
                  <a:cubicBezTo>
                    <a:pt x="76" y="299"/>
                    <a:pt x="77" y="299"/>
                    <a:pt x="78" y="298"/>
                  </a:cubicBezTo>
                  <a:cubicBezTo>
                    <a:pt x="79" y="299"/>
                    <a:pt x="81" y="296"/>
                    <a:pt x="79" y="297"/>
                  </a:cubicBezTo>
                  <a:cubicBezTo>
                    <a:pt x="79" y="295"/>
                    <a:pt x="80" y="296"/>
                    <a:pt x="78" y="293"/>
                  </a:cubicBezTo>
                  <a:cubicBezTo>
                    <a:pt x="79" y="294"/>
                    <a:pt x="79" y="293"/>
                    <a:pt x="79" y="294"/>
                  </a:cubicBezTo>
                  <a:cubicBezTo>
                    <a:pt x="79" y="293"/>
                    <a:pt x="79" y="292"/>
                    <a:pt x="78" y="292"/>
                  </a:cubicBezTo>
                  <a:cubicBezTo>
                    <a:pt x="78" y="292"/>
                    <a:pt x="78" y="293"/>
                    <a:pt x="78" y="293"/>
                  </a:cubicBezTo>
                  <a:cubicBezTo>
                    <a:pt x="78" y="292"/>
                    <a:pt x="78" y="292"/>
                    <a:pt x="78" y="292"/>
                  </a:cubicBezTo>
                  <a:cubicBezTo>
                    <a:pt x="78" y="291"/>
                    <a:pt x="80" y="284"/>
                    <a:pt x="77" y="287"/>
                  </a:cubicBezTo>
                  <a:cubicBezTo>
                    <a:pt x="78" y="285"/>
                    <a:pt x="78" y="283"/>
                    <a:pt x="78" y="281"/>
                  </a:cubicBezTo>
                  <a:cubicBezTo>
                    <a:pt x="76" y="281"/>
                    <a:pt x="77" y="279"/>
                    <a:pt x="77" y="278"/>
                  </a:cubicBezTo>
                  <a:cubicBezTo>
                    <a:pt x="76" y="279"/>
                    <a:pt x="75" y="280"/>
                    <a:pt x="74" y="281"/>
                  </a:cubicBezTo>
                  <a:cubicBezTo>
                    <a:pt x="74" y="279"/>
                    <a:pt x="73" y="277"/>
                    <a:pt x="75" y="278"/>
                  </a:cubicBezTo>
                  <a:cubicBezTo>
                    <a:pt x="75" y="277"/>
                    <a:pt x="76" y="275"/>
                    <a:pt x="77" y="274"/>
                  </a:cubicBezTo>
                  <a:cubicBezTo>
                    <a:pt x="78" y="273"/>
                    <a:pt x="79" y="272"/>
                    <a:pt x="80" y="270"/>
                  </a:cubicBezTo>
                  <a:cubicBezTo>
                    <a:pt x="82" y="273"/>
                    <a:pt x="80" y="272"/>
                    <a:pt x="79" y="274"/>
                  </a:cubicBezTo>
                  <a:cubicBezTo>
                    <a:pt x="78" y="276"/>
                    <a:pt x="78" y="278"/>
                    <a:pt x="78" y="279"/>
                  </a:cubicBezTo>
                  <a:cubicBezTo>
                    <a:pt x="78" y="281"/>
                    <a:pt x="79" y="284"/>
                    <a:pt x="79" y="286"/>
                  </a:cubicBezTo>
                  <a:cubicBezTo>
                    <a:pt x="79" y="288"/>
                    <a:pt x="78" y="291"/>
                    <a:pt x="79" y="292"/>
                  </a:cubicBezTo>
                  <a:cubicBezTo>
                    <a:pt x="80" y="289"/>
                    <a:pt x="80" y="292"/>
                    <a:pt x="80" y="293"/>
                  </a:cubicBezTo>
                  <a:cubicBezTo>
                    <a:pt x="80" y="294"/>
                    <a:pt x="80" y="296"/>
                    <a:pt x="81" y="297"/>
                  </a:cubicBezTo>
                  <a:cubicBezTo>
                    <a:pt x="81" y="295"/>
                    <a:pt x="81" y="296"/>
                    <a:pt x="82" y="295"/>
                  </a:cubicBezTo>
                  <a:cubicBezTo>
                    <a:pt x="82" y="296"/>
                    <a:pt x="81" y="296"/>
                    <a:pt x="81" y="296"/>
                  </a:cubicBezTo>
                  <a:cubicBezTo>
                    <a:pt x="84" y="294"/>
                    <a:pt x="84" y="292"/>
                    <a:pt x="85" y="289"/>
                  </a:cubicBezTo>
                  <a:cubicBezTo>
                    <a:pt x="83" y="289"/>
                    <a:pt x="83" y="291"/>
                    <a:pt x="82" y="292"/>
                  </a:cubicBezTo>
                  <a:cubicBezTo>
                    <a:pt x="82" y="290"/>
                    <a:pt x="84" y="288"/>
                    <a:pt x="82" y="287"/>
                  </a:cubicBezTo>
                  <a:cubicBezTo>
                    <a:pt x="81" y="289"/>
                    <a:pt x="81" y="286"/>
                    <a:pt x="80" y="285"/>
                  </a:cubicBezTo>
                  <a:cubicBezTo>
                    <a:pt x="80" y="285"/>
                    <a:pt x="81" y="285"/>
                    <a:pt x="81" y="285"/>
                  </a:cubicBezTo>
                  <a:cubicBezTo>
                    <a:pt x="81" y="284"/>
                    <a:pt x="81" y="283"/>
                    <a:pt x="82" y="283"/>
                  </a:cubicBezTo>
                  <a:cubicBezTo>
                    <a:pt x="82" y="284"/>
                    <a:pt x="82" y="284"/>
                    <a:pt x="82" y="285"/>
                  </a:cubicBezTo>
                  <a:cubicBezTo>
                    <a:pt x="82" y="285"/>
                    <a:pt x="83" y="284"/>
                    <a:pt x="83" y="283"/>
                  </a:cubicBezTo>
                  <a:cubicBezTo>
                    <a:pt x="83" y="282"/>
                    <a:pt x="84" y="282"/>
                    <a:pt x="84" y="282"/>
                  </a:cubicBezTo>
                  <a:cubicBezTo>
                    <a:pt x="84" y="281"/>
                    <a:pt x="86" y="279"/>
                    <a:pt x="87" y="277"/>
                  </a:cubicBezTo>
                  <a:cubicBezTo>
                    <a:pt x="86" y="277"/>
                    <a:pt x="89" y="274"/>
                    <a:pt x="90" y="273"/>
                  </a:cubicBezTo>
                  <a:cubicBezTo>
                    <a:pt x="90" y="274"/>
                    <a:pt x="90" y="275"/>
                    <a:pt x="90" y="275"/>
                  </a:cubicBezTo>
                  <a:cubicBezTo>
                    <a:pt x="88" y="275"/>
                    <a:pt x="87" y="281"/>
                    <a:pt x="87" y="283"/>
                  </a:cubicBezTo>
                  <a:cubicBezTo>
                    <a:pt x="88" y="281"/>
                    <a:pt x="91" y="282"/>
                    <a:pt x="89" y="284"/>
                  </a:cubicBezTo>
                  <a:cubicBezTo>
                    <a:pt x="88" y="280"/>
                    <a:pt x="87" y="287"/>
                    <a:pt x="86" y="287"/>
                  </a:cubicBezTo>
                  <a:cubicBezTo>
                    <a:pt x="87" y="288"/>
                    <a:pt x="87" y="289"/>
                    <a:pt x="89" y="289"/>
                  </a:cubicBezTo>
                  <a:cubicBezTo>
                    <a:pt x="89" y="290"/>
                    <a:pt x="89" y="290"/>
                    <a:pt x="90" y="291"/>
                  </a:cubicBezTo>
                  <a:cubicBezTo>
                    <a:pt x="90" y="289"/>
                    <a:pt x="90" y="288"/>
                    <a:pt x="92" y="288"/>
                  </a:cubicBezTo>
                  <a:cubicBezTo>
                    <a:pt x="91" y="289"/>
                    <a:pt x="91" y="291"/>
                    <a:pt x="91" y="292"/>
                  </a:cubicBezTo>
                  <a:cubicBezTo>
                    <a:pt x="93" y="291"/>
                    <a:pt x="92" y="289"/>
                    <a:pt x="92" y="287"/>
                  </a:cubicBezTo>
                  <a:cubicBezTo>
                    <a:pt x="92" y="286"/>
                    <a:pt x="93" y="284"/>
                    <a:pt x="92" y="283"/>
                  </a:cubicBezTo>
                  <a:cubicBezTo>
                    <a:pt x="92" y="283"/>
                    <a:pt x="91" y="284"/>
                    <a:pt x="91" y="284"/>
                  </a:cubicBezTo>
                  <a:cubicBezTo>
                    <a:pt x="91" y="282"/>
                    <a:pt x="92" y="280"/>
                    <a:pt x="93" y="278"/>
                  </a:cubicBezTo>
                  <a:cubicBezTo>
                    <a:pt x="93" y="277"/>
                    <a:pt x="94" y="274"/>
                    <a:pt x="95" y="274"/>
                  </a:cubicBezTo>
                  <a:cubicBezTo>
                    <a:pt x="95" y="275"/>
                    <a:pt x="94" y="277"/>
                    <a:pt x="94" y="278"/>
                  </a:cubicBezTo>
                  <a:cubicBezTo>
                    <a:pt x="93" y="279"/>
                    <a:pt x="92" y="281"/>
                    <a:pt x="92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4"/>
                    <a:pt x="92" y="289"/>
                    <a:pt x="94" y="290"/>
                  </a:cubicBezTo>
                  <a:cubicBezTo>
                    <a:pt x="94" y="288"/>
                    <a:pt x="94" y="287"/>
                    <a:pt x="94" y="285"/>
                  </a:cubicBezTo>
                  <a:cubicBezTo>
                    <a:pt x="94" y="286"/>
                    <a:pt x="94" y="286"/>
                    <a:pt x="93" y="286"/>
                  </a:cubicBezTo>
                  <a:cubicBezTo>
                    <a:pt x="94" y="285"/>
                    <a:pt x="94" y="284"/>
                    <a:pt x="94" y="283"/>
                  </a:cubicBezTo>
                  <a:cubicBezTo>
                    <a:pt x="94" y="283"/>
                    <a:pt x="94" y="284"/>
                    <a:pt x="94" y="284"/>
                  </a:cubicBezTo>
                  <a:cubicBezTo>
                    <a:pt x="94" y="284"/>
                    <a:pt x="95" y="284"/>
                    <a:pt x="95" y="284"/>
                  </a:cubicBezTo>
                  <a:cubicBezTo>
                    <a:pt x="95" y="284"/>
                    <a:pt x="95" y="285"/>
                    <a:pt x="95" y="286"/>
                  </a:cubicBezTo>
                  <a:cubicBezTo>
                    <a:pt x="94" y="287"/>
                    <a:pt x="96" y="286"/>
                    <a:pt x="96" y="285"/>
                  </a:cubicBezTo>
                  <a:cubicBezTo>
                    <a:pt x="96" y="286"/>
                    <a:pt x="95" y="287"/>
                    <a:pt x="96" y="287"/>
                  </a:cubicBezTo>
                  <a:cubicBezTo>
                    <a:pt x="96" y="288"/>
                    <a:pt x="96" y="290"/>
                    <a:pt x="96" y="290"/>
                  </a:cubicBezTo>
                  <a:cubicBezTo>
                    <a:pt x="97" y="290"/>
                    <a:pt x="97" y="288"/>
                    <a:pt x="98" y="287"/>
                  </a:cubicBezTo>
                  <a:cubicBezTo>
                    <a:pt x="98" y="287"/>
                    <a:pt x="98" y="287"/>
                    <a:pt x="97" y="287"/>
                  </a:cubicBezTo>
                  <a:cubicBezTo>
                    <a:pt x="98" y="286"/>
                    <a:pt x="98" y="286"/>
                    <a:pt x="98" y="286"/>
                  </a:cubicBezTo>
                  <a:cubicBezTo>
                    <a:pt x="99" y="285"/>
                    <a:pt x="99" y="283"/>
                    <a:pt x="100" y="282"/>
                  </a:cubicBezTo>
                  <a:cubicBezTo>
                    <a:pt x="100" y="282"/>
                    <a:pt x="100" y="282"/>
                    <a:pt x="99" y="282"/>
                  </a:cubicBezTo>
                  <a:cubicBezTo>
                    <a:pt x="100" y="281"/>
                    <a:pt x="100" y="278"/>
                    <a:pt x="102" y="277"/>
                  </a:cubicBezTo>
                  <a:cubicBezTo>
                    <a:pt x="102" y="277"/>
                    <a:pt x="102" y="278"/>
                    <a:pt x="102" y="278"/>
                  </a:cubicBezTo>
                  <a:cubicBezTo>
                    <a:pt x="105" y="276"/>
                    <a:pt x="102" y="275"/>
                    <a:pt x="104" y="273"/>
                  </a:cubicBezTo>
                  <a:cubicBezTo>
                    <a:pt x="104" y="273"/>
                    <a:pt x="104" y="274"/>
                    <a:pt x="104" y="274"/>
                  </a:cubicBezTo>
                  <a:cubicBezTo>
                    <a:pt x="104" y="274"/>
                    <a:pt x="104" y="274"/>
                    <a:pt x="105" y="274"/>
                  </a:cubicBezTo>
                  <a:cubicBezTo>
                    <a:pt x="106" y="272"/>
                    <a:pt x="103" y="271"/>
                    <a:pt x="105" y="270"/>
                  </a:cubicBezTo>
                  <a:cubicBezTo>
                    <a:pt x="105" y="271"/>
                    <a:pt x="106" y="272"/>
                    <a:pt x="107" y="272"/>
                  </a:cubicBezTo>
                  <a:cubicBezTo>
                    <a:pt x="107" y="273"/>
                    <a:pt x="105" y="275"/>
                    <a:pt x="105" y="275"/>
                  </a:cubicBezTo>
                  <a:cubicBezTo>
                    <a:pt x="105" y="275"/>
                    <a:pt x="105" y="275"/>
                    <a:pt x="106" y="275"/>
                  </a:cubicBezTo>
                  <a:cubicBezTo>
                    <a:pt x="106" y="276"/>
                    <a:pt x="105" y="278"/>
                    <a:pt x="105" y="280"/>
                  </a:cubicBezTo>
                  <a:cubicBezTo>
                    <a:pt x="106" y="279"/>
                    <a:pt x="106" y="277"/>
                    <a:pt x="106" y="279"/>
                  </a:cubicBezTo>
                  <a:cubicBezTo>
                    <a:pt x="107" y="279"/>
                    <a:pt x="108" y="278"/>
                    <a:pt x="108" y="277"/>
                  </a:cubicBezTo>
                  <a:cubicBezTo>
                    <a:pt x="109" y="277"/>
                    <a:pt x="109" y="277"/>
                    <a:pt x="109" y="277"/>
                  </a:cubicBezTo>
                  <a:cubicBezTo>
                    <a:pt x="109" y="277"/>
                    <a:pt x="109" y="278"/>
                    <a:pt x="109" y="278"/>
                  </a:cubicBezTo>
                  <a:cubicBezTo>
                    <a:pt x="109" y="278"/>
                    <a:pt x="109" y="278"/>
                    <a:pt x="109" y="278"/>
                  </a:cubicBezTo>
                  <a:cubicBezTo>
                    <a:pt x="109" y="279"/>
                    <a:pt x="109" y="279"/>
                    <a:pt x="108" y="280"/>
                  </a:cubicBezTo>
                  <a:cubicBezTo>
                    <a:pt x="108" y="280"/>
                    <a:pt x="109" y="280"/>
                    <a:pt x="109" y="280"/>
                  </a:cubicBezTo>
                  <a:cubicBezTo>
                    <a:pt x="109" y="280"/>
                    <a:pt x="109" y="281"/>
                    <a:pt x="108" y="281"/>
                  </a:cubicBezTo>
                  <a:cubicBezTo>
                    <a:pt x="110" y="280"/>
                    <a:pt x="109" y="279"/>
                    <a:pt x="110" y="278"/>
                  </a:cubicBezTo>
                  <a:cubicBezTo>
                    <a:pt x="111" y="278"/>
                    <a:pt x="111" y="278"/>
                    <a:pt x="111" y="279"/>
                  </a:cubicBezTo>
                  <a:cubicBezTo>
                    <a:pt x="112" y="278"/>
                    <a:pt x="112" y="277"/>
                    <a:pt x="113" y="275"/>
                  </a:cubicBezTo>
                  <a:cubicBezTo>
                    <a:pt x="114" y="276"/>
                    <a:pt x="116" y="274"/>
                    <a:pt x="115" y="273"/>
                  </a:cubicBezTo>
                  <a:cubicBezTo>
                    <a:pt x="116" y="273"/>
                    <a:pt x="115" y="272"/>
                    <a:pt x="116" y="272"/>
                  </a:cubicBezTo>
                  <a:cubicBezTo>
                    <a:pt x="118" y="271"/>
                    <a:pt x="117" y="272"/>
                    <a:pt x="117" y="272"/>
                  </a:cubicBezTo>
                  <a:cubicBezTo>
                    <a:pt x="116" y="274"/>
                    <a:pt x="115" y="275"/>
                    <a:pt x="114" y="276"/>
                  </a:cubicBezTo>
                  <a:cubicBezTo>
                    <a:pt x="114" y="276"/>
                    <a:pt x="115" y="276"/>
                    <a:pt x="115" y="276"/>
                  </a:cubicBezTo>
                  <a:cubicBezTo>
                    <a:pt x="115" y="276"/>
                    <a:pt x="114" y="277"/>
                    <a:pt x="114" y="277"/>
                  </a:cubicBezTo>
                  <a:cubicBezTo>
                    <a:pt x="113" y="277"/>
                    <a:pt x="111" y="279"/>
                    <a:pt x="112" y="280"/>
                  </a:cubicBezTo>
                  <a:cubicBezTo>
                    <a:pt x="111" y="280"/>
                    <a:pt x="110" y="281"/>
                    <a:pt x="111" y="281"/>
                  </a:cubicBezTo>
                  <a:cubicBezTo>
                    <a:pt x="111" y="282"/>
                    <a:pt x="111" y="283"/>
                    <a:pt x="112" y="283"/>
                  </a:cubicBezTo>
                  <a:cubicBezTo>
                    <a:pt x="113" y="283"/>
                    <a:pt x="113" y="282"/>
                    <a:pt x="113" y="281"/>
                  </a:cubicBezTo>
                  <a:cubicBezTo>
                    <a:pt x="115" y="283"/>
                    <a:pt x="117" y="279"/>
                    <a:pt x="115" y="280"/>
                  </a:cubicBezTo>
                  <a:cubicBezTo>
                    <a:pt x="116" y="279"/>
                    <a:pt x="115" y="278"/>
                    <a:pt x="116" y="277"/>
                  </a:cubicBezTo>
                  <a:cubicBezTo>
                    <a:pt x="117" y="279"/>
                    <a:pt x="122" y="274"/>
                    <a:pt x="119" y="274"/>
                  </a:cubicBezTo>
                  <a:cubicBezTo>
                    <a:pt x="120" y="273"/>
                    <a:pt x="120" y="273"/>
                    <a:pt x="119" y="272"/>
                  </a:cubicBezTo>
                  <a:cubicBezTo>
                    <a:pt x="120" y="273"/>
                    <a:pt x="120" y="274"/>
                    <a:pt x="121" y="273"/>
                  </a:cubicBezTo>
                  <a:cubicBezTo>
                    <a:pt x="121" y="273"/>
                    <a:pt x="121" y="274"/>
                    <a:pt x="121" y="274"/>
                  </a:cubicBezTo>
                  <a:cubicBezTo>
                    <a:pt x="122" y="274"/>
                    <a:pt x="124" y="273"/>
                    <a:pt x="123" y="272"/>
                  </a:cubicBezTo>
                  <a:cubicBezTo>
                    <a:pt x="124" y="272"/>
                    <a:pt x="124" y="271"/>
                    <a:pt x="125" y="269"/>
                  </a:cubicBezTo>
                  <a:cubicBezTo>
                    <a:pt x="124" y="269"/>
                    <a:pt x="122" y="270"/>
                    <a:pt x="121" y="271"/>
                  </a:cubicBezTo>
                  <a:cubicBezTo>
                    <a:pt x="121" y="270"/>
                    <a:pt x="121" y="268"/>
                    <a:pt x="121" y="268"/>
                  </a:cubicBezTo>
                  <a:cubicBezTo>
                    <a:pt x="122" y="267"/>
                    <a:pt x="123" y="268"/>
                    <a:pt x="123" y="266"/>
                  </a:cubicBezTo>
                  <a:cubicBezTo>
                    <a:pt x="123" y="266"/>
                    <a:pt x="122" y="266"/>
                    <a:pt x="122" y="266"/>
                  </a:cubicBezTo>
                  <a:cubicBezTo>
                    <a:pt x="122" y="266"/>
                    <a:pt x="122" y="266"/>
                    <a:pt x="122" y="266"/>
                  </a:cubicBezTo>
                  <a:cubicBezTo>
                    <a:pt x="123" y="265"/>
                    <a:pt x="123" y="263"/>
                    <a:pt x="123" y="262"/>
                  </a:cubicBezTo>
                  <a:cubicBezTo>
                    <a:pt x="123" y="262"/>
                    <a:pt x="124" y="263"/>
                    <a:pt x="124" y="263"/>
                  </a:cubicBezTo>
                  <a:cubicBezTo>
                    <a:pt x="124" y="262"/>
                    <a:pt x="124" y="260"/>
                    <a:pt x="125" y="260"/>
                  </a:cubicBezTo>
                  <a:cubicBezTo>
                    <a:pt x="125" y="260"/>
                    <a:pt x="124" y="260"/>
                    <a:pt x="125" y="260"/>
                  </a:cubicBezTo>
                  <a:cubicBezTo>
                    <a:pt x="125" y="258"/>
                    <a:pt x="127" y="255"/>
                    <a:pt x="127" y="254"/>
                  </a:cubicBezTo>
                  <a:cubicBezTo>
                    <a:pt x="128" y="253"/>
                    <a:pt x="129" y="253"/>
                    <a:pt x="130" y="252"/>
                  </a:cubicBezTo>
                  <a:cubicBezTo>
                    <a:pt x="131" y="251"/>
                    <a:pt x="131" y="248"/>
                    <a:pt x="130" y="246"/>
                  </a:cubicBezTo>
                  <a:cubicBezTo>
                    <a:pt x="129" y="245"/>
                    <a:pt x="129" y="245"/>
                    <a:pt x="129" y="244"/>
                  </a:cubicBezTo>
                  <a:cubicBezTo>
                    <a:pt x="128" y="241"/>
                    <a:pt x="128" y="243"/>
                    <a:pt x="130" y="242"/>
                  </a:cubicBezTo>
                  <a:cubicBezTo>
                    <a:pt x="131" y="242"/>
                    <a:pt x="134" y="241"/>
                    <a:pt x="134" y="239"/>
                  </a:cubicBezTo>
                  <a:cubicBezTo>
                    <a:pt x="135" y="240"/>
                    <a:pt x="136" y="239"/>
                    <a:pt x="137" y="238"/>
                  </a:cubicBezTo>
                  <a:cubicBezTo>
                    <a:pt x="137" y="239"/>
                    <a:pt x="136" y="240"/>
                    <a:pt x="136" y="241"/>
                  </a:cubicBezTo>
                  <a:cubicBezTo>
                    <a:pt x="137" y="240"/>
                    <a:pt x="138" y="240"/>
                    <a:pt x="139" y="239"/>
                  </a:cubicBezTo>
                  <a:cubicBezTo>
                    <a:pt x="137" y="239"/>
                    <a:pt x="139" y="238"/>
                    <a:pt x="139" y="237"/>
                  </a:cubicBezTo>
                  <a:cubicBezTo>
                    <a:pt x="139" y="235"/>
                    <a:pt x="140" y="232"/>
                    <a:pt x="138" y="230"/>
                  </a:cubicBezTo>
                  <a:cubicBezTo>
                    <a:pt x="137" y="228"/>
                    <a:pt x="136" y="229"/>
                    <a:pt x="136" y="226"/>
                  </a:cubicBezTo>
                  <a:cubicBezTo>
                    <a:pt x="137" y="225"/>
                    <a:pt x="138" y="224"/>
                    <a:pt x="139" y="222"/>
                  </a:cubicBezTo>
                  <a:cubicBezTo>
                    <a:pt x="138" y="223"/>
                    <a:pt x="136" y="228"/>
                    <a:pt x="138" y="228"/>
                  </a:cubicBezTo>
                  <a:cubicBezTo>
                    <a:pt x="139" y="228"/>
                    <a:pt x="139" y="230"/>
                    <a:pt x="140" y="231"/>
                  </a:cubicBezTo>
                  <a:cubicBezTo>
                    <a:pt x="141" y="231"/>
                    <a:pt x="142" y="231"/>
                    <a:pt x="142" y="233"/>
                  </a:cubicBezTo>
                  <a:cubicBezTo>
                    <a:pt x="144" y="231"/>
                    <a:pt x="143" y="233"/>
                    <a:pt x="143" y="235"/>
                  </a:cubicBezTo>
                  <a:cubicBezTo>
                    <a:pt x="142" y="237"/>
                    <a:pt x="140" y="238"/>
                    <a:pt x="141" y="241"/>
                  </a:cubicBezTo>
                  <a:cubicBezTo>
                    <a:pt x="140" y="241"/>
                    <a:pt x="138" y="243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cubicBezTo>
                    <a:pt x="137" y="246"/>
                    <a:pt x="140" y="247"/>
                    <a:pt x="140" y="245"/>
                  </a:cubicBezTo>
                  <a:cubicBezTo>
                    <a:pt x="140" y="245"/>
                    <a:pt x="140" y="245"/>
                    <a:pt x="140" y="245"/>
                  </a:cubicBezTo>
                  <a:cubicBezTo>
                    <a:pt x="142" y="245"/>
                    <a:pt x="141" y="243"/>
                    <a:pt x="142" y="242"/>
                  </a:cubicBezTo>
                  <a:cubicBezTo>
                    <a:pt x="143" y="242"/>
                    <a:pt x="143" y="242"/>
                    <a:pt x="144" y="241"/>
                  </a:cubicBezTo>
                  <a:cubicBezTo>
                    <a:pt x="144" y="241"/>
                    <a:pt x="144" y="238"/>
                    <a:pt x="145" y="239"/>
                  </a:cubicBezTo>
                  <a:cubicBezTo>
                    <a:pt x="146" y="241"/>
                    <a:pt x="145" y="240"/>
                    <a:pt x="145" y="242"/>
                  </a:cubicBezTo>
                  <a:cubicBezTo>
                    <a:pt x="144" y="244"/>
                    <a:pt x="147" y="244"/>
                    <a:pt x="148" y="246"/>
                  </a:cubicBezTo>
                  <a:cubicBezTo>
                    <a:pt x="149" y="249"/>
                    <a:pt x="146" y="245"/>
                    <a:pt x="145" y="244"/>
                  </a:cubicBezTo>
                  <a:cubicBezTo>
                    <a:pt x="145" y="244"/>
                    <a:pt x="145" y="244"/>
                    <a:pt x="145" y="245"/>
                  </a:cubicBezTo>
                  <a:cubicBezTo>
                    <a:pt x="144" y="244"/>
                    <a:pt x="143" y="244"/>
                    <a:pt x="143" y="243"/>
                  </a:cubicBezTo>
                  <a:cubicBezTo>
                    <a:pt x="143" y="244"/>
                    <a:pt x="141" y="247"/>
                    <a:pt x="142" y="246"/>
                  </a:cubicBezTo>
                  <a:cubicBezTo>
                    <a:pt x="142" y="247"/>
                    <a:pt x="143" y="248"/>
                    <a:pt x="142" y="248"/>
                  </a:cubicBezTo>
                  <a:cubicBezTo>
                    <a:pt x="141" y="248"/>
                    <a:pt x="141" y="246"/>
                    <a:pt x="140" y="247"/>
                  </a:cubicBezTo>
                  <a:cubicBezTo>
                    <a:pt x="141" y="248"/>
                    <a:pt x="137" y="248"/>
                    <a:pt x="139" y="251"/>
                  </a:cubicBezTo>
                  <a:cubicBezTo>
                    <a:pt x="137" y="252"/>
                    <a:pt x="140" y="253"/>
                    <a:pt x="140" y="251"/>
                  </a:cubicBezTo>
                  <a:cubicBezTo>
                    <a:pt x="141" y="251"/>
                    <a:pt x="142" y="250"/>
                    <a:pt x="142" y="249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3" y="249"/>
                    <a:pt x="143" y="249"/>
                  </a:cubicBezTo>
                  <a:cubicBezTo>
                    <a:pt x="143" y="249"/>
                    <a:pt x="143" y="250"/>
                    <a:pt x="143" y="250"/>
                  </a:cubicBezTo>
                  <a:cubicBezTo>
                    <a:pt x="143" y="250"/>
                    <a:pt x="143" y="250"/>
                    <a:pt x="144" y="249"/>
                  </a:cubicBezTo>
                  <a:cubicBezTo>
                    <a:pt x="144" y="251"/>
                    <a:pt x="146" y="252"/>
                    <a:pt x="147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8" y="253"/>
                    <a:pt x="149" y="254"/>
                    <a:pt x="150" y="254"/>
                  </a:cubicBezTo>
                  <a:cubicBezTo>
                    <a:pt x="151" y="253"/>
                    <a:pt x="151" y="253"/>
                    <a:pt x="151" y="252"/>
                  </a:cubicBezTo>
                  <a:cubicBezTo>
                    <a:pt x="149" y="255"/>
                    <a:pt x="152" y="255"/>
                    <a:pt x="154" y="256"/>
                  </a:cubicBezTo>
                  <a:cubicBezTo>
                    <a:pt x="155" y="257"/>
                    <a:pt x="155" y="258"/>
                    <a:pt x="157" y="258"/>
                  </a:cubicBezTo>
                  <a:cubicBezTo>
                    <a:pt x="157" y="256"/>
                    <a:pt x="152" y="253"/>
                    <a:pt x="157" y="256"/>
                  </a:cubicBezTo>
                  <a:cubicBezTo>
                    <a:pt x="156" y="255"/>
                    <a:pt x="156" y="253"/>
                    <a:pt x="156" y="253"/>
                  </a:cubicBezTo>
                  <a:cubicBezTo>
                    <a:pt x="155" y="255"/>
                    <a:pt x="154" y="252"/>
                    <a:pt x="154" y="251"/>
                  </a:cubicBezTo>
                  <a:cubicBezTo>
                    <a:pt x="154" y="250"/>
                    <a:pt x="156" y="248"/>
                    <a:pt x="155" y="247"/>
                  </a:cubicBezTo>
                  <a:cubicBezTo>
                    <a:pt x="154" y="248"/>
                    <a:pt x="154" y="249"/>
                    <a:pt x="153" y="250"/>
                  </a:cubicBezTo>
                  <a:cubicBezTo>
                    <a:pt x="153" y="247"/>
                    <a:pt x="155" y="246"/>
                    <a:pt x="153" y="244"/>
                  </a:cubicBezTo>
                  <a:cubicBezTo>
                    <a:pt x="154" y="244"/>
                    <a:pt x="157" y="246"/>
                    <a:pt x="157" y="243"/>
                  </a:cubicBezTo>
                  <a:cubicBezTo>
                    <a:pt x="159" y="244"/>
                    <a:pt x="159" y="242"/>
                    <a:pt x="159" y="240"/>
                  </a:cubicBezTo>
                  <a:cubicBezTo>
                    <a:pt x="160" y="241"/>
                    <a:pt x="158" y="248"/>
                    <a:pt x="161" y="246"/>
                  </a:cubicBezTo>
                  <a:cubicBezTo>
                    <a:pt x="160" y="244"/>
                    <a:pt x="162" y="237"/>
                    <a:pt x="158" y="237"/>
                  </a:cubicBezTo>
                  <a:cubicBezTo>
                    <a:pt x="160" y="237"/>
                    <a:pt x="162" y="239"/>
                    <a:pt x="162" y="236"/>
                  </a:cubicBezTo>
                  <a:cubicBezTo>
                    <a:pt x="164" y="238"/>
                    <a:pt x="162" y="241"/>
                    <a:pt x="162" y="243"/>
                  </a:cubicBezTo>
                  <a:cubicBezTo>
                    <a:pt x="163" y="246"/>
                    <a:pt x="165" y="244"/>
                    <a:pt x="165" y="242"/>
                  </a:cubicBezTo>
                  <a:cubicBezTo>
                    <a:pt x="168" y="243"/>
                    <a:pt x="166" y="238"/>
                    <a:pt x="167" y="237"/>
                  </a:cubicBezTo>
                  <a:cubicBezTo>
                    <a:pt x="167" y="238"/>
                    <a:pt x="167" y="239"/>
                    <a:pt x="167" y="240"/>
                  </a:cubicBezTo>
                  <a:cubicBezTo>
                    <a:pt x="168" y="241"/>
                    <a:pt x="169" y="240"/>
                    <a:pt x="169" y="240"/>
                  </a:cubicBezTo>
                  <a:cubicBezTo>
                    <a:pt x="170" y="240"/>
                    <a:pt x="171" y="241"/>
                    <a:pt x="172" y="240"/>
                  </a:cubicBezTo>
                  <a:cubicBezTo>
                    <a:pt x="172" y="240"/>
                    <a:pt x="171" y="239"/>
                    <a:pt x="171" y="239"/>
                  </a:cubicBezTo>
                  <a:cubicBezTo>
                    <a:pt x="171" y="239"/>
                    <a:pt x="172" y="239"/>
                    <a:pt x="172" y="239"/>
                  </a:cubicBezTo>
                  <a:cubicBezTo>
                    <a:pt x="173" y="237"/>
                    <a:pt x="171" y="236"/>
                    <a:pt x="169" y="236"/>
                  </a:cubicBezTo>
                  <a:cubicBezTo>
                    <a:pt x="170" y="236"/>
                    <a:pt x="169" y="236"/>
                    <a:pt x="170" y="236"/>
                  </a:cubicBezTo>
                  <a:cubicBezTo>
                    <a:pt x="170" y="236"/>
                    <a:pt x="169" y="235"/>
                    <a:pt x="169" y="235"/>
                  </a:cubicBezTo>
                  <a:cubicBezTo>
                    <a:pt x="169" y="235"/>
                    <a:pt x="169" y="234"/>
                    <a:pt x="169" y="234"/>
                  </a:cubicBezTo>
                  <a:cubicBezTo>
                    <a:pt x="170" y="234"/>
                    <a:pt x="170" y="235"/>
                    <a:pt x="171" y="235"/>
                  </a:cubicBezTo>
                  <a:cubicBezTo>
                    <a:pt x="171" y="236"/>
                    <a:pt x="172" y="235"/>
                    <a:pt x="173" y="235"/>
                  </a:cubicBezTo>
                  <a:cubicBezTo>
                    <a:pt x="173" y="236"/>
                    <a:pt x="173" y="238"/>
                    <a:pt x="175" y="239"/>
                  </a:cubicBezTo>
                  <a:cubicBezTo>
                    <a:pt x="175" y="239"/>
                    <a:pt x="175" y="238"/>
                    <a:pt x="175" y="237"/>
                  </a:cubicBezTo>
                  <a:cubicBezTo>
                    <a:pt x="178" y="236"/>
                    <a:pt x="172" y="234"/>
                    <a:pt x="171" y="232"/>
                  </a:cubicBezTo>
                  <a:cubicBezTo>
                    <a:pt x="171" y="231"/>
                    <a:pt x="175" y="229"/>
                    <a:pt x="176" y="231"/>
                  </a:cubicBezTo>
                  <a:cubicBezTo>
                    <a:pt x="171" y="230"/>
                    <a:pt x="173" y="234"/>
                    <a:pt x="177" y="235"/>
                  </a:cubicBezTo>
                  <a:cubicBezTo>
                    <a:pt x="176" y="236"/>
                    <a:pt x="178" y="238"/>
                    <a:pt x="177" y="239"/>
                  </a:cubicBezTo>
                  <a:cubicBezTo>
                    <a:pt x="179" y="239"/>
                    <a:pt x="179" y="238"/>
                    <a:pt x="179" y="236"/>
                  </a:cubicBezTo>
                  <a:cubicBezTo>
                    <a:pt x="179" y="237"/>
                    <a:pt x="180" y="237"/>
                    <a:pt x="181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181" y="238"/>
                    <a:pt x="182" y="238"/>
                    <a:pt x="183" y="239"/>
                  </a:cubicBezTo>
                  <a:cubicBezTo>
                    <a:pt x="180" y="239"/>
                    <a:pt x="182" y="246"/>
                    <a:pt x="183" y="247"/>
                  </a:cubicBezTo>
                  <a:cubicBezTo>
                    <a:pt x="183" y="247"/>
                    <a:pt x="183" y="246"/>
                    <a:pt x="183" y="246"/>
                  </a:cubicBezTo>
                  <a:cubicBezTo>
                    <a:pt x="183" y="246"/>
                    <a:pt x="184" y="246"/>
                    <a:pt x="184" y="245"/>
                  </a:cubicBezTo>
                  <a:cubicBezTo>
                    <a:pt x="185" y="247"/>
                    <a:pt x="183" y="249"/>
                    <a:pt x="185" y="249"/>
                  </a:cubicBezTo>
                  <a:cubicBezTo>
                    <a:pt x="185" y="249"/>
                    <a:pt x="185" y="250"/>
                    <a:pt x="185" y="250"/>
                  </a:cubicBezTo>
                  <a:cubicBezTo>
                    <a:pt x="187" y="250"/>
                    <a:pt x="186" y="246"/>
                    <a:pt x="187" y="248"/>
                  </a:cubicBezTo>
                  <a:cubicBezTo>
                    <a:pt x="187" y="246"/>
                    <a:pt x="188" y="246"/>
                    <a:pt x="187" y="244"/>
                  </a:cubicBezTo>
                  <a:cubicBezTo>
                    <a:pt x="187" y="244"/>
                    <a:pt x="188" y="244"/>
                    <a:pt x="188" y="244"/>
                  </a:cubicBezTo>
                  <a:cubicBezTo>
                    <a:pt x="189" y="247"/>
                    <a:pt x="190" y="245"/>
                    <a:pt x="191" y="245"/>
                  </a:cubicBezTo>
                  <a:cubicBezTo>
                    <a:pt x="190" y="244"/>
                    <a:pt x="190" y="242"/>
                    <a:pt x="190" y="241"/>
                  </a:cubicBezTo>
                  <a:cubicBezTo>
                    <a:pt x="189" y="241"/>
                    <a:pt x="189" y="241"/>
                    <a:pt x="189" y="241"/>
                  </a:cubicBezTo>
                  <a:cubicBezTo>
                    <a:pt x="188" y="241"/>
                    <a:pt x="188" y="241"/>
                    <a:pt x="188" y="242"/>
                  </a:cubicBezTo>
                  <a:cubicBezTo>
                    <a:pt x="188" y="241"/>
                    <a:pt x="187" y="239"/>
                    <a:pt x="187" y="238"/>
                  </a:cubicBezTo>
                  <a:cubicBezTo>
                    <a:pt x="187" y="238"/>
                    <a:pt x="189" y="240"/>
                    <a:pt x="189" y="240"/>
                  </a:cubicBezTo>
                  <a:cubicBezTo>
                    <a:pt x="189" y="238"/>
                    <a:pt x="190" y="238"/>
                    <a:pt x="189" y="237"/>
                  </a:cubicBezTo>
                  <a:cubicBezTo>
                    <a:pt x="189" y="237"/>
                    <a:pt x="189" y="237"/>
                    <a:pt x="189" y="237"/>
                  </a:cubicBezTo>
                  <a:cubicBezTo>
                    <a:pt x="189" y="236"/>
                    <a:pt x="190" y="236"/>
                    <a:pt x="191" y="236"/>
                  </a:cubicBezTo>
                  <a:cubicBezTo>
                    <a:pt x="191" y="237"/>
                    <a:pt x="190" y="238"/>
                    <a:pt x="190" y="239"/>
                  </a:cubicBezTo>
                  <a:cubicBezTo>
                    <a:pt x="191" y="239"/>
                    <a:pt x="191" y="245"/>
                    <a:pt x="193" y="244"/>
                  </a:cubicBezTo>
                  <a:cubicBezTo>
                    <a:pt x="193" y="243"/>
                    <a:pt x="193" y="239"/>
                    <a:pt x="192" y="238"/>
                  </a:cubicBezTo>
                  <a:cubicBezTo>
                    <a:pt x="193" y="238"/>
                    <a:pt x="194" y="238"/>
                    <a:pt x="194" y="237"/>
                  </a:cubicBezTo>
                  <a:cubicBezTo>
                    <a:pt x="194" y="238"/>
                    <a:pt x="194" y="239"/>
                    <a:pt x="194" y="240"/>
                  </a:cubicBezTo>
                  <a:cubicBezTo>
                    <a:pt x="194" y="240"/>
                    <a:pt x="194" y="240"/>
                    <a:pt x="194" y="240"/>
                  </a:cubicBezTo>
                  <a:cubicBezTo>
                    <a:pt x="194" y="242"/>
                    <a:pt x="193" y="244"/>
                    <a:pt x="195" y="245"/>
                  </a:cubicBezTo>
                  <a:cubicBezTo>
                    <a:pt x="195" y="244"/>
                    <a:pt x="196" y="242"/>
                    <a:pt x="196" y="240"/>
                  </a:cubicBezTo>
                  <a:cubicBezTo>
                    <a:pt x="196" y="238"/>
                    <a:pt x="194" y="238"/>
                    <a:pt x="196" y="237"/>
                  </a:cubicBezTo>
                  <a:cubicBezTo>
                    <a:pt x="196" y="238"/>
                    <a:pt x="196" y="238"/>
                    <a:pt x="196" y="238"/>
                  </a:cubicBezTo>
                  <a:cubicBezTo>
                    <a:pt x="196" y="240"/>
                    <a:pt x="197" y="238"/>
                    <a:pt x="197" y="237"/>
                  </a:cubicBezTo>
                  <a:cubicBezTo>
                    <a:pt x="198" y="236"/>
                    <a:pt x="196" y="234"/>
                    <a:pt x="196" y="234"/>
                  </a:cubicBezTo>
                  <a:cubicBezTo>
                    <a:pt x="198" y="236"/>
                    <a:pt x="198" y="229"/>
                    <a:pt x="200" y="233"/>
                  </a:cubicBezTo>
                  <a:cubicBezTo>
                    <a:pt x="200" y="231"/>
                    <a:pt x="198" y="232"/>
                    <a:pt x="198" y="230"/>
                  </a:cubicBezTo>
                  <a:cubicBezTo>
                    <a:pt x="199" y="231"/>
                    <a:pt x="199" y="230"/>
                    <a:pt x="199" y="229"/>
                  </a:cubicBezTo>
                  <a:cubicBezTo>
                    <a:pt x="199" y="230"/>
                    <a:pt x="200" y="231"/>
                    <a:pt x="200" y="232"/>
                  </a:cubicBezTo>
                  <a:cubicBezTo>
                    <a:pt x="201" y="231"/>
                    <a:pt x="201" y="230"/>
                    <a:pt x="201" y="229"/>
                  </a:cubicBezTo>
                  <a:cubicBezTo>
                    <a:pt x="201" y="229"/>
                    <a:pt x="201" y="229"/>
                    <a:pt x="201" y="229"/>
                  </a:cubicBezTo>
                  <a:cubicBezTo>
                    <a:pt x="201" y="229"/>
                    <a:pt x="201" y="228"/>
                    <a:pt x="201" y="228"/>
                  </a:cubicBezTo>
                  <a:cubicBezTo>
                    <a:pt x="202" y="228"/>
                    <a:pt x="202" y="229"/>
                    <a:pt x="202" y="230"/>
                  </a:cubicBezTo>
                  <a:cubicBezTo>
                    <a:pt x="202" y="230"/>
                    <a:pt x="200" y="233"/>
                    <a:pt x="200" y="233"/>
                  </a:cubicBezTo>
                  <a:cubicBezTo>
                    <a:pt x="200" y="236"/>
                    <a:pt x="203" y="234"/>
                    <a:pt x="201" y="233"/>
                  </a:cubicBezTo>
                  <a:cubicBezTo>
                    <a:pt x="202" y="233"/>
                    <a:pt x="204" y="228"/>
                    <a:pt x="204" y="228"/>
                  </a:cubicBezTo>
                  <a:cubicBezTo>
                    <a:pt x="206" y="230"/>
                    <a:pt x="202" y="233"/>
                    <a:pt x="204" y="234"/>
                  </a:cubicBezTo>
                  <a:cubicBezTo>
                    <a:pt x="205" y="234"/>
                    <a:pt x="204" y="234"/>
                    <a:pt x="205" y="235"/>
                  </a:cubicBezTo>
                  <a:cubicBezTo>
                    <a:pt x="205" y="235"/>
                    <a:pt x="204" y="237"/>
                    <a:pt x="205" y="237"/>
                  </a:cubicBezTo>
                  <a:cubicBezTo>
                    <a:pt x="205" y="237"/>
                    <a:pt x="205" y="236"/>
                    <a:pt x="206" y="235"/>
                  </a:cubicBezTo>
                  <a:cubicBezTo>
                    <a:pt x="205" y="237"/>
                    <a:pt x="206" y="237"/>
                    <a:pt x="207" y="236"/>
                  </a:cubicBezTo>
                  <a:cubicBezTo>
                    <a:pt x="207" y="235"/>
                    <a:pt x="207" y="234"/>
                    <a:pt x="208" y="233"/>
                  </a:cubicBezTo>
                  <a:cubicBezTo>
                    <a:pt x="207" y="234"/>
                    <a:pt x="209" y="232"/>
                    <a:pt x="209" y="232"/>
                  </a:cubicBezTo>
                  <a:cubicBezTo>
                    <a:pt x="209" y="232"/>
                    <a:pt x="209" y="231"/>
                    <a:pt x="210" y="231"/>
                  </a:cubicBezTo>
                  <a:cubicBezTo>
                    <a:pt x="212" y="231"/>
                    <a:pt x="211" y="233"/>
                    <a:pt x="210" y="234"/>
                  </a:cubicBezTo>
                  <a:cubicBezTo>
                    <a:pt x="210" y="233"/>
                    <a:pt x="211" y="234"/>
                    <a:pt x="211" y="234"/>
                  </a:cubicBezTo>
                  <a:cubicBezTo>
                    <a:pt x="211" y="234"/>
                    <a:pt x="211" y="234"/>
                    <a:pt x="211" y="234"/>
                  </a:cubicBezTo>
                  <a:cubicBezTo>
                    <a:pt x="211" y="235"/>
                    <a:pt x="214" y="235"/>
                    <a:pt x="214" y="234"/>
                  </a:cubicBezTo>
                  <a:cubicBezTo>
                    <a:pt x="216" y="233"/>
                    <a:pt x="214" y="233"/>
                    <a:pt x="215" y="232"/>
                  </a:cubicBezTo>
                  <a:cubicBezTo>
                    <a:pt x="215" y="230"/>
                    <a:pt x="216" y="227"/>
                    <a:pt x="213" y="227"/>
                  </a:cubicBezTo>
                  <a:cubicBezTo>
                    <a:pt x="214" y="227"/>
                    <a:pt x="215" y="227"/>
                    <a:pt x="216" y="227"/>
                  </a:cubicBezTo>
                  <a:cubicBezTo>
                    <a:pt x="216" y="226"/>
                    <a:pt x="215" y="225"/>
                    <a:pt x="216" y="224"/>
                  </a:cubicBezTo>
                  <a:cubicBezTo>
                    <a:pt x="217" y="224"/>
                    <a:pt x="217" y="226"/>
                    <a:pt x="217" y="227"/>
                  </a:cubicBezTo>
                  <a:cubicBezTo>
                    <a:pt x="218" y="224"/>
                    <a:pt x="218" y="226"/>
                    <a:pt x="219" y="227"/>
                  </a:cubicBezTo>
                  <a:cubicBezTo>
                    <a:pt x="219" y="227"/>
                    <a:pt x="221" y="229"/>
                    <a:pt x="222" y="229"/>
                  </a:cubicBezTo>
                  <a:cubicBezTo>
                    <a:pt x="224" y="227"/>
                    <a:pt x="222" y="228"/>
                    <a:pt x="222" y="226"/>
                  </a:cubicBezTo>
                  <a:cubicBezTo>
                    <a:pt x="223" y="224"/>
                    <a:pt x="222" y="223"/>
                    <a:pt x="223" y="223"/>
                  </a:cubicBezTo>
                  <a:cubicBezTo>
                    <a:pt x="223" y="225"/>
                    <a:pt x="223" y="224"/>
                    <a:pt x="224" y="225"/>
                  </a:cubicBezTo>
                  <a:cubicBezTo>
                    <a:pt x="224" y="225"/>
                    <a:pt x="223" y="228"/>
                    <a:pt x="224" y="228"/>
                  </a:cubicBezTo>
                  <a:cubicBezTo>
                    <a:pt x="225" y="230"/>
                    <a:pt x="225" y="227"/>
                    <a:pt x="226" y="226"/>
                  </a:cubicBezTo>
                  <a:cubicBezTo>
                    <a:pt x="226" y="227"/>
                    <a:pt x="226" y="227"/>
                    <a:pt x="226" y="227"/>
                  </a:cubicBezTo>
                  <a:cubicBezTo>
                    <a:pt x="228" y="226"/>
                    <a:pt x="227" y="226"/>
                    <a:pt x="226" y="225"/>
                  </a:cubicBezTo>
                  <a:cubicBezTo>
                    <a:pt x="227" y="225"/>
                    <a:pt x="226" y="225"/>
                    <a:pt x="227" y="225"/>
                  </a:cubicBezTo>
                  <a:cubicBezTo>
                    <a:pt x="227" y="224"/>
                    <a:pt x="227" y="224"/>
                    <a:pt x="226" y="223"/>
                  </a:cubicBezTo>
                  <a:cubicBezTo>
                    <a:pt x="226" y="223"/>
                    <a:pt x="226" y="223"/>
                    <a:pt x="226" y="222"/>
                  </a:cubicBezTo>
                  <a:cubicBezTo>
                    <a:pt x="226" y="222"/>
                    <a:pt x="225" y="222"/>
                    <a:pt x="225" y="222"/>
                  </a:cubicBezTo>
                  <a:cubicBezTo>
                    <a:pt x="226" y="221"/>
                    <a:pt x="226" y="220"/>
                    <a:pt x="225" y="219"/>
                  </a:cubicBezTo>
                  <a:cubicBezTo>
                    <a:pt x="225" y="219"/>
                    <a:pt x="226" y="219"/>
                    <a:pt x="226" y="220"/>
                  </a:cubicBezTo>
                  <a:cubicBezTo>
                    <a:pt x="225" y="221"/>
                    <a:pt x="226" y="222"/>
                    <a:pt x="228" y="222"/>
                  </a:cubicBezTo>
                  <a:cubicBezTo>
                    <a:pt x="227" y="220"/>
                    <a:pt x="229" y="220"/>
                    <a:pt x="230" y="220"/>
                  </a:cubicBezTo>
                  <a:cubicBezTo>
                    <a:pt x="232" y="221"/>
                    <a:pt x="231" y="221"/>
                    <a:pt x="230" y="223"/>
                  </a:cubicBezTo>
                  <a:cubicBezTo>
                    <a:pt x="230" y="223"/>
                    <a:pt x="230" y="223"/>
                    <a:pt x="229" y="223"/>
                  </a:cubicBezTo>
                  <a:cubicBezTo>
                    <a:pt x="230" y="223"/>
                    <a:pt x="230" y="224"/>
                    <a:pt x="230" y="224"/>
                  </a:cubicBezTo>
                  <a:cubicBezTo>
                    <a:pt x="231" y="224"/>
                    <a:pt x="231" y="224"/>
                    <a:pt x="231" y="225"/>
                  </a:cubicBezTo>
                  <a:cubicBezTo>
                    <a:pt x="232" y="226"/>
                    <a:pt x="232" y="228"/>
                    <a:pt x="234" y="226"/>
                  </a:cubicBezTo>
                  <a:cubicBezTo>
                    <a:pt x="231" y="224"/>
                    <a:pt x="235" y="223"/>
                    <a:pt x="235" y="224"/>
                  </a:cubicBezTo>
                  <a:cubicBezTo>
                    <a:pt x="234" y="226"/>
                    <a:pt x="236" y="226"/>
                    <a:pt x="238" y="225"/>
                  </a:cubicBezTo>
                  <a:cubicBezTo>
                    <a:pt x="237" y="225"/>
                    <a:pt x="237" y="224"/>
                    <a:pt x="236" y="224"/>
                  </a:cubicBezTo>
                  <a:cubicBezTo>
                    <a:pt x="239" y="224"/>
                    <a:pt x="242" y="223"/>
                    <a:pt x="242" y="220"/>
                  </a:cubicBezTo>
                  <a:cubicBezTo>
                    <a:pt x="244" y="219"/>
                    <a:pt x="243" y="218"/>
                    <a:pt x="242" y="217"/>
                  </a:cubicBezTo>
                  <a:cubicBezTo>
                    <a:pt x="243" y="217"/>
                    <a:pt x="246" y="218"/>
                    <a:pt x="244" y="216"/>
                  </a:cubicBezTo>
                  <a:cubicBezTo>
                    <a:pt x="245" y="215"/>
                    <a:pt x="245" y="215"/>
                    <a:pt x="246" y="215"/>
                  </a:cubicBezTo>
                  <a:cubicBezTo>
                    <a:pt x="246" y="215"/>
                    <a:pt x="246" y="215"/>
                    <a:pt x="246" y="216"/>
                  </a:cubicBezTo>
                  <a:cubicBezTo>
                    <a:pt x="247" y="215"/>
                    <a:pt x="252" y="212"/>
                    <a:pt x="252" y="21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" name="Group 11362">
              <a:extLst>
                <a:ext uri="{FF2B5EF4-FFF2-40B4-BE49-F238E27FC236}">
                  <a16:creationId xmlns:a16="http://schemas.microsoft.com/office/drawing/2014/main" id="{BDFCFA5D-08B4-394D-882B-14729F6DE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5" y="771"/>
              <a:ext cx="756" cy="804"/>
              <a:chOff x="3405" y="772"/>
              <a:chExt cx="756" cy="804"/>
            </a:xfrm>
            <a:grpFill/>
          </p:grpSpPr>
          <p:sp>
            <p:nvSpPr>
              <p:cNvPr id="208" name="Freeform 988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796D485-A941-DD40-A48E-58DFCD554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889"/>
                <a:ext cx="618" cy="265"/>
              </a:xfrm>
              <a:custGeom>
                <a:avLst/>
                <a:gdLst>
                  <a:gd name="T0" fmla="*/ 356 w 399"/>
                  <a:gd name="T1" fmla="*/ 174 h 171"/>
                  <a:gd name="T2" fmla="*/ 359 w 399"/>
                  <a:gd name="T3" fmla="*/ 183 h 171"/>
                  <a:gd name="T4" fmla="*/ 350 w 399"/>
                  <a:gd name="T5" fmla="*/ 192 h 171"/>
                  <a:gd name="T6" fmla="*/ 362 w 399"/>
                  <a:gd name="T7" fmla="*/ 189 h 171"/>
                  <a:gd name="T8" fmla="*/ 372 w 399"/>
                  <a:gd name="T9" fmla="*/ 183 h 171"/>
                  <a:gd name="T10" fmla="*/ 387 w 399"/>
                  <a:gd name="T11" fmla="*/ 169 h 171"/>
                  <a:gd name="T12" fmla="*/ 438 w 399"/>
                  <a:gd name="T13" fmla="*/ 157 h 171"/>
                  <a:gd name="T14" fmla="*/ 477 w 399"/>
                  <a:gd name="T15" fmla="*/ 144 h 171"/>
                  <a:gd name="T16" fmla="*/ 525 w 399"/>
                  <a:gd name="T17" fmla="*/ 166 h 171"/>
                  <a:gd name="T18" fmla="*/ 537 w 399"/>
                  <a:gd name="T19" fmla="*/ 169 h 171"/>
                  <a:gd name="T20" fmla="*/ 551 w 399"/>
                  <a:gd name="T21" fmla="*/ 150 h 171"/>
                  <a:gd name="T22" fmla="*/ 565 w 399"/>
                  <a:gd name="T23" fmla="*/ 153 h 171"/>
                  <a:gd name="T24" fmla="*/ 578 w 399"/>
                  <a:gd name="T25" fmla="*/ 155 h 171"/>
                  <a:gd name="T26" fmla="*/ 587 w 399"/>
                  <a:gd name="T27" fmla="*/ 157 h 171"/>
                  <a:gd name="T28" fmla="*/ 590 w 399"/>
                  <a:gd name="T29" fmla="*/ 155 h 171"/>
                  <a:gd name="T30" fmla="*/ 613 w 399"/>
                  <a:gd name="T31" fmla="*/ 150 h 171"/>
                  <a:gd name="T32" fmla="*/ 606 w 399"/>
                  <a:gd name="T33" fmla="*/ 147 h 171"/>
                  <a:gd name="T34" fmla="*/ 595 w 399"/>
                  <a:gd name="T35" fmla="*/ 132 h 171"/>
                  <a:gd name="T36" fmla="*/ 585 w 399"/>
                  <a:gd name="T37" fmla="*/ 126 h 171"/>
                  <a:gd name="T38" fmla="*/ 578 w 399"/>
                  <a:gd name="T39" fmla="*/ 91 h 171"/>
                  <a:gd name="T40" fmla="*/ 551 w 399"/>
                  <a:gd name="T41" fmla="*/ 102 h 171"/>
                  <a:gd name="T42" fmla="*/ 519 w 399"/>
                  <a:gd name="T43" fmla="*/ 93 h 171"/>
                  <a:gd name="T44" fmla="*/ 510 w 399"/>
                  <a:gd name="T45" fmla="*/ 70 h 171"/>
                  <a:gd name="T46" fmla="*/ 421 w 399"/>
                  <a:gd name="T47" fmla="*/ 70 h 171"/>
                  <a:gd name="T48" fmla="*/ 404 w 399"/>
                  <a:gd name="T49" fmla="*/ 70 h 171"/>
                  <a:gd name="T50" fmla="*/ 355 w 399"/>
                  <a:gd name="T51" fmla="*/ 101 h 171"/>
                  <a:gd name="T52" fmla="*/ 336 w 399"/>
                  <a:gd name="T53" fmla="*/ 99 h 171"/>
                  <a:gd name="T54" fmla="*/ 296 w 399"/>
                  <a:gd name="T55" fmla="*/ 93 h 171"/>
                  <a:gd name="T56" fmla="*/ 279 w 399"/>
                  <a:gd name="T57" fmla="*/ 77 h 171"/>
                  <a:gd name="T58" fmla="*/ 260 w 399"/>
                  <a:gd name="T59" fmla="*/ 53 h 171"/>
                  <a:gd name="T60" fmla="*/ 254 w 399"/>
                  <a:gd name="T61" fmla="*/ 46 h 171"/>
                  <a:gd name="T62" fmla="*/ 226 w 399"/>
                  <a:gd name="T63" fmla="*/ 40 h 171"/>
                  <a:gd name="T64" fmla="*/ 206 w 399"/>
                  <a:gd name="T65" fmla="*/ 43 h 171"/>
                  <a:gd name="T66" fmla="*/ 186 w 399"/>
                  <a:gd name="T67" fmla="*/ 59 h 171"/>
                  <a:gd name="T68" fmla="*/ 187 w 399"/>
                  <a:gd name="T69" fmla="*/ 29 h 171"/>
                  <a:gd name="T70" fmla="*/ 169 w 399"/>
                  <a:gd name="T71" fmla="*/ 5 h 171"/>
                  <a:gd name="T72" fmla="*/ 141 w 399"/>
                  <a:gd name="T73" fmla="*/ 25 h 171"/>
                  <a:gd name="T74" fmla="*/ 105 w 399"/>
                  <a:gd name="T75" fmla="*/ 43 h 171"/>
                  <a:gd name="T76" fmla="*/ 54 w 399"/>
                  <a:gd name="T77" fmla="*/ 54 h 171"/>
                  <a:gd name="T78" fmla="*/ 0 w 399"/>
                  <a:gd name="T79" fmla="*/ 82 h 171"/>
                  <a:gd name="T80" fmla="*/ 23 w 399"/>
                  <a:gd name="T81" fmla="*/ 96 h 171"/>
                  <a:gd name="T82" fmla="*/ 153 w 399"/>
                  <a:gd name="T83" fmla="*/ 150 h 171"/>
                  <a:gd name="T84" fmla="*/ 164 w 399"/>
                  <a:gd name="T85" fmla="*/ 152 h 171"/>
                  <a:gd name="T86" fmla="*/ 181 w 399"/>
                  <a:gd name="T87" fmla="*/ 153 h 171"/>
                  <a:gd name="T88" fmla="*/ 204 w 399"/>
                  <a:gd name="T89" fmla="*/ 158 h 171"/>
                  <a:gd name="T90" fmla="*/ 215 w 399"/>
                  <a:gd name="T91" fmla="*/ 177 h 171"/>
                  <a:gd name="T92" fmla="*/ 248 w 399"/>
                  <a:gd name="T93" fmla="*/ 194 h 171"/>
                  <a:gd name="T94" fmla="*/ 248 w 399"/>
                  <a:gd name="T95" fmla="*/ 217 h 171"/>
                  <a:gd name="T96" fmla="*/ 240 w 399"/>
                  <a:gd name="T97" fmla="*/ 232 h 171"/>
                  <a:gd name="T98" fmla="*/ 256 w 399"/>
                  <a:gd name="T99" fmla="*/ 243 h 171"/>
                  <a:gd name="T100" fmla="*/ 277 w 399"/>
                  <a:gd name="T101" fmla="*/ 246 h 171"/>
                  <a:gd name="T102" fmla="*/ 308 w 399"/>
                  <a:gd name="T103" fmla="*/ 194 h 171"/>
                  <a:gd name="T104" fmla="*/ 319 w 399"/>
                  <a:gd name="T105" fmla="*/ 184 h 171"/>
                  <a:gd name="T106" fmla="*/ 324 w 399"/>
                  <a:gd name="T107" fmla="*/ 172 h 171"/>
                  <a:gd name="T108" fmla="*/ 327 w 399"/>
                  <a:gd name="T109" fmla="*/ 164 h 171"/>
                  <a:gd name="T110" fmla="*/ 325 w 399"/>
                  <a:gd name="T111" fmla="*/ 191 h 171"/>
                  <a:gd name="T112" fmla="*/ 339 w 399"/>
                  <a:gd name="T113" fmla="*/ 183 h 1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99"/>
                  <a:gd name="T172" fmla="*/ 0 h 171"/>
                  <a:gd name="T173" fmla="*/ 399 w 399"/>
                  <a:gd name="T174" fmla="*/ 171 h 17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99" h="171">
                    <a:moveTo>
                      <a:pt x="219" y="118"/>
                    </a:moveTo>
                    <a:cubicBezTo>
                      <a:pt x="221" y="117"/>
                      <a:pt x="220" y="115"/>
                      <a:pt x="221" y="115"/>
                    </a:cubicBezTo>
                    <a:cubicBezTo>
                      <a:pt x="224" y="115"/>
                      <a:pt x="222" y="112"/>
                      <a:pt x="222" y="112"/>
                    </a:cubicBezTo>
                    <a:cubicBezTo>
                      <a:pt x="222" y="108"/>
                      <a:pt x="225" y="110"/>
                      <a:pt x="226" y="112"/>
                    </a:cubicBezTo>
                    <a:cubicBezTo>
                      <a:pt x="227" y="111"/>
                      <a:pt x="229" y="112"/>
                      <a:pt x="230" y="112"/>
                    </a:cubicBezTo>
                    <a:cubicBezTo>
                      <a:pt x="231" y="111"/>
                      <a:pt x="235" y="103"/>
                      <a:pt x="237" y="108"/>
                    </a:cubicBezTo>
                    <a:cubicBezTo>
                      <a:pt x="239" y="112"/>
                      <a:pt x="232" y="114"/>
                      <a:pt x="236" y="117"/>
                    </a:cubicBezTo>
                    <a:cubicBezTo>
                      <a:pt x="234" y="117"/>
                      <a:pt x="231" y="116"/>
                      <a:pt x="232" y="117"/>
                    </a:cubicBezTo>
                    <a:cubicBezTo>
                      <a:pt x="231" y="117"/>
                      <a:pt x="231" y="117"/>
                      <a:pt x="231" y="118"/>
                    </a:cubicBezTo>
                    <a:cubicBezTo>
                      <a:pt x="231" y="118"/>
                      <a:pt x="231" y="118"/>
                      <a:pt x="232" y="118"/>
                    </a:cubicBezTo>
                    <a:cubicBezTo>
                      <a:pt x="232" y="118"/>
                      <a:pt x="232" y="119"/>
                      <a:pt x="232" y="119"/>
                    </a:cubicBezTo>
                    <a:cubicBezTo>
                      <a:pt x="231" y="119"/>
                      <a:pt x="232" y="119"/>
                      <a:pt x="231" y="119"/>
                    </a:cubicBezTo>
                    <a:cubicBezTo>
                      <a:pt x="231" y="119"/>
                      <a:pt x="229" y="120"/>
                      <a:pt x="229" y="121"/>
                    </a:cubicBezTo>
                    <a:cubicBezTo>
                      <a:pt x="229" y="121"/>
                      <a:pt x="229" y="123"/>
                      <a:pt x="229" y="123"/>
                    </a:cubicBezTo>
                    <a:cubicBezTo>
                      <a:pt x="228" y="124"/>
                      <a:pt x="227" y="123"/>
                      <a:pt x="226" y="124"/>
                    </a:cubicBezTo>
                    <a:cubicBezTo>
                      <a:pt x="225" y="126"/>
                      <a:pt x="227" y="126"/>
                      <a:pt x="227" y="127"/>
                    </a:cubicBezTo>
                    <a:cubicBezTo>
                      <a:pt x="228" y="128"/>
                      <a:pt x="228" y="129"/>
                      <a:pt x="230" y="130"/>
                    </a:cubicBezTo>
                    <a:cubicBezTo>
                      <a:pt x="230" y="130"/>
                      <a:pt x="233" y="130"/>
                      <a:pt x="233" y="131"/>
                    </a:cubicBezTo>
                    <a:cubicBezTo>
                      <a:pt x="233" y="130"/>
                      <a:pt x="229" y="124"/>
                      <a:pt x="234" y="126"/>
                    </a:cubicBezTo>
                    <a:cubicBezTo>
                      <a:pt x="234" y="125"/>
                      <a:pt x="234" y="123"/>
                      <a:pt x="234" y="122"/>
                    </a:cubicBezTo>
                    <a:cubicBezTo>
                      <a:pt x="235" y="121"/>
                      <a:pt x="237" y="123"/>
                      <a:pt x="238" y="121"/>
                    </a:cubicBezTo>
                    <a:cubicBezTo>
                      <a:pt x="237" y="120"/>
                      <a:pt x="237" y="121"/>
                      <a:pt x="238" y="120"/>
                    </a:cubicBezTo>
                    <a:cubicBezTo>
                      <a:pt x="236" y="119"/>
                      <a:pt x="238" y="119"/>
                      <a:pt x="238" y="119"/>
                    </a:cubicBezTo>
                    <a:cubicBezTo>
                      <a:pt x="239" y="118"/>
                      <a:pt x="239" y="118"/>
                      <a:pt x="239" y="119"/>
                    </a:cubicBezTo>
                    <a:cubicBezTo>
                      <a:pt x="240" y="119"/>
                      <a:pt x="240" y="118"/>
                      <a:pt x="240" y="118"/>
                    </a:cubicBezTo>
                    <a:cubicBezTo>
                      <a:pt x="241" y="118"/>
                      <a:pt x="242" y="118"/>
                      <a:pt x="243" y="118"/>
                    </a:cubicBezTo>
                    <a:cubicBezTo>
                      <a:pt x="244" y="117"/>
                      <a:pt x="243" y="115"/>
                      <a:pt x="245" y="115"/>
                    </a:cubicBezTo>
                    <a:cubicBezTo>
                      <a:pt x="247" y="115"/>
                      <a:pt x="248" y="116"/>
                      <a:pt x="248" y="114"/>
                    </a:cubicBezTo>
                    <a:cubicBezTo>
                      <a:pt x="248" y="113"/>
                      <a:pt x="249" y="112"/>
                      <a:pt x="249" y="111"/>
                    </a:cubicBezTo>
                    <a:cubicBezTo>
                      <a:pt x="249" y="110"/>
                      <a:pt x="249" y="110"/>
                      <a:pt x="250" y="109"/>
                    </a:cubicBezTo>
                    <a:cubicBezTo>
                      <a:pt x="251" y="107"/>
                      <a:pt x="251" y="104"/>
                      <a:pt x="253" y="103"/>
                    </a:cubicBezTo>
                    <a:cubicBezTo>
                      <a:pt x="255" y="102"/>
                      <a:pt x="257" y="102"/>
                      <a:pt x="259" y="102"/>
                    </a:cubicBezTo>
                    <a:cubicBezTo>
                      <a:pt x="261" y="102"/>
                      <a:pt x="264" y="101"/>
                      <a:pt x="266" y="102"/>
                    </a:cubicBezTo>
                    <a:cubicBezTo>
                      <a:pt x="270" y="102"/>
                      <a:pt x="272" y="105"/>
                      <a:pt x="275" y="105"/>
                    </a:cubicBezTo>
                    <a:cubicBezTo>
                      <a:pt x="271" y="102"/>
                      <a:pt x="281" y="101"/>
                      <a:pt x="283" y="101"/>
                    </a:cubicBezTo>
                    <a:cubicBezTo>
                      <a:pt x="285" y="101"/>
                      <a:pt x="286" y="102"/>
                      <a:pt x="289" y="102"/>
                    </a:cubicBezTo>
                    <a:cubicBezTo>
                      <a:pt x="290" y="102"/>
                      <a:pt x="290" y="101"/>
                      <a:pt x="292" y="100"/>
                    </a:cubicBezTo>
                    <a:cubicBezTo>
                      <a:pt x="294" y="98"/>
                      <a:pt x="296" y="93"/>
                      <a:pt x="299" y="91"/>
                    </a:cubicBezTo>
                    <a:cubicBezTo>
                      <a:pt x="301" y="90"/>
                      <a:pt x="303" y="92"/>
                      <a:pt x="304" y="91"/>
                    </a:cubicBezTo>
                    <a:cubicBezTo>
                      <a:pt x="306" y="90"/>
                      <a:pt x="307" y="91"/>
                      <a:pt x="308" y="93"/>
                    </a:cubicBezTo>
                    <a:cubicBezTo>
                      <a:pt x="309" y="90"/>
                      <a:pt x="312" y="92"/>
                      <a:pt x="314" y="93"/>
                    </a:cubicBezTo>
                    <a:cubicBezTo>
                      <a:pt x="315" y="94"/>
                      <a:pt x="318" y="94"/>
                      <a:pt x="319" y="95"/>
                    </a:cubicBezTo>
                    <a:cubicBezTo>
                      <a:pt x="320" y="92"/>
                      <a:pt x="323" y="97"/>
                      <a:pt x="325" y="97"/>
                    </a:cubicBezTo>
                    <a:cubicBezTo>
                      <a:pt x="332" y="97"/>
                      <a:pt x="332" y="102"/>
                      <a:pt x="336" y="105"/>
                    </a:cubicBezTo>
                    <a:cubicBezTo>
                      <a:pt x="337" y="106"/>
                      <a:pt x="338" y="105"/>
                      <a:pt x="339" y="107"/>
                    </a:cubicBezTo>
                    <a:cubicBezTo>
                      <a:pt x="340" y="107"/>
                      <a:pt x="340" y="107"/>
                      <a:pt x="341" y="107"/>
                    </a:cubicBezTo>
                    <a:cubicBezTo>
                      <a:pt x="341" y="107"/>
                      <a:pt x="340" y="108"/>
                      <a:pt x="341" y="109"/>
                    </a:cubicBezTo>
                    <a:cubicBezTo>
                      <a:pt x="342" y="110"/>
                      <a:pt x="342" y="109"/>
                      <a:pt x="343" y="110"/>
                    </a:cubicBezTo>
                    <a:cubicBezTo>
                      <a:pt x="345" y="111"/>
                      <a:pt x="345" y="112"/>
                      <a:pt x="347" y="111"/>
                    </a:cubicBezTo>
                    <a:cubicBezTo>
                      <a:pt x="349" y="111"/>
                      <a:pt x="350" y="110"/>
                      <a:pt x="347" y="109"/>
                    </a:cubicBezTo>
                    <a:cubicBezTo>
                      <a:pt x="348" y="108"/>
                      <a:pt x="346" y="105"/>
                      <a:pt x="348" y="106"/>
                    </a:cubicBezTo>
                    <a:cubicBezTo>
                      <a:pt x="348" y="105"/>
                      <a:pt x="345" y="101"/>
                      <a:pt x="348" y="101"/>
                    </a:cubicBezTo>
                    <a:cubicBezTo>
                      <a:pt x="350" y="101"/>
                      <a:pt x="350" y="100"/>
                      <a:pt x="350" y="98"/>
                    </a:cubicBezTo>
                    <a:cubicBezTo>
                      <a:pt x="350" y="96"/>
                      <a:pt x="350" y="94"/>
                      <a:pt x="353" y="95"/>
                    </a:cubicBezTo>
                    <a:cubicBezTo>
                      <a:pt x="355" y="96"/>
                      <a:pt x="355" y="97"/>
                      <a:pt x="356" y="97"/>
                    </a:cubicBezTo>
                    <a:cubicBezTo>
                      <a:pt x="358" y="93"/>
                      <a:pt x="360" y="101"/>
                      <a:pt x="360" y="101"/>
                    </a:cubicBezTo>
                    <a:cubicBezTo>
                      <a:pt x="361" y="102"/>
                      <a:pt x="361" y="99"/>
                      <a:pt x="361" y="99"/>
                    </a:cubicBezTo>
                    <a:cubicBezTo>
                      <a:pt x="363" y="99"/>
                      <a:pt x="362" y="101"/>
                      <a:pt x="364" y="101"/>
                    </a:cubicBezTo>
                    <a:cubicBezTo>
                      <a:pt x="364" y="100"/>
                      <a:pt x="364" y="100"/>
                      <a:pt x="363" y="98"/>
                    </a:cubicBezTo>
                    <a:cubicBezTo>
                      <a:pt x="364" y="98"/>
                      <a:pt x="364" y="98"/>
                      <a:pt x="365" y="99"/>
                    </a:cubicBezTo>
                    <a:cubicBezTo>
                      <a:pt x="365" y="98"/>
                      <a:pt x="366" y="98"/>
                      <a:pt x="367" y="99"/>
                    </a:cubicBezTo>
                    <a:cubicBezTo>
                      <a:pt x="367" y="99"/>
                      <a:pt x="367" y="99"/>
                      <a:pt x="367" y="99"/>
                    </a:cubicBezTo>
                    <a:cubicBezTo>
                      <a:pt x="368" y="99"/>
                      <a:pt x="369" y="101"/>
                      <a:pt x="371" y="101"/>
                    </a:cubicBezTo>
                    <a:cubicBezTo>
                      <a:pt x="370" y="101"/>
                      <a:pt x="370" y="100"/>
                      <a:pt x="370" y="99"/>
                    </a:cubicBezTo>
                    <a:cubicBezTo>
                      <a:pt x="371" y="99"/>
                      <a:pt x="372" y="99"/>
                      <a:pt x="373" y="100"/>
                    </a:cubicBezTo>
                    <a:cubicBezTo>
                      <a:pt x="374" y="100"/>
                      <a:pt x="374" y="101"/>
                      <a:pt x="375" y="101"/>
                    </a:cubicBezTo>
                    <a:cubicBezTo>
                      <a:pt x="374" y="100"/>
                      <a:pt x="374" y="99"/>
                      <a:pt x="374" y="99"/>
                    </a:cubicBezTo>
                    <a:cubicBezTo>
                      <a:pt x="374" y="100"/>
                      <a:pt x="375" y="100"/>
                      <a:pt x="376" y="100"/>
                    </a:cubicBezTo>
                    <a:cubicBezTo>
                      <a:pt x="375" y="100"/>
                      <a:pt x="375" y="100"/>
                      <a:pt x="375" y="100"/>
                    </a:cubicBezTo>
                    <a:cubicBezTo>
                      <a:pt x="376" y="100"/>
                      <a:pt x="378" y="100"/>
                      <a:pt x="379" y="101"/>
                    </a:cubicBezTo>
                    <a:cubicBezTo>
                      <a:pt x="378" y="101"/>
                      <a:pt x="378" y="100"/>
                      <a:pt x="378" y="100"/>
                    </a:cubicBezTo>
                    <a:cubicBezTo>
                      <a:pt x="379" y="100"/>
                      <a:pt x="379" y="100"/>
                      <a:pt x="380" y="101"/>
                    </a:cubicBezTo>
                    <a:cubicBezTo>
                      <a:pt x="380" y="101"/>
                      <a:pt x="380" y="101"/>
                      <a:pt x="380" y="101"/>
                    </a:cubicBezTo>
                    <a:cubicBezTo>
                      <a:pt x="380" y="101"/>
                      <a:pt x="381" y="101"/>
                      <a:pt x="381" y="101"/>
                    </a:cubicBezTo>
                    <a:cubicBezTo>
                      <a:pt x="381" y="101"/>
                      <a:pt x="381" y="101"/>
                      <a:pt x="381" y="100"/>
                    </a:cubicBezTo>
                    <a:cubicBezTo>
                      <a:pt x="384" y="101"/>
                      <a:pt x="389" y="100"/>
                      <a:pt x="392" y="103"/>
                    </a:cubicBezTo>
                    <a:cubicBezTo>
                      <a:pt x="392" y="101"/>
                      <a:pt x="394" y="101"/>
                      <a:pt x="395" y="102"/>
                    </a:cubicBezTo>
                    <a:cubicBezTo>
                      <a:pt x="396" y="101"/>
                      <a:pt x="396" y="101"/>
                      <a:pt x="396" y="101"/>
                    </a:cubicBezTo>
                    <a:cubicBezTo>
                      <a:pt x="397" y="102"/>
                      <a:pt x="397" y="101"/>
                      <a:pt x="397" y="102"/>
                    </a:cubicBezTo>
                    <a:cubicBezTo>
                      <a:pt x="398" y="101"/>
                      <a:pt x="399" y="98"/>
                      <a:pt x="396" y="97"/>
                    </a:cubicBezTo>
                    <a:cubicBezTo>
                      <a:pt x="397" y="97"/>
                      <a:pt x="396" y="98"/>
                      <a:pt x="396" y="98"/>
                    </a:cubicBezTo>
                    <a:cubicBezTo>
                      <a:pt x="396" y="97"/>
                      <a:pt x="396" y="97"/>
                      <a:pt x="395" y="96"/>
                    </a:cubicBezTo>
                    <a:cubicBezTo>
                      <a:pt x="395" y="96"/>
                      <a:pt x="395" y="97"/>
                      <a:pt x="395" y="97"/>
                    </a:cubicBezTo>
                    <a:cubicBezTo>
                      <a:pt x="394" y="96"/>
                      <a:pt x="394" y="98"/>
                      <a:pt x="393" y="97"/>
                    </a:cubicBezTo>
                    <a:cubicBezTo>
                      <a:pt x="393" y="97"/>
                      <a:pt x="392" y="95"/>
                      <a:pt x="391" y="95"/>
                    </a:cubicBezTo>
                    <a:cubicBezTo>
                      <a:pt x="390" y="94"/>
                      <a:pt x="387" y="92"/>
                      <a:pt x="388" y="90"/>
                    </a:cubicBezTo>
                    <a:cubicBezTo>
                      <a:pt x="389" y="88"/>
                      <a:pt x="392" y="89"/>
                      <a:pt x="388" y="87"/>
                    </a:cubicBezTo>
                    <a:cubicBezTo>
                      <a:pt x="387" y="87"/>
                      <a:pt x="386" y="86"/>
                      <a:pt x="386" y="86"/>
                    </a:cubicBezTo>
                    <a:cubicBezTo>
                      <a:pt x="384" y="86"/>
                      <a:pt x="386" y="84"/>
                      <a:pt x="384" y="85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383" y="84"/>
                      <a:pt x="382" y="86"/>
                      <a:pt x="381" y="84"/>
                    </a:cubicBezTo>
                    <a:cubicBezTo>
                      <a:pt x="381" y="84"/>
                      <a:pt x="381" y="84"/>
                      <a:pt x="381" y="85"/>
                    </a:cubicBezTo>
                    <a:cubicBezTo>
                      <a:pt x="380" y="85"/>
                      <a:pt x="376" y="87"/>
                      <a:pt x="377" y="84"/>
                    </a:cubicBezTo>
                    <a:cubicBezTo>
                      <a:pt x="376" y="84"/>
                      <a:pt x="374" y="82"/>
                      <a:pt x="376" y="82"/>
                    </a:cubicBezTo>
                    <a:cubicBezTo>
                      <a:pt x="375" y="82"/>
                      <a:pt x="377" y="81"/>
                      <a:pt x="378" y="81"/>
                    </a:cubicBezTo>
                    <a:cubicBezTo>
                      <a:pt x="379" y="80"/>
                      <a:pt x="379" y="78"/>
                      <a:pt x="381" y="80"/>
                    </a:cubicBezTo>
                    <a:cubicBezTo>
                      <a:pt x="381" y="79"/>
                      <a:pt x="381" y="78"/>
                      <a:pt x="380" y="77"/>
                    </a:cubicBezTo>
                    <a:cubicBezTo>
                      <a:pt x="378" y="75"/>
                      <a:pt x="379" y="74"/>
                      <a:pt x="378" y="72"/>
                    </a:cubicBezTo>
                    <a:cubicBezTo>
                      <a:pt x="378" y="69"/>
                      <a:pt x="376" y="65"/>
                      <a:pt x="375" y="63"/>
                    </a:cubicBezTo>
                    <a:cubicBezTo>
                      <a:pt x="375" y="62"/>
                      <a:pt x="374" y="60"/>
                      <a:pt x="373" y="59"/>
                    </a:cubicBezTo>
                    <a:cubicBezTo>
                      <a:pt x="371" y="58"/>
                      <a:pt x="368" y="59"/>
                      <a:pt x="368" y="59"/>
                    </a:cubicBezTo>
                    <a:cubicBezTo>
                      <a:pt x="368" y="59"/>
                      <a:pt x="367" y="60"/>
                      <a:pt x="366" y="60"/>
                    </a:cubicBezTo>
                    <a:cubicBezTo>
                      <a:pt x="364" y="61"/>
                      <a:pt x="365" y="62"/>
                      <a:pt x="364" y="63"/>
                    </a:cubicBezTo>
                    <a:cubicBezTo>
                      <a:pt x="363" y="64"/>
                      <a:pt x="362" y="65"/>
                      <a:pt x="361" y="63"/>
                    </a:cubicBezTo>
                    <a:cubicBezTo>
                      <a:pt x="361" y="64"/>
                      <a:pt x="358" y="66"/>
                      <a:pt x="356" y="66"/>
                    </a:cubicBezTo>
                    <a:cubicBezTo>
                      <a:pt x="354" y="65"/>
                      <a:pt x="355" y="63"/>
                      <a:pt x="357" y="64"/>
                    </a:cubicBezTo>
                    <a:cubicBezTo>
                      <a:pt x="356" y="63"/>
                      <a:pt x="355" y="61"/>
                      <a:pt x="353" y="60"/>
                    </a:cubicBezTo>
                    <a:cubicBezTo>
                      <a:pt x="351" y="59"/>
                      <a:pt x="349" y="61"/>
                      <a:pt x="347" y="62"/>
                    </a:cubicBezTo>
                    <a:cubicBezTo>
                      <a:pt x="344" y="63"/>
                      <a:pt x="342" y="64"/>
                      <a:pt x="340" y="62"/>
                    </a:cubicBezTo>
                    <a:cubicBezTo>
                      <a:pt x="338" y="60"/>
                      <a:pt x="335" y="63"/>
                      <a:pt x="335" y="60"/>
                    </a:cubicBezTo>
                    <a:cubicBezTo>
                      <a:pt x="334" y="61"/>
                      <a:pt x="332" y="61"/>
                      <a:pt x="330" y="60"/>
                    </a:cubicBezTo>
                    <a:cubicBezTo>
                      <a:pt x="329" y="60"/>
                      <a:pt x="328" y="59"/>
                      <a:pt x="328" y="58"/>
                    </a:cubicBezTo>
                    <a:cubicBezTo>
                      <a:pt x="327" y="56"/>
                      <a:pt x="329" y="57"/>
                      <a:pt x="329" y="55"/>
                    </a:cubicBezTo>
                    <a:cubicBezTo>
                      <a:pt x="329" y="54"/>
                      <a:pt x="329" y="52"/>
                      <a:pt x="329" y="51"/>
                    </a:cubicBezTo>
                    <a:cubicBezTo>
                      <a:pt x="328" y="49"/>
                      <a:pt x="329" y="47"/>
                      <a:pt x="329" y="45"/>
                    </a:cubicBezTo>
                    <a:cubicBezTo>
                      <a:pt x="330" y="41"/>
                      <a:pt x="331" y="40"/>
                      <a:pt x="334" y="37"/>
                    </a:cubicBezTo>
                    <a:cubicBezTo>
                      <a:pt x="332" y="37"/>
                      <a:pt x="330" y="38"/>
                      <a:pt x="328" y="38"/>
                    </a:cubicBezTo>
                    <a:cubicBezTo>
                      <a:pt x="325" y="38"/>
                      <a:pt x="323" y="37"/>
                      <a:pt x="320" y="38"/>
                    </a:cubicBezTo>
                    <a:cubicBezTo>
                      <a:pt x="315" y="38"/>
                      <a:pt x="309" y="41"/>
                      <a:pt x="305" y="43"/>
                    </a:cubicBezTo>
                    <a:cubicBezTo>
                      <a:pt x="295" y="48"/>
                      <a:pt x="282" y="42"/>
                      <a:pt x="272" y="45"/>
                    </a:cubicBezTo>
                    <a:cubicBezTo>
                      <a:pt x="272" y="45"/>
                      <a:pt x="272" y="45"/>
                      <a:pt x="273" y="45"/>
                    </a:cubicBezTo>
                    <a:cubicBezTo>
                      <a:pt x="272" y="45"/>
                      <a:pt x="272" y="45"/>
                      <a:pt x="271" y="45"/>
                    </a:cubicBezTo>
                    <a:cubicBezTo>
                      <a:pt x="271" y="45"/>
                      <a:pt x="271" y="45"/>
                      <a:pt x="272" y="44"/>
                    </a:cubicBezTo>
                    <a:cubicBezTo>
                      <a:pt x="270" y="45"/>
                      <a:pt x="268" y="45"/>
                      <a:pt x="266" y="46"/>
                    </a:cubicBezTo>
                    <a:cubicBezTo>
                      <a:pt x="264" y="47"/>
                      <a:pt x="263" y="45"/>
                      <a:pt x="261" y="45"/>
                    </a:cubicBezTo>
                    <a:cubicBezTo>
                      <a:pt x="258" y="45"/>
                      <a:pt x="253" y="50"/>
                      <a:pt x="250" y="51"/>
                    </a:cubicBezTo>
                    <a:cubicBezTo>
                      <a:pt x="247" y="54"/>
                      <a:pt x="243" y="54"/>
                      <a:pt x="240" y="56"/>
                    </a:cubicBezTo>
                    <a:cubicBezTo>
                      <a:pt x="238" y="57"/>
                      <a:pt x="236" y="59"/>
                      <a:pt x="234" y="61"/>
                    </a:cubicBezTo>
                    <a:cubicBezTo>
                      <a:pt x="233" y="63"/>
                      <a:pt x="233" y="63"/>
                      <a:pt x="232" y="64"/>
                    </a:cubicBezTo>
                    <a:cubicBezTo>
                      <a:pt x="231" y="66"/>
                      <a:pt x="231" y="66"/>
                      <a:pt x="229" y="65"/>
                    </a:cubicBezTo>
                    <a:cubicBezTo>
                      <a:pt x="230" y="65"/>
                      <a:pt x="230" y="64"/>
                      <a:pt x="230" y="64"/>
                    </a:cubicBezTo>
                    <a:cubicBezTo>
                      <a:pt x="229" y="62"/>
                      <a:pt x="228" y="64"/>
                      <a:pt x="228" y="64"/>
                    </a:cubicBezTo>
                    <a:cubicBezTo>
                      <a:pt x="227" y="63"/>
                      <a:pt x="225" y="61"/>
                      <a:pt x="225" y="61"/>
                    </a:cubicBezTo>
                    <a:cubicBezTo>
                      <a:pt x="223" y="60"/>
                      <a:pt x="222" y="60"/>
                      <a:pt x="221" y="61"/>
                    </a:cubicBezTo>
                    <a:cubicBezTo>
                      <a:pt x="219" y="63"/>
                      <a:pt x="220" y="65"/>
                      <a:pt x="217" y="64"/>
                    </a:cubicBezTo>
                    <a:cubicBezTo>
                      <a:pt x="216" y="63"/>
                      <a:pt x="216" y="61"/>
                      <a:pt x="214" y="62"/>
                    </a:cubicBezTo>
                    <a:cubicBezTo>
                      <a:pt x="212" y="62"/>
                      <a:pt x="212" y="60"/>
                      <a:pt x="211" y="59"/>
                    </a:cubicBezTo>
                    <a:cubicBezTo>
                      <a:pt x="209" y="52"/>
                      <a:pt x="204" y="60"/>
                      <a:pt x="200" y="59"/>
                    </a:cubicBezTo>
                    <a:cubicBezTo>
                      <a:pt x="198" y="59"/>
                      <a:pt x="199" y="59"/>
                      <a:pt x="198" y="59"/>
                    </a:cubicBezTo>
                    <a:cubicBezTo>
                      <a:pt x="195" y="59"/>
                      <a:pt x="193" y="60"/>
                      <a:pt x="191" y="60"/>
                    </a:cubicBezTo>
                    <a:cubicBezTo>
                      <a:pt x="189" y="60"/>
                      <a:pt x="187" y="59"/>
                      <a:pt x="186" y="58"/>
                    </a:cubicBezTo>
                    <a:cubicBezTo>
                      <a:pt x="185" y="57"/>
                      <a:pt x="184" y="55"/>
                      <a:pt x="186" y="56"/>
                    </a:cubicBezTo>
                    <a:cubicBezTo>
                      <a:pt x="186" y="55"/>
                      <a:pt x="186" y="55"/>
                      <a:pt x="186" y="55"/>
                    </a:cubicBezTo>
                    <a:cubicBezTo>
                      <a:pt x="184" y="54"/>
                      <a:pt x="185" y="53"/>
                      <a:pt x="185" y="51"/>
                    </a:cubicBezTo>
                    <a:cubicBezTo>
                      <a:pt x="185" y="52"/>
                      <a:pt x="181" y="52"/>
                      <a:pt x="180" y="50"/>
                    </a:cubicBezTo>
                    <a:cubicBezTo>
                      <a:pt x="180" y="48"/>
                      <a:pt x="180" y="48"/>
                      <a:pt x="179" y="47"/>
                    </a:cubicBezTo>
                    <a:cubicBezTo>
                      <a:pt x="177" y="47"/>
                      <a:pt x="177" y="45"/>
                      <a:pt x="177" y="44"/>
                    </a:cubicBezTo>
                    <a:cubicBezTo>
                      <a:pt x="175" y="42"/>
                      <a:pt x="173" y="41"/>
                      <a:pt x="172" y="37"/>
                    </a:cubicBezTo>
                    <a:cubicBezTo>
                      <a:pt x="172" y="36"/>
                      <a:pt x="170" y="33"/>
                      <a:pt x="168" y="34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34"/>
                      <a:pt x="169" y="34"/>
                      <a:pt x="169" y="34"/>
                    </a:cubicBezTo>
                    <a:cubicBezTo>
                      <a:pt x="167" y="33"/>
                      <a:pt x="168" y="32"/>
                      <a:pt x="167" y="31"/>
                    </a:cubicBezTo>
                    <a:cubicBezTo>
                      <a:pt x="167" y="31"/>
                      <a:pt x="166" y="33"/>
                      <a:pt x="165" y="33"/>
                    </a:cubicBezTo>
                    <a:cubicBezTo>
                      <a:pt x="164" y="33"/>
                      <a:pt x="164" y="32"/>
                      <a:pt x="164" y="31"/>
                    </a:cubicBezTo>
                    <a:cubicBezTo>
                      <a:pt x="164" y="31"/>
                      <a:pt x="164" y="30"/>
                      <a:pt x="164" y="30"/>
                    </a:cubicBezTo>
                    <a:cubicBezTo>
                      <a:pt x="163" y="29"/>
                      <a:pt x="163" y="30"/>
                      <a:pt x="162" y="30"/>
                    </a:cubicBezTo>
                    <a:cubicBezTo>
                      <a:pt x="162" y="29"/>
                      <a:pt x="160" y="28"/>
                      <a:pt x="158" y="27"/>
                    </a:cubicBezTo>
                    <a:cubicBezTo>
                      <a:pt x="158" y="27"/>
                      <a:pt x="157" y="28"/>
                      <a:pt x="156" y="28"/>
                    </a:cubicBezTo>
                    <a:cubicBezTo>
                      <a:pt x="155" y="27"/>
                      <a:pt x="155" y="26"/>
                      <a:pt x="153" y="26"/>
                    </a:cubicBezTo>
                    <a:cubicBezTo>
                      <a:pt x="152" y="25"/>
                      <a:pt x="148" y="26"/>
                      <a:pt x="146" y="26"/>
                    </a:cubicBezTo>
                    <a:cubicBezTo>
                      <a:pt x="145" y="26"/>
                      <a:pt x="145" y="25"/>
                      <a:pt x="144" y="25"/>
                    </a:cubicBezTo>
                    <a:cubicBezTo>
                      <a:pt x="142" y="25"/>
                      <a:pt x="141" y="26"/>
                      <a:pt x="139" y="26"/>
                    </a:cubicBezTo>
                    <a:cubicBezTo>
                      <a:pt x="137" y="27"/>
                      <a:pt x="136" y="27"/>
                      <a:pt x="134" y="28"/>
                    </a:cubicBezTo>
                    <a:cubicBezTo>
                      <a:pt x="132" y="30"/>
                      <a:pt x="132" y="32"/>
                      <a:pt x="130" y="33"/>
                    </a:cubicBezTo>
                    <a:cubicBezTo>
                      <a:pt x="131" y="32"/>
                      <a:pt x="132" y="29"/>
                      <a:pt x="133" y="28"/>
                    </a:cubicBezTo>
                    <a:cubicBezTo>
                      <a:pt x="135" y="26"/>
                      <a:pt x="138" y="24"/>
                      <a:pt x="140" y="22"/>
                    </a:cubicBezTo>
                    <a:cubicBezTo>
                      <a:pt x="138" y="21"/>
                      <a:pt x="134" y="24"/>
                      <a:pt x="132" y="25"/>
                    </a:cubicBezTo>
                    <a:cubicBezTo>
                      <a:pt x="131" y="26"/>
                      <a:pt x="125" y="32"/>
                      <a:pt x="125" y="29"/>
                    </a:cubicBezTo>
                    <a:cubicBezTo>
                      <a:pt x="124" y="29"/>
                      <a:pt x="123" y="30"/>
                      <a:pt x="123" y="31"/>
                    </a:cubicBezTo>
                    <a:cubicBezTo>
                      <a:pt x="125" y="31"/>
                      <a:pt x="121" y="37"/>
                      <a:pt x="120" y="38"/>
                    </a:cubicBezTo>
                    <a:cubicBezTo>
                      <a:pt x="120" y="38"/>
                      <a:pt x="118" y="40"/>
                      <a:pt x="117" y="38"/>
                    </a:cubicBezTo>
                    <a:cubicBezTo>
                      <a:pt x="117" y="36"/>
                      <a:pt x="119" y="36"/>
                      <a:pt x="119" y="36"/>
                    </a:cubicBezTo>
                    <a:cubicBezTo>
                      <a:pt x="120" y="35"/>
                      <a:pt x="119" y="32"/>
                      <a:pt x="119" y="31"/>
                    </a:cubicBezTo>
                    <a:cubicBezTo>
                      <a:pt x="119" y="28"/>
                      <a:pt x="119" y="27"/>
                      <a:pt x="120" y="25"/>
                    </a:cubicBezTo>
                    <a:cubicBezTo>
                      <a:pt x="120" y="24"/>
                      <a:pt x="121" y="21"/>
                      <a:pt x="121" y="19"/>
                    </a:cubicBezTo>
                    <a:cubicBezTo>
                      <a:pt x="120" y="18"/>
                      <a:pt x="118" y="17"/>
                      <a:pt x="118" y="16"/>
                    </a:cubicBezTo>
                    <a:cubicBezTo>
                      <a:pt x="117" y="15"/>
                      <a:pt x="117" y="17"/>
                      <a:pt x="117" y="15"/>
                    </a:cubicBezTo>
                    <a:cubicBezTo>
                      <a:pt x="117" y="13"/>
                      <a:pt x="117" y="12"/>
                      <a:pt x="116" y="11"/>
                    </a:cubicBezTo>
                    <a:cubicBezTo>
                      <a:pt x="115" y="9"/>
                      <a:pt x="111" y="11"/>
                      <a:pt x="110" y="9"/>
                    </a:cubicBezTo>
                    <a:cubicBezTo>
                      <a:pt x="107" y="7"/>
                      <a:pt x="109" y="5"/>
                      <a:pt x="109" y="3"/>
                    </a:cubicBezTo>
                    <a:cubicBezTo>
                      <a:pt x="109" y="0"/>
                      <a:pt x="108" y="1"/>
                      <a:pt x="106" y="2"/>
                    </a:cubicBezTo>
                    <a:cubicBezTo>
                      <a:pt x="104" y="3"/>
                      <a:pt x="103" y="5"/>
                      <a:pt x="101" y="6"/>
                    </a:cubicBezTo>
                    <a:cubicBezTo>
                      <a:pt x="100" y="7"/>
                      <a:pt x="98" y="7"/>
                      <a:pt x="97" y="9"/>
                    </a:cubicBezTo>
                    <a:cubicBezTo>
                      <a:pt x="96" y="10"/>
                      <a:pt x="94" y="10"/>
                      <a:pt x="93" y="11"/>
                    </a:cubicBezTo>
                    <a:cubicBezTo>
                      <a:pt x="92" y="12"/>
                      <a:pt x="92" y="14"/>
                      <a:pt x="91" y="16"/>
                    </a:cubicBezTo>
                    <a:cubicBezTo>
                      <a:pt x="90" y="17"/>
                      <a:pt x="87" y="21"/>
                      <a:pt x="85" y="19"/>
                    </a:cubicBezTo>
                    <a:cubicBezTo>
                      <a:pt x="84" y="19"/>
                      <a:pt x="83" y="20"/>
                      <a:pt x="81" y="20"/>
                    </a:cubicBezTo>
                    <a:cubicBezTo>
                      <a:pt x="79" y="20"/>
                      <a:pt x="80" y="19"/>
                      <a:pt x="78" y="20"/>
                    </a:cubicBezTo>
                    <a:cubicBezTo>
                      <a:pt x="76" y="21"/>
                      <a:pt x="76" y="23"/>
                      <a:pt x="75" y="24"/>
                    </a:cubicBezTo>
                    <a:cubicBezTo>
                      <a:pt x="73" y="26"/>
                      <a:pt x="71" y="27"/>
                      <a:pt x="68" y="28"/>
                    </a:cubicBezTo>
                    <a:cubicBezTo>
                      <a:pt x="65" y="30"/>
                      <a:pt x="61" y="32"/>
                      <a:pt x="57" y="32"/>
                    </a:cubicBezTo>
                    <a:cubicBezTo>
                      <a:pt x="54" y="32"/>
                      <a:pt x="51" y="33"/>
                      <a:pt x="48" y="33"/>
                    </a:cubicBezTo>
                    <a:cubicBezTo>
                      <a:pt x="47" y="33"/>
                      <a:pt x="46" y="32"/>
                      <a:pt x="45" y="32"/>
                    </a:cubicBezTo>
                    <a:cubicBezTo>
                      <a:pt x="44" y="32"/>
                      <a:pt x="43" y="32"/>
                      <a:pt x="42" y="33"/>
                    </a:cubicBezTo>
                    <a:cubicBezTo>
                      <a:pt x="40" y="33"/>
                      <a:pt x="37" y="34"/>
                      <a:pt x="35" y="35"/>
                    </a:cubicBezTo>
                    <a:cubicBezTo>
                      <a:pt x="33" y="36"/>
                      <a:pt x="32" y="38"/>
                      <a:pt x="30" y="40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3" y="47"/>
                      <a:pt x="17" y="47"/>
                      <a:pt x="13" y="48"/>
                    </a:cubicBezTo>
                    <a:cubicBezTo>
                      <a:pt x="10" y="49"/>
                      <a:pt x="6" y="50"/>
                      <a:pt x="4" y="51"/>
                    </a:cubicBezTo>
                    <a:cubicBezTo>
                      <a:pt x="2" y="52"/>
                      <a:pt x="1" y="53"/>
                      <a:pt x="0" y="53"/>
                    </a:cubicBezTo>
                    <a:cubicBezTo>
                      <a:pt x="1" y="55"/>
                      <a:pt x="1" y="56"/>
                      <a:pt x="3" y="56"/>
                    </a:cubicBezTo>
                    <a:cubicBezTo>
                      <a:pt x="3" y="56"/>
                      <a:pt x="5" y="54"/>
                      <a:pt x="5" y="54"/>
                    </a:cubicBezTo>
                    <a:cubicBezTo>
                      <a:pt x="8" y="55"/>
                      <a:pt x="5" y="59"/>
                      <a:pt x="9" y="57"/>
                    </a:cubicBezTo>
                    <a:cubicBezTo>
                      <a:pt x="9" y="59"/>
                      <a:pt x="11" y="58"/>
                      <a:pt x="12" y="58"/>
                    </a:cubicBezTo>
                    <a:cubicBezTo>
                      <a:pt x="13" y="59"/>
                      <a:pt x="14" y="62"/>
                      <a:pt x="15" y="62"/>
                    </a:cubicBezTo>
                    <a:cubicBezTo>
                      <a:pt x="16" y="64"/>
                      <a:pt x="17" y="72"/>
                      <a:pt x="19" y="72"/>
                    </a:cubicBezTo>
                    <a:cubicBezTo>
                      <a:pt x="34" y="76"/>
                      <a:pt x="49" y="80"/>
                      <a:pt x="64" y="83"/>
                    </a:cubicBezTo>
                    <a:cubicBezTo>
                      <a:pt x="68" y="84"/>
                      <a:pt x="73" y="86"/>
                      <a:pt x="77" y="87"/>
                    </a:cubicBezTo>
                    <a:cubicBezTo>
                      <a:pt x="83" y="88"/>
                      <a:pt x="88" y="91"/>
                      <a:pt x="93" y="94"/>
                    </a:cubicBezTo>
                    <a:cubicBezTo>
                      <a:pt x="95" y="95"/>
                      <a:pt x="97" y="96"/>
                      <a:pt x="99" y="97"/>
                    </a:cubicBezTo>
                    <a:cubicBezTo>
                      <a:pt x="98" y="97"/>
                      <a:pt x="100" y="96"/>
                      <a:pt x="100" y="96"/>
                    </a:cubicBezTo>
                    <a:cubicBezTo>
                      <a:pt x="100" y="96"/>
                      <a:pt x="100" y="97"/>
                      <a:pt x="100" y="97"/>
                    </a:cubicBezTo>
                    <a:cubicBezTo>
                      <a:pt x="101" y="97"/>
                      <a:pt x="102" y="97"/>
                      <a:pt x="102" y="97"/>
                    </a:cubicBezTo>
                    <a:cubicBezTo>
                      <a:pt x="104" y="97"/>
                      <a:pt x="103" y="98"/>
                      <a:pt x="104" y="98"/>
                    </a:cubicBezTo>
                    <a:cubicBezTo>
                      <a:pt x="105" y="98"/>
                      <a:pt x="105" y="97"/>
                      <a:pt x="106" y="98"/>
                    </a:cubicBezTo>
                    <a:cubicBezTo>
                      <a:pt x="107" y="98"/>
                      <a:pt x="107" y="100"/>
                      <a:pt x="107" y="100"/>
                    </a:cubicBezTo>
                    <a:cubicBezTo>
                      <a:pt x="110" y="101"/>
                      <a:pt x="109" y="98"/>
                      <a:pt x="111" y="97"/>
                    </a:cubicBezTo>
                    <a:cubicBezTo>
                      <a:pt x="110" y="98"/>
                      <a:pt x="113" y="98"/>
                      <a:pt x="113" y="98"/>
                    </a:cubicBezTo>
                    <a:cubicBezTo>
                      <a:pt x="113" y="98"/>
                      <a:pt x="115" y="97"/>
                      <a:pt x="115" y="97"/>
                    </a:cubicBezTo>
                    <a:cubicBezTo>
                      <a:pt x="117" y="98"/>
                      <a:pt x="116" y="99"/>
                      <a:pt x="117" y="99"/>
                    </a:cubicBezTo>
                    <a:cubicBezTo>
                      <a:pt x="118" y="100"/>
                      <a:pt x="119" y="98"/>
                      <a:pt x="119" y="99"/>
                    </a:cubicBezTo>
                    <a:cubicBezTo>
                      <a:pt x="121" y="99"/>
                      <a:pt x="122" y="100"/>
                      <a:pt x="124" y="100"/>
                    </a:cubicBezTo>
                    <a:cubicBezTo>
                      <a:pt x="125" y="100"/>
                      <a:pt x="125" y="100"/>
                      <a:pt x="126" y="100"/>
                    </a:cubicBezTo>
                    <a:cubicBezTo>
                      <a:pt x="127" y="101"/>
                      <a:pt x="127" y="102"/>
                      <a:pt x="128" y="102"/>
                    </a:cubicBezTo>
                    <a:cubicBezTo>
                      <a:pt x="129" y="103"/>
                      <a:pt x="131" y="102"/>
                      <a:pt x="132" y="102"/>
                    </a:cubicBezTo>
                    <a:cubicBezTo>
                      <a:pt x="133" y="102"/>
                      <a:pt x="134" y="103"/>
                      <a:pt x="135" y="103"/>
                    </a:cubicBezTo>
                    <a:cubicBezTo>
                      <a:pt x="135" y="103"/>
                      <a:pt x="136" y="103"/>
                      <a:pt x="137" y="103"/>
                    </a:cubicBezTo>
                    <a:cubicBezTo>
                      <a:pt x="139" y="103"/>
                      <a:pt x="140" y="105"/>
                      <a:pt x="142" y="106"/>
                    </a:cubicBezTo>
                    <a:cubicBezTo>
                      <a:pt x="140" y="108"/>
                      <a:pt x="143" y="108"/>
                      <a:pt x="143" y="109"/>
                    </a:cubicBezTo>
                    <a:cubicBezTo>
                      <a:pt x="143" y="111"/>
                      <a:pt x="139" y="112"/>
                      <a:pt x="139" y="114"/>
                    </a:cubicBezTo>
                    <a:cubicBezTo>
                      <a:pt x="140" y="115"/>
                      <a:pt x="144" y="117"/>
                      <a:pt x="145" y="116"/>
                    </a:cubicBezTo>
                    <a:cubicBezTo>
                      <a:pt x="148" y="115"/>
                      <a:pt x="147" y="116"/>
                      <a:pt x="149" y="117"/>
                    </a:cubicBezTo>
                    <a:cubicBezTo>
                      <a:pt x="150" y="119"/>
                      <a:pt x="152" y="118"/>
                      <a:pt x="154" y="118"/>
                    </a:cubicBezTo>
                    <a:cubicBezTo>
                      <a:pt x="156" y="119"/>
                      <a:pt x="156" y="120"/>
                      <a:pt x="158" y="122"/>
                    </a:cubicBezTo>
                    <a:cubicBezTo>
                      <a:pt x="159" y="123"/>
                      <a:pt x="161" y="123"/>
                      <a:pt x="160" y="125"/>
                    </a:cubicBezTo>
                    <a:cubicBezTo>
                      <a:pt x="159" y="127"/>
                      <a:pt x="157" y="125"/>
                      <a:pt x="159" y="128"/>
                    </a:cubicBezTo>
                    <a:cubicBezTo>
                      <a:pt x="160" y="130"/>
                      <a:pt x="161" y="130"/>
                      <a:pt x="161" y="132"/>
                    </a:cubicBezTo>
                    <a:cubicBezTo>
                      <a:pt x="161" y="135"/>
                      <a:pt x="158" y="132"/>
                      <a:pt x="158" y="133"/>
                    </a:cubicBezTo>
                    <a:cubicBezTo>
                      <a:pt x="158" y="134"/>
                      <a:pt x="159" y="136"/>
                      <a:pt x="159" y="137"/>
                    </a:cubicBezTo>
                    <a:cubicBezTo>
                      <a:pt x="160" y="138"/>
                      <a:pt x="160" y="139"/>
                      <a:pt x="160" y="140"/>
                    </a:cubicBezTo>
                    <a:cubicBezTo>
                      <a:pt x="160" y="141"/>
                      <a:pt x="158" y="142"/>
                      <a:pt x="157" y="143"/>
                    </a:cubicBezTo>
                    <a:cubicBezTo>
                      <a:pt x="156" y="145"/>
                      <a:pt x="157" y="144"/>
                      <a:pt x="157" y="146"/>
                    </a:cubicBezTo>
                    <a:cubicBezTo>
                      <a:pt x="156" y="147"/>
                      <a:pt x="155" y="148"/>
                      <a:pt x="155" y="149"/>
                    </a:cubicBezTo>
                    <a:cubicBezTo>
                      <a:pt x="154" y="151"/>
                      <a:pt x="155" y="151"/>
                      <a:pt x="155" y="150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6" y="152"/>
                      <a:pt x="157" y="151"/>
                      <a:pt x="158" y="151"/>
                    </a:cubicBezTo>
                    <a:cubicBezTo>
                      <a:pt x="159" y="151"/>
                      <a:pt x="161" y="151"/>
                      <a:pt x="162" y="151"/>
                    </a:cubicBezTo>
                    <a:cubicBezTo>
                      <a:pt x="164" y="150"/>
                      <a:pt x="165" y="148"/>
                      <a:pt x="166" y="148"/>
                    </a:cubicBezTo>
                    <a:cubicBezTo>
                      <a:pt x="168" y="148"/>
                      <a:pt x="169" y="151"/>
                      <a:pt x="169" y="152"/>
                    </a:cubicBezTo>
                    <a:cubicBezTo>
                      <a:pt x="168" y="154"/>
                      <a:pt x="166" y="156"/>
                      <a:pt x="165" y="157"/>
                    </a:cubicBezTo>
                    <a:cubicBezTo>
                      <a:pt x="165" y="159"/>
                      <a:pt x="164" y="161"/>
                      <a:pt x="164" y="162"/>
                    </a:cubicBezTo>
                    <a:cubicBezTo>
                      <a:pt x="163" y="165"/>
                      <a:pt x="164" y="165"/>
                      <a:pt x="166" y="167"/>
                    </a:cubicBezTo>
                    <a:cubicBezTo>
                      <a:pt x="167" y="168"/>
                      <a:pt x="168" y="170"/>
                      <a:pt x="170" y="170"/>
                    </a:cubicBezTo>
                    <a:cubicBezTo>
                      <a:pt x="171" y="170"/>
                      <a:pt x="171" y="171"/>
                      <a:pt x="172" y="171"/>
                    </a:cubicBezTo>
                    <a:cubicBezTo>
                      <a:pt x="169" y="168"/>
                      <a:pt x="177" y="161"/>
                      <a:pt x="179" y="159"/>
                    </a:cubicBezTo>
                    <a:cubicBezTo>
                      <a:pt x="181" y="156"/>
                      <a:pt x="182" y="154"/>
                      <a:pt x="183" y="152"/>
                    </a:cubicBezTo>
                    <a:cubicBezTo>
                      <a:pt x="185" y="150"/>
                      <a:pt x="186" y="148"/>
                      <a:pt x="188" y="146"/>
                    </a:cubicBezTo>
                    <a:cubicBezTo>
                      <a:pt x="188" y="144"/>
                      <a:pt x="189" y="143"/>
                      <a:pt x="190" y="141"/>
                    </a:cubicBezTo>
                    <a:cubicBezTo>
                      <a:pt x="191" y="139"/>
                      <a:pt x="192" y="134"/>
                      <a:pt x="194" y="133"/>
                    </a:cubicBezTo>
                    <a:cubicBezTo>
                      <a:pt x="196" y="132"/>
                      <a:pt x="196" y="127"/>
                      <a:pt x="199" y="125"/>
                    </a:cubicBezTo>
                    <a:cubicBezTo>
                      <a:pt x="201" y="124"/>
                      <a:pt x="203" y="123"/>
                      <a:pt x="205" y="122"/>
                    </a:cubicBezTo>
                    <a:cubicBezTo>
                      <a:pt x="204" y="122"/>
                      <a:pt x="203" y="122"/>
                      <a:pt x="203" y="123"/>
                    </a:cubicBezTo>
                    <a:cubicBezTo>
                      <a:pt x="203" y="122"/>
                      <a:pt x="203" y="122"/>
                      <a:pt x="204" y="122"/>
                    </a:cubicBezTo>
                    <a:cubicBezTo>
                      <a:pt x="204" y="122"/>
                      <a:pt x="204" y="122"/>
                      <a:pt x="204" y="122"/>
                    </a:cubicBezTo>
                    <a:cubicBezTo>
                      <a:pt x="205" y="121"/>
                      <a:pt x="205" y="120"/>
                      <a:pt x="206" y="119"/>
                    </a:cubicBezTo>
                    <a:cubicBezTo>
                      <a:pt x="206" y="119"/>
                      <a:pt x="206" y="119"/>
                      <a:pt x="205" y="119"/>
                    </a:cubicBezTo>
                    <a:cubicBezTo>
                      <a:pt x="205" y="119"/>
                      <a:pt x="205" y="119"/>
                      <a:pt x="206" y="119"/>
                    </a:cubicBezTo>
                    <a:cubicBezTo>
                      <a:pt x="204" y="118"/>
                      <a:pt x="206" y="117"/>
                      <a:pt x="204" y="116"/>
                    </a:cubicBezTo>
                    <a:cubicBezTo>
                      <a:pt x="205" y="116"/>
                      <a:pt x="205" y="115"/>
                      <a:pt x="205" y="114"/>
                    </a:cubicBezTo>
                    <a:cubicBezTo>
                      <a:pt x="206" y="112"/>
                      <a:pt x="207" y="112"/>
                      <a:pt x="209" y="111"/>
                    </a:cubicBezTo>
                    <a:cubicBezTo>
                      <a:pt x="206" y="110"/>
                      <a:pt x="210" y="107"/>
                      <a:pt x="210" y="105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11" y="106"/>
                      <a:pt x="211" y="105"/>
                      <a:pt x="211" y="105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13" y="104"/>
                      <a:pt x="213" y="107"/>
                      <a:pt x="211" y="106"/>
                    </a:cubicBezTo>
                    <a:cubicBezTo>
                      <a:pt x="213" y="108"/>
                      <a:pt x="211" y="110"/>
                      <a:pt x="210" y="111"/>
                    </a:cubicBezTo>
                    <a:cubicBezTo>
                      <a:pt x="208" y="113"/>
                      <a:pt x="208" y="113"/>
                      <a:pt x="210" y="115"/>
                    </a:cubicBezTo>
                    <a:cubicBezTo>
                      <a:pt x="210" y="117"/>
                      <a:pt x="210" y="119"/>
                      <a:pt x="210" y="120"/>
                    </a:cubicBezTo>
                    <a:cubicBezTo>
                      <a:pt x="210" y="121"/>
                      <a:pt x="210" y="122"/>
                      <a:pt x="210" y="123"/>
                    </a:cubicBezTo>
                    <a:cubicBezTo>
                      <a:pt x="210" y="124"/>
                      <a:pt x="211" y="124"/>
                      <a:pt x="211" y="125"/>
                    </a:cubicBezTo>
                    <a:cubicBezTo>
                      <a:pt x="211" y="125"/>
                      <a:pt x="212" y="123"/>
                      <a:pt x="213" y="123"/>
                    </a:cubicBezTo>
                    <a:cubicBezTo>
                      <a:pt x="213" y="122"/>
                      <a:pt x="214" y="123"/>
                      <a:pt x="214" y="123"/>
                    </a:cubicBezTo>
                    <a:cubicBezTo>
                      <a:pt x="214" y="123"/>
                      <a:pt x="214" y="122"/>
                      <a:pt x="215" y="122"/>
                    </a:cubicBezTo>
                    <a:cubicBezTo>
                      <a:pt x="218" y="121"/>
                      <a:pt x="219" y="121"/>
                      <a:pt x="219" y="11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09" name="Group 11361">
                <a:extLst>
                  <a:ext uri="{FF2B5EF4-FFF2-40B4-BE49-F238E27FC236}">
                    <a16:creationId xmlns:a16="http://schemas.microsoft.com/office/drawing/2014/main" id="{6570FE13-D3FF-9542-B90B-15D7C41C6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6" y="772"/>
                <a:ext cx="645" cy="804"/>
                <a:chOff x="3516" y="772"/>
                <a:chExt cx="645" cy="804"/>
              </a:xfrm>
              <a:grpFill/>
            </p:grpSpPr>
            <p:sp>
              <p:nvSpPr>
                <p:cNvPr id="210" name="Freeform 983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A989483-D794-1647-BA11-1EC4D8EC6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772"/>
                  <a:ext cx="78" cy="45"/>
                </a:xfrm>
                <a:custGeom>
                  <a:avLst/>
                  <a:gdLst>
                    <a:gd name="T0" fmla="*/ 3 w 50"/>
                    <a:gd name="T1" fmla="*/ 36 h 29"/>
                    <a:gd name="T2" fmla="*/ 2 w 50"/>
                    <a:gd name="T3" fmla="*/ 37 h 29"/>
                    <a:gd name="T4" fmla="*/ 8 w 50"/>
                    <a:gd name="T5" fmla="*/ 34 h 29"/>
                    <a:gd name="T6" fmla="*/ 3 w 50"/>
                    <a:gd name="T7" fmla="*/ 37 h 29"/>
                    <a:gd name="T8" fmla="*/ 5 w 50"/>
                    <a:gd name="T9" fmla="*/ 37 h 29"/>
                    <a:gd name="T10" fmla="*/ 2 w 50"/>
                    <a:gd name="T11" fmla="*/ 42 h 29"/>
                    <a:gd name="T12" fmla="*/ 6 w 50"/>
                    <a:gd name="T13" fmla="*/ 43 h 29"/>
                    <a:gd name="T14" fmla="*/ 14 w 50"/>
                    <a:gd name="T15" fmla="*/ 43 h 29"/>
                    <a:gd name="T16" fmla="*/ 33 w 50"/>
                    <a:gd name="T17" fmla="*/ 36 h 29"/>
                    <a:gd name="T18" fmla="*/ 23 w 50"/>
                    <a:gd name="T19" fmla="*/ 36 h 29"/>
                    <a:gd name="T20" fmla="*/ 30 w 50"/>
                    <a:gd name="T21" fmla="*/ 31 h 29"/>
                    <a:gd name="T22" fmla="*/ 28 w 50"/>
                    <a:gd name="T23" fmla="*/ 31 h 29"/>
                    <a:gd name="T24" fmla="*/ 45 w 50"/>
                    <a:gd name="T25" fmla="*/ 25 h 29"/>
                    <a:gd name="T26" fmla="*/ 51 w 50"/>
                    <a:gd name="T27" fmla="*/ 23 h 29"/>
                    <a:gd name="T28" fmla="*/ 55 w 50"/>
                    <a:gd name="T29" fmla="*/ 20 h 29"/>
                    <a:gd name="T30" fmla="*/ 62 w 50"/>
                    <a:gd name="T31" fmla="*/ 17 h 29"/>
                    <a:gd name="T32" fmla="*/ 61 w 50"/>
                    <a:gd name="T33" fmla="*/ 14 h 29"/>
                    <a:gd name="T34" fmla="*/ 62 w 50"/>
                    <a:gd name="T35" fmla="*/ 12 h 29"/>
                    <a:gd name="T36" fmla="*/ 58 w 50"/>
                    <a:gd name="T37" fmla="*/ 16 h 29"/>
                    <a:gd name="T38" fmla="*/ 62 w 50"/>
                    <a:gd name="T39" fmla="*/ 11 h 29"/>
                    <a:gd name="T40" fmla="*/ 75 w 50"/>
                    <a:gd name="T41" fmla="*/ 3 h 29"/>
                    <a:gd name="T42" fmla="*/ 69 w 50"/>
                    <a:gd name="T43" fmla="*/ 6 h 29"/>
                    <a:gd name="T44" fmla="*/ 78 w 50"/>
                    <a:gd name="T45" fmla="*/ 0 h 29"/>
                    <a:gd name="T46" fmla="*/ 69 w 50"/>
                    <a:gd name="T47" fmla="*/ 5 h 29"/>
                    <a:gd name="T48" fmla="*/ 73 w 50"/>
                    <a:gd name="T49" fmla="*/ 2 h 29"/>
                    <a:gd name="T50" fmla="*/ 72 w 50"/>
                    <a:gd name="T51" fmla="*/ 2 h 29"/>
                    <a:gd name="T52" fmla="*/ 75 w 50"/>
                    <a:gd name="T53" fmla="*/ 0 h 29"/>
                    <a:gd name="T54" fmla="*/ 67 w 50"/>
                    <a:gd name="T55" fmla="*/ 3 h 29"/>
                    <a:gd name="T56" fmla="*/ 69 w 50"/>
                    <a:gd name="T57" fmla="*/ 3 h 29"/>
                    <a:gd name="T58" fmla="*/ 64 w 50"/>
                    <a:gd name="T59" fmla="*/ 6 h 29"/>
                    <a:gd name="T60" fmla="*/ 64 w 50"/>
                    <a:gd name="T61" fmla="*/ 5 h 29"/>
                    <a:gd name="T62" fmla="*/ 56 w 50"/>
                    <a:gd name="T63" fmla="*/ 6 h 29"/>
                    <a:gd name="T64" fmla="*/ 59 w 50"/>
                    <a:gd name="T65" fmla="*/ 5 h 29"/>
                    <a:gd name="T66" fmla="*/ 56 w 50"/>
                    <a:gd name="T67" fmla="*/ 8 h 29"/>
                    <a:gd name="T68" fmla="*/ 53 w 50"/>
                    <a:gd name="T69" fmla="*/ 8 h 29"/>
                    <a:gd name="T70" fmla="*/ 55 w 50"/>
                    <a:gd name="T71" fmla="*/ 8 h 29"/>
                    <a:gd name="T72" fmla="*/ 50 w 50"/>
                    <a:gd name="T73" fmla="*/ 12 h 29"/>
                    <a:gd name="T74" fmla="*/ 51 w 50"/>
                    <a:gd name="T75" fmla="*/ 9 h 29"/>
                    <a:gd name="T76" fmla="*/ 45 w 50"/>
                    <a:gd name="T77" fmla="*/ 14 h 29"/>
                    <a:gd name="T78" fmla="*/ 41 w 50"/>
                    <a:gd name="T79" fmla="*/ 17 h 29"/>
                    <a:gd name="T80" fmla="*/ 36 w 50"/>
                    <a:gd name="T81" fmla="*/ 17 h 29"/>
                    <a:gd name="T82" fmla="*/ 37 w 50"/>
                    <a:gd name="T83" fmla="*/ 17 h 29"/>
                    <a:gd name="T84" fmla="*/ 30 w 50"/>
                    <a:gd name="T85" fmla="*/ 20 h 29"/>
                    <a:gd name="T86" fmla="*/ 20 w 50"/>
                    <a:gd name="T87" fmla="*/ 25 h 29"/>
                    <a:gd name="T88" fmla="*/ 3 w 50"/>
                    <a:gd name="T89" fmla="*/ 36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0"/>
                    <a:gd name="T136" fmla="*/ 0 h 29"/>
                    <a:gd name="T137" fmla="*/ 50 w 50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0" h="29">
                      <a:moveTo>
                        <a:pt x="2" y="23"/>
                      </a:moveTo>
                      <a:cubicBezTo>
                        <a:pt x="2" y="23"/>
                        <a:pt x="1" y="23"/>
                        <a:pt x="1" y="24"/>
                      </a:cubicBezTo>
                      <a:cubicBezTo>
                        <a:pt x="3" y="23"/>
                        <a:pt x="4" y="22"/>
                        <a:pt x="5" y="22"/>
                      </a:cubicBezTo>
                      <a:cubicBezTo>
                        <a:pt x="5" y="23"/>
                        <a:pt x="3" y="23"/>
                        <a:pt x="2" y="24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2" y="25"/>
                        <a:pt x="1" y="26"/>
                        <a:pt x="1" y="27"/>
                      </a:cubicBezTo>
                      <a:cubicBezTo>
                        <a:pt x="2" y="27"/>
                        <a:pt x="2" y="28"/>
                        <a:pt x="4" y="28"/>
                      </a:cubicBezTo>
                      <a:cubicBezTo>
                        <a:pt x="6" y="29"/>
                        <a:pt x="7" y="29"/>
                        <a:pt x="9" y="28"/>
                      </a:cubicBezTo>
                      <a:cubicBezTo>
                        <a:pt x="12" y="26"/>
                        <a:pt x="19" y="26"/>
                        <a:pt x="21" y="23"/>
                      </a:cubicBezTo>
                      <a:cubicBezTo>
                        <a:pt x="20" y="23"/>
                        <a:pt x="15" y="24"/>
                        <a:pt x="15" y="23"/>
                      </a:cubicBezTo>
                      <a:cubicBezTo>
                        <a:pt x="14" y="22"/>
                        <a:pt x="18" y="20"/>
                        <a:pt x="19" y="20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21" y="18"/>
                        <a:pt x="25" y="17"/>
                        <a:pt x="29" y="16"/>
                      </a:cubicBezTo>
                      <a:cubicBezTo>
                        <a:pt x="30" y="16"/>
                        <a:pt x="32" y="15"/>
                        <a:pt x="33" y="15"/>
                      </a:cubicBezTo>
                      <a:cubicBezTo>
                        <a:pt x="34" y="14"/>
                        <a:pt x="34" y="13"/>
                        <a:pt x="35" y="13"/>
                      </a:cubicBezTo>
                      <a:cubicBezTo>
                        <a:pt x="37" y="12"/>
                        <a:pt x="39" y="12"/>
                        <a:pt x="40" y="11"/>
                      </a:cubicBezTo>
                      <a:cubicBezTo>
                        <a:pt x="41" y="10"/>
                        <a:pt x="41" y="8"/>
                        <a:pt x="39" y="9"/>
                      </a:cubicBezTo>
                      <a:cubicBezTo>
                        <a:pt x="40" y="9"/>
                        <a:pt x="40" y="8"/>
                        <a:pt x="40" y="8"/>
                      </a:cubicBezTo>
                      <a:cubicBezTo>
                        <a:pt x="39" y="7"/>
                        <a:pt x="38" y="10"/>
                        <a:pt x="37" y="10"/>
                      </a:cubicBezTo>
                      <a:cubicBezTo>
                        <a:pt x="35" y="11"/>
                        <a:pt x="40" y="7"/>
                        <a:pt x="40" y="7"/>
                      </a:cubicBezTo>
                      <a:cubicBezTo>
                        <a:pt x="43" y="6"/>
                        <a:pt x="46" y="4"/>
                        <a:pt x="48" y="2"/>
                      </a:cubicBezTo>
                      <a:cubicBezTo>
                        <a:pt x="47" y="3"/>
                        <a:pt x="45" y="4"/>
                        <a:pt x="44" y="4"/>
                      </a:cubicBezTo>
                      <a:cubicBezTo>
                        <a:pt x="46" y="3"/>
                        <a:pt x="48" y="1"/>
                        <a:pt x="50" y="0"/>
                      </a:cubicBezTo>
                      <a:cubicBezTo>
                        <a:pt x="48" y="0"/>
                        <a:pt x="46" y="2"/>
                        <a:pt x="44" y="3"/>
                      </a:cubicBezTo>
                      <a:cubicBezTo>
                        <a:pt x="45" y="2"/>
                        <a:pt x="46" y="1"/>
                        <a:pt x="47" y="1"/>
                      </a:cubicBezTo>
                      <a:cubicBezTo>
                        <a:pt x="47" y="1"/>
                        <a:pt x="47" y="1"/>
                        <a:pt x="46" y="1"/>
                      </a:cubicBezTo>
                      <a:cubicBezTo>
                        <a:pt x="47" y="1"/>
                        <a:pt x="47" y="0"/>
                        <a:pt x="48" y="0"/>
                      </a:cubicBezTo>
                      <a:cubicBezTo>
                        <a:pt x="46" y="0"/>
                        <a:pt x="45" y="2"/>
                        <a:pt x="43" y="2"/>
                      </a:cubicBezTo>
                      <a:cubicBezTo>
                        <a:pt x="43" y="2"/>
                        <a:pt x="43" y="2"/>
                        <a:pt x="44" y="2"/>
                      </a:cubicBezTo>
                      <a:cubicBezTo>
                        <a:pt x="42" y="2"/>
                        <a:pt x="42" y="3"/>
                        <a:pt x="41" y="4"/>
                      </a:cubicBezTo>
                      <a:cubicBezTo>
                        <a:pt x="41" y="4"/>
                        <a:pt x="41" y="3"/>
                        <a:pt x="41" y="3"/>
                      </a:cubicBezTo>
                      <a:cubicBezTo>
                        <a:pt x="40" y="3"/>
                        <a:pt x="37" y="4"/>
                        <a:pt x="36" y="4"/>
                      </a:cubicBezTo>
                      <a:cubicBezTo>
                        <a:pt x="37" y="4"/>
                        <a:pt x="37" y="4"/>
                        <a:pt x="38" y="3"/>
                      </a:cubicBezTo>
                      <a:cubicBezTo>
                        <a:pt x="37" y="3"/>
                        <a:pt x="35" y="4"/>
                        <a:pt x="36" y="5"/>
                      </a:cubicBezTo>
                      <a:cubicBezTo>
                        <a:pt x="35" y="5"/>
                        <a:pt x="35" y="5"/>
                        <a:pt x="34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3" y="6"/>
                        <a:pt x="34" y="7"/>
                        <a:pt x="32" y="8"/>
                      </a:cubicBezTo>
                      <a:cubicBezTo>
                        <a:pt x="33" y="8"/>
                        <a:pt x="33" y="7"/>
                        <a:pt x="33" y="6"/>
                      </a:cubicBezTo>
                      <a:cubicBezTo>
                        <a:pt x="32" y="6"/>
                        <a:pt x="30" y="8"/>
                        <a:pt x="29" y="9"/>
                      </a:cubicBezTo>
                      <a:cubicBezTo>
                        <a:pt x="28" y="9"/>
                        <a:pt x="26" y="11"/>
                        <a:pt x="26" y="11"/>
                      </a:cubicBezTo>
                      <a:cubicBezTo>
                        <a:pt x="25" y="11"/>
                        <a:pt x="24" y="11"/>
                        <a:pt x="23" y="11"/>
                      </a:cubicBezTo>
                      <a:cubicBezTo>
                        <a:pt x="23" y="11"/>
                        <a:pt x="24" y="11"/>
                        <a:pt x="24" y="11"/>
                      </a:cubicBezTo>
                      <a:cubicBezTo>
                        <a:pt x="22" y="11"/>
                        <a:pt x="21" y="14"/>
                        <a:pt x="19" y="13"/>
                      </a:cubicBezTo>
                      <a:cubicBezTo>
                        <a:pt x="17" y="13"/>
                        <a:pt x="14" y="15"/>
                        <a:pt x="13" y="16"/>
                      </a:cubicBezTo>
                      <a:cubicBezTo>
                        <a:pt x="11" y="17"/>
                        <a:pt x="0" y="21"/>
                        <a:pt x="2" y="23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1" name="Freeform 984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1D59298-11B8-AD48-8E17-BA3907469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4" y="858"/>
                  <a:ext cx="90" cy="64"/>
                </a:xfrm>
                <a:custGeom>
                  <a:avLst/>
                  <a:gdLst>
                    <a:gd name="T0" fmla="*/ 20 w 58"/>
                    <a:gd name="T1" fmla="*/ 14 h 41"/>
                    <a:gd name="T2" fmla="*/ 5 w 58"/>
                    <a:gd name="T3" fmla="*/ 31 h 41"/>
                    <a:gd name="T4" fmla="*/ 2 w 58"/>
                    <a:gd name="T5" fmla="*/ 33 h 41"/>
                    <a:gd name="T6" fmla="*/ 2 w 58"/>
                    <a:gd name="T7" fmla="*/ 37 h 41"/>
                    <a:gd name="T8" fmla="*/ 2 w 58"/>
                    <a:gd name="T9" fmla="*/ 45 h 41"/>
                    <a:gd name="T10" fmla="*/ 12 w 58"/>
                    <a:gd name="T11" fmla="*/ 47 h 41"/>
                    <a:gd name="T12" fmla="*/ 19 w 58"/>
                    <a:gd name="T13" fmla="*/ 48 h 41"/>
                    <a:gd name="T14" fmla="*/ 22 w 58"/>
                    <a:gd name="T15" fmla="*/ 42 h 41"/>
                    <a:gd name="T16" fmla="*/ 17 w 58"/>
                    <a:gd name="T17" fmla="*/ 44 h 41"/>
                    <a:gd name="T18" fmla="*/ 23 w 58"/>
                    <a:gd name="T19" fmla="*/ 36 h 41"/>
                    <a:gd name="T20" fmla="*/ 23 w 58"/>
                    <a:gd name="T21" fmla="*/ 44 h 41"/>
                    <a:gd name="T22" fmla="*/ 17 w 58"/>
                    <a:gd name="T23" fmla="*/ 52 h 41"/>
                    <a:gd name="T24" fmla="*/ 20 w 58"/>
                    <a:gd name="T25" fmla="*/ 61 h 41"/>
                    <a:gd name="T26" fmla="*/ 19 w 58"/>
                    <a:gd name="T27" fmla="*/ 64 h 41"/>
                    <a:gd name="T28" fmla="*/ 26 w 58"/>
                    <a:gd name="T29" fmla="*/ 56 h 41"/>
                    <a:gd name="T30" fmla="*/ 29 w 58"/>
                    <a:gd name="T31" fmla="*/ 50 h 41"/>
                    <a:gd name="T32" fmla="*/ 33 w 58"/>
                    <a:gd name="T33" fmla="*/ 44 h 41"/>
                    <a:gd name="T34" fmla="*/ 37 w 58"/>
                    <a:gd name="T35" fmla="*/ 44 h 41"/>
                    <a:gd name="T36" fmla="*/ 37 w 58"/>
                    <a:gd name="T37" fmla="*/ 36 h 41"/>
                    <a:gd name="T38" fmla="*/ 45 w 58"/>
                    <a:gd name="T39" fmla="*/ 33 h 41"/>
                    <a:gd name="T40" fmla="*/ 50 w 58"/>
                    <a:gd name="T41" fmla="*/ 28 h 41"/>
                    <a:gd name="T42" fmla="*/ 61 w 58"/>
                    <a:gd name="T43" fmla="*/ 20 h 41"/>
                    <a:gd name="T44" fmla="*/ 65 w 58"/>
                    <a:gd name="T45" fmla="*/ 19 h 41"/>
                    <a:gd name="T46" fmla="*/ 64 w 58"/>
                    <a:gd name="T47" fmla="*/ 14 h 41"/>
                    <a:gd name="T48" fmla="*/ 78 w 58"/>
                    <a:gd name="T49" fmla="*/ 12 h 41"/>
                    <a:gd name="T50" fmla="*/ 82 w 58"/>
                    <a:gd name="T51" fmla="*/ 11 h 41"/>
                    <a:gd name="T52" fmla="*/ 87 w 58"/>
                    <a:gd name="T53" fmla="*/ 11 h 41"/>
                    <a:gd name="T54" fmla="*/ 82 w 58"/>
                    <a:gd name="T55" fmla="*/ 3 h 41"/>
                    <a:gd name="T56" fmla="*/ 73 w 58"/>
                    <a:gd name="T57" fmla="*/ 2 h 41"/>
                    <a:gd name="T58" fmla="*/ 74 w 58"/>
                    <a:gd name="T59" fmla="*/ 2 h 41"/>
                    <a:gd name="T60" fmla="*/ 70 w 58"/>
                    <a:gd name="T61" fmla="*/ 2 h 41"/>
                    <a:gd name="T62" fmla="*/ 70 w 58"/>
                    <a:gd name="T63" fmla="*/ 2 h 41"/>
                    <a:gd name="T64" fmla="*/ 56 w 58"/>
                    <a:gd name="T65" fmla="*/ 2 h 41"/>
                    <a:gd name="T66" fmla="*/ 57 w 58"/>
                    <a:gd name="T67" fmla="*/ 2 h 41"/>
                    <a:gd name="T68" fmla="*/ 39 w 58"/>
                    <a:gd name="T69" fmla="*/ 5 h 41"/>
                    <a:gd name="T70" fmla="*/ 20 w 58"/>
                    <a:gd name="T71" fmla="*/ 14 h 4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41"/>
                    <a:gd name="T110" fmla="*/ 58 w 58"/>
                    <a:gd name="T111" fmla="*/ 41 h 4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41">
                      <a:moveTo>
                        <a:pt x="13" y="9"/>
                      </a:moveTo>
                      <a:cubicBezTo>
                        <a:pt x="10" y="14"/>
                        <a:pt x="6" y="17"/>
                        <a:pt x="3" y="20"/>
                      </a:cubicBezTo>
                      <a:cubicBezTo>
                        <a:pt x="2" y="20"/>
                        <a:pt x="0" y="19"/>
                        <a:pt x="1" y="21"/>
                      </a:cubicBezTo>
                      <a:cubicBezTo>
                        <a:pt x="1" y="22"/>
                        <a:pt x="1" y="23"/>
                        <a:pt x="1" y="24"/>
                      </a:cubicBezTo>
                      <a:cubicBezTo>
                        <a:pt x="0" y="25"/>
                        <a:pt x="0" y="28"/>
                        <a:pt x="1" y="29"/>
                      </a:cubicBezTo>
                      <a:cubicBezTo>
                        <a:pt x="3" y="30"/>
                        <a:pt x="7" y="28"/>
                        <a:pt x="8" y="30"/>
                      </a:cubicBezTo>
                      <a:cubicBezTo>
                        <a:pt x="9" y="32"/>
                        <a:pt x="10" y="33"/>
                        <a:pt x="12" y="31"/>
                      </a:cubicBezTo>
                      <a:cubicBezTo>
                        <a:pt x="13" y="30"/>
                        <a:pt x="14" y="29"/>
                        <a:pt x="14" y="27"/>
                      </a:cubicBezTo>
                      <a:cubicBezTo>
                        <a:pt x="13" y="26"/>
                        <a:pt x="11" y="28"/>
                        <a:pt x="11" y="28"/>
                      </a:cubicBezTo>
                      <a:cubicBezTo>
                        <a:pt x="12" y="27"/>
                        <a:pt x="14" y="25"/>
                        <a:pt x="15" y="23"/>
                      </a:cubicBezTo>
                      <a:cubicBezTo>
                        <a:pt x="15" y="25"/>
                        <a:pt x="14" y="26"/>
                        <a:pt x="15" y="28"/>
                      </a:cubicBezTo>
                      <a:cubicBezTo>
                        <a:pt x="15" y="30"/>
                        <a:pt x="13" y="32"/>
                        <a:pt x="11" y="33"/>
                      </a:cubicBezTo>
                      <a:cubicBezTo>
                        <a:pt x="8" y="35"/>
                        <a:pt x="11" y="39"/>
                        <a:pt x="13" y="39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14" y="41"/>
                        <a:pt x="16" y="37"/>
                        <a:pt x="17" y="36"/>
                      </a:cubicBezTo>
                      <a:cubicBezTo>
                        <a:pt x="17" y="34"/>
                        <a:pt x="17" y="33"/>
                        <a:pt x="19" y="32"/>
                      </a:cubicBezTo>
                      <a:cubicBezTo>
                        <a:pt x="21" y="31"/>
                        <a:pt x="20" y="29"/>
                        <a:pt x="21" y="28"/>
                      </a:cubicBezTo>
                      <a:cubicBezTo>
                        <a:pt x="22" y="27"/>
                        <a:pt x="24" y="28"/>
                        <a:pt x="24" y="28"/>
                      </a:cubicBezTo>
                      <a:cubicBezTo>
                        <a:pt x="25" y="27"/>
                        <a:pt x="23" y="25"/>
                        <a:pt x="24" y="23"/>
                      </a:cubicBezTo>
                      <a:cubicBezTo>
                        <a:pt x="26" y="22"/>
                        <a:pt x="27" y="22"/>
                        <a:pt x="29" y="21"/>
                      </a:cubicBezTo>
                      <a:cubicBezTo>
                        <a:pt x="30" y="21"/>
                        <a:pt x="31" y="19"/>
                        <a:pt x="32" y="18"/>
                      </a:cubicBezTo>
                      <a:cubicBezTo>
                        <a:pt x="34" y="16"/>
                        <a:pt x="37" y="15"/>
                        <a:pt x="39" y="13"/>
                      </a:cubicBezTo>
                      <a:cubicBezTo>
                        <a:pt x="40" y="13"/>
                        <a:pt x="42" y="12"/>
                        <a:pt x="42" y="12"/>
                      </a:cubicBezTo>
                      <a:cubicBezTo>
                        <a:pt x="43" y="11"/>
                        <a:pt x="40" y="10"/>
                        <a:pt x="41" y="9"/>
                      </a:cubicBezTo>
                      <a:cubicBezTo>
                        <a:pt x="42" y="6"/>
                        <a:pt x="48" y="8"/>
                        <a:pt x="50" y="8"/>
                      </a:cubicBezTo>
                      <a:cubicBezTo>
                        <a:pt x="50" y="8"/>
                        <a:pt x="53" y="7"/>
                        <a:pt x="53" y="7"/>
                      </a:cubicBezTo>
                      <a:cubicBezTo>
                        <a:pt x="54" y="6"/>
                        <a:pt x="56" y="8"/>
                        <a:pt x="56" y="7"/>
                      </a:cubicBezTo>
                      <a:cubicBezTo>
                        <a:pt x="58" y="5"/>
                        <a:pt x="54" y="2"/>
                        <a:pt x="53" y="2"/>
                      </a:cubicBezTo>
                      <a:cubicBezTo>
                        <a:pt x="51" y="1"/>
                        <a:pt x="49" y="2"/>
                        <a:pt x="47" y="1"/>
                      </a:cubicBezTo>
                      <a:cubicBezTo>
                        <a:pt x="47" y="1"/>
                        <a:pt x="48" y="1"/>
                        <a:pt x="48" y="1"/>
                      </a:cubicBezTo>
                      <a:cubicBezTo>
                        <a:pt x="47" y="1"/>
                        <a:pt x="46" y="1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2" y="0"/>
                        <a:pt x="39" y="1"/>
                        <a:pt x="36" y="1"/>
                      </a:cubicBezTo>
                      <a:cubicBezTo>
                        <a:pt x="36" y="1"/>
                        <a:pt x="36" y="1"/>
                        <a:pt x="37" y="1"/>
                      </a:cubicBezTo>
                      <a:cubicBezTo>
                        <a:pt x="36" y="1"/>
                        <a:pt x="25" y="2"/>
                        <a:pt x="25" y="3"/>
                      </a:cubicBezTo>
                      <a:cubicBezTo>
                        <a:pt x="25" y="4"/>
                        <a:pt x="14" y="9"/>
                        <a:pt x="13" y="9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2" name="Freeform 985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61F151F-0E47-0441-9DDD-9A5FD744E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5" y="972"/>
                  <a:ext cx="11" cy="15"/>
                </a:xfrm>
                <a:custGeom>
                  <a:avLst/>
                  <a:gdLst>
                    <a:gd name="T0" fmla="*/ 0 w 7"/>
                    <a:gd name="T1" fmla="*/ 5 h 10"/>
                    <a:gd name="T2" fmla="*/ 3 w 7"/>
                    <a:gd name="T3" fmla="*/ 11 h 10"/>
                    <a:gd name="T4" fmla="*/ 5 w 7"/>
                    <a:gd name="T5" fmla="*/ 14 h 10"/>
                    <a:gd name="T6" fmla="*/ 8 w 7"/>
                    <a:gd name="T7" fmla="*/ 12 h 10"/>
                    <a:gd name="T8" fmla="*/ 8 w 7"/>
                    <a:gd name="T9" fmla="*/ 15 h 10"/>
                    <a:gd name="T10" fmla="*/ 9 w 7"/>
                    <a:gd name="T11" fmla="*/ 9 h 10"/>
                    <a:gd name="T12" fmla="*/ 6 w 7"/>
                    <a:gd name="T13" fmla="*/ 11 h 10"/>
                    <a:gd name="T14" fmla="*/ 8 w 7"/>
                    <a:gd name="T15" fmla="*/ 5 h 10"/>
                    <a:gd name="T16" fmla="*/ 0 w 7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0"/>
                    <a:gd name="T29" fmla="*/ 7 w 7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0">
                      <a:moveTo>
                        <a:pt x="0" y="3"/>
                      </a:moveTo>
                      <a:cubicBezTo>
                        <a:pt x="1" y="4"/>
                        <a:pt x="2" y="5"/>
                        <a:pt x="2" y="7"/>
                      </a:cubicBezTo>
                      <a:cubicBezTo>
                        <a:pt x="2" y="9"/>
                        <a:pt x="1" y="9"/>
                        <a:pt x="3" y="9"/>
                      </a:cubicBezTo>
                      <a:cubicBezTo>
                        <a:pt x="3" y="9"/>
                        <a:pt x="4" y="8"/>
                        <a:pt x="5" y="8"/>
                      </a:cubicBezTo>
                      <a:cubicBezTo>
                        <a:pt x="5" y="8"/>
                        <a:pt x="4" y="10"/>
                        <a:pt x="5" y="10"/>
                      </a:cubicBezTo>
                      <a:cubicBezTo>
                        <a:pt x="6" y="10"/>
                        <a:pt x="7" y="8"/>
                        <a:pt x="6" y="6"/>
                      </a:cubicBezTo>
                      <a:cubicBezTo>
                        <a:pt x="6" y="7"/>
                        <a:pt x="5" y="8"/>
                        <a:pt x="4" y="7"/>
                      </a:cubicBezTo>
                      <a:cubicBezTo>
                        <a:pt x="4" y="6"/>
                        <a:pt x="6" y="4"/>
                        <a:pt x="5" y="3"/>
                      </a:cubicBezTo>
                      <a:cubicBezTo>
                        <a:pt x="5" y="0"/>
                        <a:pt x="1" y="0"/>
                        <a:pt x="0" y="3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3" name="Freeform 985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B1C31A3-4D05-674E-BA46-C7B0066CA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97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60000 65536"/>
                    <a:gd name="T3" fmla="*/ 0 60000 65536"/>
                    <a:gd name="T4" fmla="*/ 0 w 1"/>
                    <a:gd name="T5" fmla="*/ 1 w 1"/>
                  </a:gdLst>
                  <a:ahLst/>
                  <a:cxnLst>
                    <a:cxn ang="T2">
                      <a:pos x="T0" y="0"/>
                    </a:cxn>
                    <a:cxn ang="T3">
                      <a:pos x="T1" y="0"/>
                    </a:cxn>
                  </a:cxnLst>
                  <a:rect l="T4" t="0" r="T5" b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4" name="Freeform 985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766D22B-AAC2-2046-8A33-8B4DE02CF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977"/>
                  <a:ext cx="19" cy="26"/>
                </a:xfrm>
                <a:custGeom>
                  <a:avLst/>
                  <a:gdLst>
                    <a:gd name="T0" fmla="*/ 2 w 12"/>
                    <a:gd name="T1" fmla="*/ 8 h 17"/>
                    <a:gd name="T2" fmla="*/ 5 w 12"/>
                    <a:gd name="T3" fmla="*/ 9 h 17"/>
                    <a:gd name="T4" fmla="*/ 3 w 12"/>
                    <a:gd name="T5" fmla="*/ 8 h 17"/>
                    <a:gd name="T6" fmla="*/ 6 w 12"/>
                    <a:gd name="T7" fmla="*/ 15 h 17"/>
                    <a:gd name="T8" fmla="*/ 11 w 12"/>
                    <a:gd name="T9" fmla="*/ 21 h 17"/>
                    <a:gd name="T10" fmla="*/ 13 w 12"/>
                    <a:gd name="T11" fmla="*/ 26 h 17"/>
                    <a:gd name="T12" fmla="*/ 14 w 12"/>
                    <a:gd name="T13" fmla="*/ 20 h 17"/>
                    <a:gd name="T14" fmla="*/ 14 w 12"/>
                    <a:gd name="T15" fmla="*/ 21 h 17"/>
                    <a:gd name="T16" fmla="*/ 14 w 12"/>
                    <a:gd name="T17" fmla="*/ 21 h 17"/>
                    <a:gd name="T18" fmla="*/ 10 w 12"/>
                    <a:gd name="T19" fmla="*/ 14 h 17"/>
                    <a:gd name="T20" fmla="*/ 13 w 12"/>
                    <a:gd name="T21" fmla="*/ 9 h 17"/>
                    <a:gd name="T22" fmla="*/ 14 w 12"/>
                    <a:gd name="T23" fmla="*/ 6 h 17"/>
                    <a:gd name="T24" fmla="*/ 14 w 12"/>
                    <a:gd name="T25" fmla="*/ 3 h 17"/>
                    <a:gd name="T26" fmla="*/ 14 w 12"/>
                    <a:gd name="T27" fmla="*/ 2 h 17"/>
                    <a:gd name="T28" fmla="*/ 8 w 12"/>
                    <a:gd name="T29" fmla="*/ 0 h 17"/>
                    <a:gd name="T30" fmla="*/ 2 w 12"/>
                    <a:gd name="T31" fmla="*/ 8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"/>
                    <a:gd name="T49" fmla="*/ 0 h 17"/>
                    <a:gd name="T50" fmla="*/ 12 w 12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" h="17">
                      <a:moveTo>
                        <a:pt x="1" y="5"/>
                      </a:move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6"/>
                        <a:pt x="3" y="9"/>
                        <a:pt x="4" y="10"/>
                      </a:cubicBezTo>
                      <a:cubicBezTo>
                        <a:pt x="4" y="12"/>
                        <a:pt x="6" y="12"/>
                        <a:pt x="7" y="14"/>
                      </a:cubicBezTo>
                      <a:cubicBezTo>
                        <a:pt x="7" y="14"/>
                        <a:pt x="7" y="16"/>
                        <a:pt x="8" y="17"/>
                      </a:cubicBezTo>
                      <a:cubicBezTo>
                        <a:pt x="12" y="17"/>
                        <a:pt x="10" y="16"/>
                        <a:pt x="9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2"/>
                        <a:pt x="6" y="11"/>
                        <a:pt x="6" y="9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8" y="5"/>
                        <a:pt x="9" y="5"/>
                        <a:pt x="9" y="4"/>
                      </a:cubicBezTo>
                      <a:cubicBezTo>
                        <a:pt x="9" y="4"/>
                        <a:pt x="9" y="3"/>
                        <a:pt x="9" y="2"/>
                      </a:cubicBezTo>
                      <a:cubicBezTo>
                        <a:pt x="10" y="1"/>
                        <a:pt x="11" y="1"/>
                        <a:pt x="9" y="1"/>
                      </a:cubicBezTo>
                      <a:cubicBezTo>
                        <a:pt x="9" y="1"/>
                        <a:pt x="5" y="0"/>
                        <a:pt x="5" y="0"/>
                      </a:cubicBezTo>
                      <a:cubicBezTo>
                        <a:pt x="4" y="1"/>
                        <a:pt x="0" y="4"/>
                        <a:pt x="1" y="5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" name="Freeform 985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B7D004B-20C7-234F-9605-D8C545C47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2" y="977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60000 65536"/>
                    <a:gd name="T3" fmla="*/ 0 60000 65536"/>
                    <a:gd name="T4" fmla="*/ 0 h 1"/>
                    <a:gd name="T5" fmla="*/ 1 h 1"/>
                  </a:gdLst>
                  <a:ahLst/>
                  <a:cxnLst>
                    <a:cxn ang="T2">
                      <a:pos x="0" y="T0"/>
                    </a:cxn>
                    <a:cxn ang="T3">
                      <a:pos x="0" y="T1"/>
                    </a:cxn>
                  </a:cxnLst>
                  <a:rect l="0" t="T4" r="0" b="T5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6" name="Freeform 985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FAB8A376-C5AC-A94A-946B-C46F5D3CD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8" y="98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60000 65536"/>
                    <a:gd name="T3" fmla="*/ 0 60000 65536"/>
                    <a:gd name="T4" fmla="*/ 0 h 1"/>
                    <a:gd name="T5" fmla="*/ 1 h 1"/>
                  </a:gdLst>
                  <a:ahLst/>
                  <a:cxnLst>
                    <a:cxn ang="T2">
                      <a:pos x="0" y="T0"/>
                    </a:cxn>
                    <a:cxn ang="T3">
                      <a:pos x="0" y="T1"/>
                    </a:cxn>
                  </a:cxnLst>
                  <a:rect l="0" t="T4" r="0" b="T5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7" name="Freeform 986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3485DD21-7D51-5248-96FA-7A20FE0E0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" y="982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8" name="Freeform 986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5C002B41-772D-764C-8D75-7E64991C9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3" y="987"/>
                  <a:ext cx="1" cy="2"/>
                </a:xfrm>
                <a:custGeom>
                  <a:avLst/>
                  <a:gdLst>
                    <a:gd name="T0" fmla="*/ 0 w 1"/>
                    <a:gd name="T1" fmla="*/ 2 h 1"/>
                    <a:gd name="T2" fmla="*/ 0 w 1"/>
                    <a:gd name="T3" fmla="*/ 0 h 1"/>
                    <a:gd name="T4" fmla="*/ 0 w 1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9" name="Freeform 986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9D53D66-B7DA-644F-B3FC-12A8387B5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990"/>
                  <a:ext cx="1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0" y="1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0" name="Freeform 986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3FD5C14-D3F9-134B-90D9-A9C8EF83D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998"/>
                  <a:ext cx="1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1"/>
                        <a:pt x="0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1" name="Freeform 986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249E61B-0102-4F4D-9897-FCA8B4699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1001"/>
                  <a:ext cx="2" cy="0"/>
                </a:xfrm>
                <a:custGeom>
                  <a:avLst/>
                  <a:gdLst>
                    <a:gd name="T0" fmla="*/ 2 w 1"/>
                    <a:gd name="T1" fmla="*/ 2 w 1"/>
                    <a:gd name="T2" fmla="*/ 0 60000 65536"/>
                    <a:gd name="T3" fmla="*/ 0 60000 65536"/>
                    <a:gd name="T4" fmla="*/ 0 w 1"/>
                    <a:gd name="T5" fmla="*/ 1 w 1"/>
                  </a:gdLst>
                  <a:ahLst/>
                  <a:cxnLst>
                    <a:cxn ang="T2">
                      <a:pos x="T0" y="0"/>
                    </a:cxn>
                    <a:cxn ang="T3">
                      <a:pos x="T1" y="0"/>
                    </a:cxn>
                  </a:cxnLst>
                  <a:rect l="T4" t="0" r="T5" b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2" name="Freeform 986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03F00BFC-0670-DF43-A0D2-8065C6FFE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1001"/>
                  <a:ext cx="2" cy="2"/>
                </a:xfrm>
                <a:custGeom>
                  <a:avLst/>
                  <a:gdLst>
                    <a:gd name="T0" fmla="*/ 0 w 1"/>
                    <a:gd name="T1" fmla="*/ 2 h 1"/>
                    <a:gd name="T2" fmla="*/ 2 w 1"/>
                    <a:gd name="T3" fmla="*/ 2 h 1"/>
                    <a:gd name="T4" fmla="*/ 0 w 1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3" name="Freeform 986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CB3C106-EA7A-A541-85EC-57FE9BB5F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1001"/>
                  <a:ext cx="11" cy="16"/>
                </a:xfrm>
                <a:custGeom>
                  <a:avLst/>
                  <a:gdLst>
                    <a:gd name="T0" fmla="*/ 9 w 7"/>
                    <a:gd name="T1" fmla="*/ 10 h 10"/>
                    <a:gd name="T2" fmla="*/ 6 w 7"/>
                    <a:gd name="T3" fmla="*/ 2 h 10"/>
                    <a:gd name="T4" fmla="*/ 0 w 7"/>
                    <a:gd name="T5" fmla="*/ 3 h 10"/>
                    <a:gd name="T6" fmla="*/ 2 w 7"/>
                    <a:gd name="T7" fmla="*/ 3 h 10"/>
                    <a:gd name="T8" fmla="*/ 5 w 7"/>
                    <a:gd name="T9" fmla="*/ 13 h 10"/>
                    <a:gd name="T10" fmla="*/ 5 w 7"/>
                    <a:gd name="T11" fmla="*/ 14 h 10"/>
                    <a:gd name="T12" fmla="*/ 6 w 7"/>
                    <a:gd name="T13" fmla="*/ 13 h 10"/>
                    <a:gd name="T14" fmla="*/ 9 w 7"/>
                    <a:gd name="T15" fmla="*/ 10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10"/>
                    <a:gd name="T26" fmla="*/ 7 w 7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10">
                      <a:moveTo>
                        <a:pt x="6" y="6"/>
                      </a:moveTo>
                      <a:cubicBezTo>
                        <a:pt x="5" y="4"/>
                        <a:pt x="5" y="3"/>
                        <a:pt x="4" y="1"/>
                      </a:cubicBezTo>
                      <a:cubicBezTo>
                        <a:pt x="3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4"/>
                        <a:pt x="2" y="6"/>
                        <a:pt x="3" y="8"/>
                      </a:cubicBezTo>
                      <a:cubicBezTo>
                        <a:pt x="3" y="8"/>
                        <a:pt x="4" y="10"/>
                        <a:pt x="3" y="9"/>
                      </a:cubicBezTo>
                      <a:cubicBezTo>
                        <a:pt x="5" y="10"/>
                        <a:pt x="3" y="9"/>
                        <a:pt x="4" y="8"/>
                      </a:cubicBezTo>
                      <a:cubicBezTo>
                        <a:pt x="5" y="8"/>
                        <a:pt x="7" y="8"/>
                        <a:pt x="6" y="6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4" name="Freeform 986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FF6BE1C-4B28-DD42-81B8-2BA20C090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1013"/>
                  <a:ext cx="2" cy="2"/>
                </a:xfrm>
                <a:custGeom>
                  <a:avLst/>
                  <a:gdLst>
                    <a:gd name="T0" fmla="*/ 2 w 1"/>
                    <a:gd name="T1" fmla="*/ 2 h 1"/>
                    <a:gd name="T2" fmla="*/ 0 w 1"/>
                    <a:gd name="T3" fmla="*/ 0 h 1"/>
                    <a:gd name="T4" fmla="*/ 2 w 1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" name="Freeform 986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5F5B638-C71A-1D40-AB63-8A176F9E4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1015"/>
                  <a:ext cx="3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2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6" name="Freeform 987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0EB58DD-C8D2-5A48-A83E-A74DDF198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1015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0" y="1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7" name="Freeform 987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5DB82F5-84F7-2E4D-9700-180C2CA25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1017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8" name="Freeform 987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CEC8D59B-B222-0343-9C45-46E81757B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10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0 60000 65536"/>
                    <a:gd name="T4" fmla="*/ 0 60000 65536"/>
                    <a:gd name="T5" fmla="*/ 0 60000 65536"/>
                    <a:gd name="T6" fmla="*/ 0 w 1"/>
                    <a:gd name="T7" fmla="*/ 1 w 1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9" name="Freeform 987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9E8DA94-E6E7-8842-B419-BF9E7AE69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" y="1017"/>
                  <a:ext cx="2" cy="1"/>
                </a:xfrm>
                <a:custGeom>
                  <a:avLst/>
                  <a:gdLst>
                    <a:gd name="T0" fmla="*/ 2 w 1"/>
                    <a:gd name="T1" fmla="*/ 1 h 1"/>
                    <a:gd name="T2" fmla="*/ 2 w 1"/>
                    <a:gd name="T3" fmla="*/ 0 h 1"/>
                    <a:gd name="T4" fmla="*/ 2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0" name="Freeform 987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EDA73789-594F-DC49-8CB7-82B9FFE83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101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1" name="Freeform 987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3C9545A1-A4B7-4C47-88F5-28DB38A0D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101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2" name="Freeform 987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8EEA1D6E-54DD-5944-BBCE-FB8C82875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101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60000 65536"/>
                    <a:gd name="T4" fmla="*/ 0 60000 65536"/>
                    <a:gd name="T5" fmla="*/ 0 60000 65536"/>
                    <a:gd name="T6" fmla="*/ 0 w 1"/>
                    <a:gd name="T7" fmla="*/ 1 w 1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3" name="Freeform 987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7E91A38-B4BC-C74C-8F05-E4A6769D5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1020"/>
                  <a:ext cx="2" cy="0"/>
                </a:xfrm>
                <a:custGeom>
                  <a:avLst/>
                  <a:gdLst>
                    <a:gd name="T0" fmla="*/ 0 w 1"/>
                    <a:gd name="T1" fmla="*/ 2 w 1"/>
                    <a:gd name="T2" fmla="*/ 0 w 1"/>
                    <a:gd name="T3" fmla="*/ 0 60000 65536"/>
                    <a:gd name="T4" fmla="*/ 0 60000 65536"/>
                    <a:gd name="T5" fmla="*/ 0 60000 65536"/>
                    <a:gd name="T6" fmla="*/ 0 w 1"/>
                    <a:gd name="T7" fmla="*/ 1 w 1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4" name="Freeform 987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70966214-8F5E-5344-A77B-1F59A3F20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102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60000 65536"/>
                    <a:gd name="T3" fmla="*/ 0 60000 65536"/>
                    <a:gd name="T4" fmla="*/ 0 h 1"/>
                    <a:gd name="T5" fmla="*/ 1 h 1"/>
                  </a:gdLst>
                  <a:ahLst/>
                  <a:cxnLst>
                    <a:cxn ang="T2">
                      <a:pos x="0" y="T0"/>
                    </a:cxn>
                    <a:cxn ang="T3">
                      <a:pos x="0" y="T1"/>
                    </a:cxn>
                  </a:cxnLst>
                  <a:rect l="0" t="T4" r="0" b="T5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" name="Freeform 987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36DE23DE-DEF0-8345-81DF-2593AC136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1020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6" name="Freeform 988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ECEACFB8-1319-5A4A-899B-078461001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1022"/>
                  <a:ext cx="2" cy="2"/>
                </a:xfrm>
                <a:custGeom>
                  <a:avLst/>
                  <a:gdLst>
                    <a:gd name="T0" fmla="*/ 2 w 1"/>
                    <a:gd name="T1" fmla="*/ 2 h 1"/>
                    <a:gd name="T2" fmla="*/ 2 w 1"/>
                    <a:gd name="T3" fmla="*/ 0 h 1"/>
                    <a:gd name="T4" fmla="*/ 2 w 1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7" name="Freeform 988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7965EDD-8F3D-9347-8D35-9C7CCBEAC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3" y="1029"/>
                  <a:ext cx="39" cy="25"/>
                </a:xfrm>
                <a:custGeom>
                  <a:avLst/>
                  <a:gdLst>
                    <a:gd name="T0" fmla="*/ 2 w 25"/>
                    <a:gd name="T1" fmla="*/ 14 h 16"/>
                    <a:gd name="T2" fmla="*/ 0 w 25"/>
                    <a:gd name="T3" fmla="*/ 17 h 16"/>
                    <a:gd name="T4" fmla="*/ 3 w 25"/>
                    <a:gd name="T5" fmla="*/ 14 h 16"/>
                    <a:gd name="T6" fmla="*/ 3 w 25"/>
                    <a:gd name="T7" fmla="*/ 17 h 16"/>
                    <a:gd name="T8" fmla="*/ 5 w 25"/>
                    <a:gd name="T9" fmla="*/ 17 h 16"/>
                    <a:gd name="T10" fmla="*/ 3 w 25"/>
                    <a:gd name="T11" fmla="*/ 19 h 16"/>
                    <a:gd name="T12" fmla="*/ 5 w 25"/>
                    <a:gd name="T13" fmla="*/ 19 h 16"/>
                    <a:gd name="T14" fmla="*/ 3 w 25"/>
                    <a:gd name="T15" fmla="*/ 19 h 16"/>
                    <a:gd name="T16" fmla="*/ 8 w 25"/>
                    <a:gd name="T17" fmla="*/ 20 h 16"/>
                    <a:gd name="T18" fmla="*/ 6 w 25"/>
                    <a:gd name="T19" fmla="*/ 20 h 16"/>
                    <a:gd name="T20" fmla="*/ 8 w 25"/>
                    <a:gd name="T21" fmla="*/ 20 h 16"/>
                    <a:gd name="T22" fmla="*/ 8 w 25"/>
                    <a:gd name="T23" fmla="*/ 22 h 16"/>
                    <a:gd name="T24" fmla="*/ 11 w 25"/>
                    <a:gd name="T25" fmla="*/ 19 h 16"/>
                    <a:gd name="T26" fmla="*/ 14 w 25"/>
                    <a:gd name="T27" fmla="*/ 20 h 16"/>
                    <a:gd name="T28" fmla="*/ 20 w 25"/>
                    <a:gd name="T29" fmla="*/ 20 h 16"/>
                    <a:gd name="T30" fmla="*/ 23 w 25"/>
                    <a:gd name="T31" fmla="*/ 22 h 16"/>
                    <a:gd name="T32" fmla="*/ 25 w 25"/>
                    <a:gd name="T33" fmla="*/ 22 h 16"/>
                    <a:gd name="T34" fmla="*/ 25 w 25"/>
                    <a:gd name="T35" fmla="*/ 22 h 16"/>
                    <a:gd name="T36" fmla="*/ 27 w 25"/>
                    <a:gd name="T37" fmla="*/ 22 h 16"/>
                    <a:gd name="T38" fmla="*/ 33 w 25"/>
                    <a:gd name="T39" fmla="*/ 23 h 16"/>
                    <a:gd name="T40" fmla="*/ 36 w 25"/>
                    <a:gd name="T41" fmla="*/ 20 h 16"/>
                    <a:gd name="T42" fmla="*/ 37 w 25"/>
                    <a:gd name="T43" fmla="*/ 14 h 16"/>
                    <a:gd name="T44" fmla="*/ 34 w 25"/>
                    <a:gd name="T45" fmla="*/ 13 h 16"/>
                    <a:gd name="T46" fmla="*/ 33 w 25"/>
                    <a:gd name="T47" fmla="*/ 11 h 16"/>
                    <a:gd name="T48" fmla="*/ 30 w 25"/>
                    <a:gd name="T49" fmla="*/ 6 h 16"/>
                    <a:gd name="T50" fmla="*/ 19 w 25"/>
                    <a:gd name="T51" fmla="*/ 2 h 16"/>
                    <a:gd name="T52" fmla="*/ 14 w 25"/>
                    <a:gd name="T53" fmla="*/ 3 h 16"/>
                    <a:gd name="T54" fmla="*/ 20 w 25"/>
                    <a:gd name="T55" fmla="*/ 5 h 16"/>
                    <a:gd name="T56" fmla="*/ 19 w 25"/>
                    <a:gd name="T57" fmla="*/ 8 h 16"/>
                    <a:gd name="T58" fmla="*/ 20 w 25"/>
                    <a:gd name="T59" fmla="*/ 9 h 16"/>
                    <a:gd name="T60" fmla="*/ 11 w 25"/>
                    <a:gd name="T61" fmla="*/ 11 h 16"/>
                    <a:gd name="T62" fmla="*/ 6 w 25"/>
                    <a:gd name="T63" fmla="*/ 14 h 16"/>
                    <a:gd name="T64" fmla="*/ 6 w 25"/>
                    <a:gd name="T65" fmla="*/ 14 h 16"/>
                    <a:gd name="T66" fmla="*/ 5 w 25"/>
                    <a:gd name="T67" fmla="*/ 11 h 16"/>
                    <a:gd name="T68" fmla="*/ 2 w 25"/>
                    <a:gd name="T69" fmla="*/ 14 h 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16"/>
                    <a:gd name="T107" fmla="*/ 25 w 25"/>
                    <a:gd name="T108" fmla="*/ 16 h 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16">
                      <a:moveTo>
                        <a:pt x="1" y="9"/>
                      </a:move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1" y="11"/>
                        <a:pt x="2" y="11"/>
                        <a:pt x="2" y="9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3" y="11"/>
                        <a:pt x="3" y="11"/>
                        <a:pt x="2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3" y="12"/>
                        <a:pt x="4" y="11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7" y="15"/>
                        <a:pt x="6" y="13"/>
                        <a:pt x="7" y="12"/>
                      </a:cubicBezTo>
                      <a:cubicBezTo>
                        <a:pt x="8" y="12"/>
                        <a:pt x="9" y="15"/>
                        <a:pt x="9" y="13"/>
                      </a:cubicBezTo>
                      <a:cubicBezTo>
                        <a:pt x="10" y="15"/>
                        <a:pt x="12" y="14"/>
                        <a:pt x="13" y="13"/>
                      </a:cubicBezTo>
                      <a:cubicBezTo>
                        <a:pt x="15" y="13"/>
                        <a:pt x="17" y="12"/>
                        <a:pt x="15" y="14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6" y="15"/>
                        <a:pt x="20" y="16"/>
                        <a:pt x="21" y="15"/>
                      </a:cubicBezTo>
                      <a:cubicBezTo>
                        <a:pt x="22" y="16"/>
                        <a:pt x="23" y="14"/>
                        <a:pt x="23" y="13"/>
                      </a:cubicBezTo>
                      <a:cubicBezTo>
                        <a:pt x="24" y="11"/>
                        <a:pt x="25" y="10"/>
                        <a:pt x="24" y="9"/>
                      </a:cubicBezTo>
                      <a:cubicBezTo>
                        <a:pt x="24" y="9"/>
                        <a:pt x="22" y="8"/>
                        <a:pt x="22" y="8"/>
                      </a:cubicBezTo>
                      <a:cubicBezTo>
                        <a:pt x="21" y="8"/>
                        <a:pt x="21" y="8"/>
                        <a:pt x="21" y="7"/>
                      </a:cubicBezTo>
                      <a:cubicBezTo>
                        <a:pt x="20" y="6"/>
                        <a:pt x="21" y="4"/>
                        <a:pt x="19" y="4"/>
                      </a:cubicBezTo>
                      <a:cubicBezTo>
                        <a:pt x="20" y="1"/>
                        <a:pt x="14" y="0"/>
                        <a:pt x="12" y="1"/>
                      </a:cubicBezTo>
                      <a:cubicBezTo>
                        <a:pt x="11" y="0"/>
                        <a:pt x="10" y="1"/>
                        <a:pt x="9" y="2"/>
                      </a:cubicBezTo>
                      <a:cubicBezTo>
                        <a:pt x="10" y="3"/>
                        <a:pt x="12" y="3"/>
                        <a:pt x="13" y="3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1" y="6"/>
                        <a:pt x="9" y="6"/>
                        <a:pt x="7" y="7"/>
                      </a:cubicBezTo>
                      <a:cubicBezTo>
                        <a:pt x="6" y="8"/>
                        <a:pt x="5" y="11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9"/>
                        <a:pt x="4" y="7"/>
                        <a:pt x="3" y="7"/>
                      </a:cubicBezTo>
                      <a:cubicBezTo>
                        <a:pt x="2" y="7"/>
                        <a:pt x="1" y="8"/>
                        <a:pt x="1" y="9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8" name="Freeform 991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5E77F00-A026-6848-AA24-E0CF8BAA9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1043"/>
                  <a:ext cx="9" cy="8"/>
                </a:xfrm>
                <a:custGeom>
                  <a:avLst/>
                  <a:gdLst>
                    <a:gd name="T0" fmla="*/ 8 w 6"/>
                    <a:gd name="T1" fmla="*/ 6 h 5"/>
                    <a:gd name="T2" fmla="*/ 8 w 6"/>
                    <a:gd name="T3" fmla="*/ 5 h 5"/>
                    <a:gd name="T4" fmla="*/ 8 w 6"/>
                    <a:gd name="T5" fmla="*/ 5 h 5"/>
                    <a:gd name="T6" fmla="*/ 5 w 6"/>
                    <a:gd name="T7" fmla="*/ 3 h 5"/>
                    <a:gd name="T8" fmla="*/ 5 w 6"/>
                    <a:gd name="T9" fmla="*/ 2 h 5"/>
                    <a:gd name="T10" fmla="*/ 2 w 6"/>
                    <a:gd name="T11" fmla="*/ 0 h 5"/>
                    <a:gd name="T12" fmla="*/ 0 w 6"/>
                    <a:gd name="T13" fmla="*/ 5 h 5"/>
                    <a:gd name="T14" fmla="*/ 6 w 6"/>
                    <a:gd name="T15" fmla="*/ 8 h 5"/>
                    <a:gd name="T16" fmla="*/ 5 w 6"/>
                    <a:gd name="T17" fmla="*/ 6 h 5"/>
                    <a:gd name="T18" fmla="*/ 8 w 6"/>
                    <a:gd name="T19" fmla="*/ 6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5"/>
                    <a:gd name="T32" fmla="*/ 6 w 6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5">
                      <a:moveTo>
                        <a:pt x="5" y="4"/>
                      </a:moveTo>
                      <a:cubicBezTo>
                        <a:pt x="5" y="4"/>
                        <a:pt x="6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2"/>
                      </a:cubicBezTo>
                      <a:cubicBezTo>
                        <a:pt x="5" y="2"/>
                        <a:pt x="4" y="2"/>
                        <a:pt x="3" y="1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2" y="1"/>
                        <a:pt x="2" y="3"/>
                        <a:pt x="0" y="3"/>
                      </a:cubicBezTo>
                      <a:cubicBezTo>
                        <a:pt x="2" y="4"/>
                        <a:pt x="3" y="5"/>
                        <a:pt x="4" y="5"/>
                      </a:cubicBezTo>
                      <a:cubicBezTo>
                        <a:pt x="3" y="4"/>
                        <a:pt x="3" y="5"/>
                        <a:pt x="3" y="4"/>
                      </a:cubicBezTo>
                      <a:cubicBezTo>
                        <a:pt x="4" y="5"/>
                        <a:pt x="5" y="4"/>
                        <a:pt x="5" y="4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9" name="Freeform 991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EDA399DC-E559-BB46-BA41-799994D04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1045"/>
                  <a:ext cx="3" cy="1"/>
                </a:xfrm>
                <a:custGeom>
                  <a:avLst/>
                  <a:gdLst>
                    <a:gd name="T0" fmla="*/ 0 w 2"/>
                    <a:gd name="T1" fmla="*/ 0 h 1"/>
                    <a:gd name="T2" fmla="*/ 3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0" name="Freeform 991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6438034-6A30-FF4F-B969-250E68B4E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0" y="1043"/>
                  <a:ext cx="1" cy="6"/>
                </a:xfrm>
                <a:custGeom>
                  <a:avLst/>
                  <a:gdLst>
                    <a:gd name="T0" fmla="*/ 0 w 1"/>
                    <a:gd name="T1" fmla="*/ 5 h 4"/>
                    <a:gd name="T2" fmla="*/ 1 w 1"/>
                    <a:gd name="T3" fmla="*/ 3 h 4"/>
                    <a:gd name="T4" fmla="*/ 0 w 1"/>
                    <a:gd name="T5" fmla="*/ 5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3"/>
                      </a:move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0" y="0"/>
                        <a:pt x="0" y="1"/>
                        <a:pt x="0" y="3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1" name="Freeform 991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7D52337-433F-0245-856F-0A1F477C2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104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2" name="Freeform 991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BF6DCC1-F931-BD45-AD67-8E2D7ABC8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104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3" name="Freeform 991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033A320D-EAFE-614C-9331-EB4360607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1043"/>
                  <a:ext cx="8" cy="4"/>
                </a:xfrm>
                <a:custGeom>
                  <a:avLst/>
                  <a:gdLst>
                    <a:gd name="T0" fmla="*/ 2 w 5"/>
                    <a:gd name="T1" fmla="*/ 4 h 3"/>
                    <a:gd name="T2" fmla="*/ 2 w 5"/>
                    <a:gd name="T3" fmla="*/ 4 h 3"/>
                    <a:gd name="T4" fmla="*/ 0 60000 65536"/>
                    <a:gd name="T5" fmla="*/ 0 60000 65536"/>
                    <a:gd name="T6" fmla="*/ 0 w 5"/>
                    <a:gd name="T7" fmla="*/ 0 h 3"/>
                    <a:gd name="T8" fmla="*/ 5 w 5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" h="3">
                      <a:moveTo>
                        <a:pt x="1" y="3"/>
                      </a:moveTo>
                      <a:cubicBezTo>
                        <a:pt x="5" y="3"/>
                        <a:pt x="0" y="0"/>
                        <a:pt x="1" y="3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4" name="Freeform 991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514A0F60-9E53-0744-8C69-755503EEE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1045"/>
                  <a:ext cx="2" cy="1"/>
                </a:xfrm>
                <a:custGeom>
                  <a:avLst/>
                  <a:gdLst>
                    <a:gd name="T0" fmla="*/ 2 w 1"/>
                    <a:gd name="T1" fmla="*/ 1 h 1"/>
                    <a:gd name="T2" fmla="*/ 2 w 1"/>
                    <a:gd name="T3" fmla="*/ 1 h 1"/>
                    <a:gd name="T4" fmla="*/ 2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" name="Freeform 992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945A669-19FE-1D4C-BA23-D8C8A001E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1046"/>
                  <a:ext cx="2" cy="1"/>
                </a:xfrm>
                <a:custGeom>
                  <a:avLst/>
                  <a:gdLst>
                    <a:gd name="T0" fmla="*/ 2 w 1"/>
                    <a:gd name="T1" fmla="*/ 1 h 1"/>
                    <a:gd name="T2" fmla="*/ 2 w 1"/>
                    <a:gd name="T3" fmla="*/ 1 h 1"/>
                    <a:gd name="T4" fmla="*/ 2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" name="Freeform 992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FEEF9E7-B350-D949-9913-9596443BA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" y="1046"/>
                  <a:ext cx="4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2 w 2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" name="Freeform 992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862BB41-0DE3-994A-BA3D-69C16F7C4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1047"/>
                  <a:ext cx="2" cy="0"/>
                </a:xfrm>
                <a:custGeom>
                  <a:avLst/>
                  <a:gdLst>
                    <a:gd name="T0" fmla="*/ 2 w 1"/>
                    <a:gd name="T1" fmla="*/ 2 w 1"/>
                    <a:gd name="T2" fmla="*/ 2 w 1"/>
                    <a:gd name="T3" fmla="*/ 0 60000 65536"/>
                    <a:gd name="T4" fmla="*/ 0 60000 65536"/>
                    <a:gd name="T5" fmla="*/ 0 60000 65536"/>
                    <a:gd name="T6" fmla="*/ 0 w 1"/>
                    <a:gd name="T7" fmla="*/ 1 w 1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8" name="Freeform 992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BCF01470-21B3-7647-89B7-C1ECDA2D0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" y="104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2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9" name="Freeform 992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236D5CE-166D-6C49-836F-5214A105D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104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2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0" name="Freeform 992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75EAC21E-E98F-6048-9583-2781EC485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1047"/>
                  <a:ext cx="2" cy="2"/>
                </a:xfrm>
                <a:custGeom>
                  <a:avLst/>
                  <a:gdLst>
                    <a:gd name="T0" fmla="*/ 0 w 1"/>
                    <a:gd name="T1" fmla="*/ 2 h 1"/>
                    <a:gd name="T2" fmla="*/ 2 w 1"/>
                    <a:gd name="T3" fmla="*/ 0 h 1"/>
                    <a:gd name="T4" fmla="*/ 0 w 1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1" name="Freeform 993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05D6695F-0F1E-6B45-BF3A-32129DBDB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8" y="1049"/>
                  <a:ext cx="1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2" name="Freeform 993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E42621D-6D95-A841-B98E-3959EB6C6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1051"/>
                  <a:ext cx="1" cy="3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3" name="Freeform 993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3E146FE-7F4C-4C4F-8222-FD4C776B8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3" y="1052"/>
                  <a:ext cx="1" cy="2"/>
                </a:xfrm>
                <a:custGeom>
                  <a:avLst/>
                  <a:gdLst>
                    <a:gd name="T0" fmla="*/ 0 w 1"/>
                    <a:gd name="T1" fmla="*/ 2 h 1"/>
                    <a:gd name="T2" fmla="*/ 1 w 1"/>
                    <a:gd name="T3" fmla="*/ 2 h 1"/>
                    <a:gd name="T4" fmla="*/ 0 w 1"/>
                    <a:gd name="T5" fmla="*/ 2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4" name="Freeform 993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56070670-00B8-784E-9634-83F8CB5DB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1057"/>
                  <a:ext cx="6" cy="5"/>
                </a:xfrm>
                <a:custGeom>
                  <a:avLst/>
                  <a:gdLst>
                    <a:gd name="T0" fmla="*/ 0 w 4"/>
                    <a:gd name="T1" fmla="*/ 0 h 3"/>
                    <a:gd name="T2" fmla="*/ 3 w 4"/>
                    <a:gd name="T3" fmla="*/ 5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2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5" name="Freeform 993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342EF994-7AF7-A143-9046-E0D1DC863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9" y="1059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1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" name="Freeform 993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FE067592-C9E8-5945-A8EE-059C818E6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1063"/>
                  <a:ext cx="2" cy="1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7" name="Freeform 993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FB8C8394-1622-9741-A525-2543B298C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1" y="106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60000 65536"/>
                    <a:gd name="T4" fmla="*/ 0 60000 65536"/>
                    <a:gd name="T5" fmla="*/ 0 60000 65536"/>
                    <a:gd name="T6" fmla="*/ 0 w 1"/>
                    <a:gd name="T7" fmla="*/ 1 w 1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8" name="Freeform 994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F7F64AC4-C323-B04C-8E51-C03AADC90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4" y="1062"/>
                  <a:ext cx="10" cy="9"/>
                </a:xfrm>
                <a:custGeom>
                  <a:avLst/>
                  <a:gdLst>
                    <a:gd name="T0" fmla="*/ 10 w 7"/>
                    <a:gd name="T1" fmla="*/ 8 h 6"/>
                    <a:gd name="T2" fmla="*/ 10 w 7"/>
                    <a:gd name="T3" fmla="*/ 6 h 6"/>
                    <a:gd name="T4" fmla="*/ 4 w 7"/>
                    <a:gd name="T5" fmla="*/ 6 h 6"/>
                    <a:gd name="T6" fmla="*/ 3 w 7"/>
                    <a:gd name="T7" fmla="*/ 6 h 6"/>
                    <a:gd name="T8" fmla="*/ 6 w 7"/>
                    <a:gd name="T9" fmla="*/ 8 h 6"/>
                    <a:gd name="T10" fmla="*/ 9 w 7"/>
                    <a:gd name="T11" fmla="*/ 9 h 6"/>
                    <a:gd name="T12" fmla="*/ 10 w 7"/>
                    <a:gd name="T13" fmla="*/ 9 h 6"/>
                    <a:gd name="T14" fmla="*/ 10 w 7"/>
                    <a:gd name="T15" fmla="*/ 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6"/>
                    <a:gd name="T26" fmla="*/ 7 w 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6">
                      <a:moveTo>
                        <a:pt x="7" y="5"/>
                      </a:move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7" y="4"/>
                        <a:pt x="0" y="0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3" y="4"/>
                        <a:pt x="5" y="5"/>
                        <a:pt x="4" y="5"/>
                      </a:cubicBezTo>
                      <a:cubicBezTo>
                        <a:pt x="3" y="5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6" y="5"/>
                        <a:pt x="7" y="5"/>
                        <a:pt x="7" y="5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9" name="Freeform 99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CB3358E3-00EB-934D-9585-85C3D6C73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1064"/>
                  <a:ext cx="23" cy="13"/>
                </a:xfrm>
                <a:custGeom>
                  <a:avLst/>
                  <a:gdLst>
                    <a:gd name="T0" fmla="*/ 23 w 15"/>
                    <a:gd name="T1" fmla="*/ 7 h 8"/>
                    <a:gd name="T2" fmla="*/ 20 w 15"/>
                    <a:gd name="T3" fmla="*/ 5 h 8"/>
                    <a:gd name="T4" fmla="*/ 17 w 15"/>
                    <a:gd name="T5" fmla="*/ 2 h 8"/>
                    <a:gd name="T6" fmla="*/ 9 w 15"/>
                    <a:gd name="T7" fmla="*/ 2 h 8"/>
                    <a:gd name="T8" fmla="*/ 2 w 15"/>
                    <a:gd name="T9" fmla="*/ 2 h 8"/>
                    <a:gd name="T10" fmla="*/ 5 w 15"/>
                    <a:gd name="T11" fmla="*/ 5 h 8"/>
                    <a:gd name="T12" fmla="*/ 15 w 15"/>
                    <a:gd name="T13" fmla="*/ 13 h 8"/>
                    <a:gd name="T14" fmla="*/ 23 w 15"/>
                    <a:gd name="T15" fmla="*/ 7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8"/>
                    <a:gd name="T26" fmla="*/ 15 w 15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8">
                      <a:moveTo>
                        <a:pt x="15" y="4"/>
                      </a:moveTo>
                      <a:cubicBezTo>
                        <a:pt x="15" y="4"/>
                        <a:pt x="13" y="3"/>
                        <a:pt x="13" y="3"/>
                      </a:cubicBezTo>
                      <a:cubicBezTo>
                        <a:pt x="12" y="3"/>
                        <a:pt x="11" y="1"/>
                        <a:pt x="11" y="1"/>
                      </a:cubicBezTo>
                      <a:cubicBezTo>
                        <a:pt x="13" y="5"/>
                        <a:pt x="7" y="1"/>
                        <a:pt x="6" y="1"/>
                      </a:cubicBezTo>
                      <a:cubicBezTo>
                        <a:pt x="5" y="1"/>
                        <a:pt x="1" y="0"/>
                        <a:pt x="1" y="1"/>
                      </a:cubicBezTo>
                      <a:cubicBezTo>
                        <a:pt x="0" y="1"/>
                        <a:pt x="3" y="2"/>
                        <a:pt x="3" y="3"/>
                      </a:cubicBezTo>
                      <a:cubicBezTo>
                        <a:pt x="6" y="5"/>
                        <a:pt x="6" y="7"/>
                        <a:pt x="10" y="8"/>
                      </a:cubicBezTo>
                      <a:cubicBezTo>
                        <a:pt x="12" y="8"/>
                        <a:pt x="14" y="7"/>
                        <a:pt x="15" y="4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0" name="Freeform 99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8C379079-F3A9-E447-A9B8-3BE764711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9" y="1064"/>
                  <a:ext cx="6" cy="8"/>
                </a:xfrm>
                <a:custGeom>
                  <a:avLst/>
                  <a:gdLst>
                    <a:gd name="T0" fmla="*/ 5 w 4"/>
                    <a:gd name="T1" fmla="*/ 5 h 5"/>
                    <a:gd name="T2" fmla="*/ 3 w 4"/>
                    <a:gd name="T3" fmla="*/ 3 h 5"/>
                    <a:gd name="T4" fmla="*/ 3 w 4"/>
                    <a:gd name="T5" fmla="*/ 3 h 5"/>
                    <a:gd name="T6" fmla="*/ 2 w 4"/>
                    <a:gd name="T7" fmla="*/ 6 h 5"/>
                    <a:gd name="T8" fmla="*/ 5 w 4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3" y="3"/>
                      </a:moveTo>
                      <a:cubicBezTo>
                        <a:pt x="4" y="1"/>
                        <a:pt x="2" y="0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4"/>
                        <a:pt x="1" y="4"/>
                      </a:cubicBezTo>
                      <a:cubicBezTo>
                        <a:pt x="2" y="5"/>
                        <a:pt x="3" y="4"/>
                        <a:pt x="3" y="3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1" name="Freeform 994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46323937-30CF-E74F-BC74-4103075D1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7" y="1071"/>
                  <a:ext cx="16" cy="26"/>
                </a:xfrm>
                <a:custGeom>
                  <a:avLst/>
                  <a:gdLst>
                    <a:gd name="T0" fmla="*/ 2 w 10"/>
                    <a:gd name="T1" fmla="*/ 23 h 17"/>
                    <a:gd name="T2" fmla="*/ 10 w 10"/>
                    <a:gd name="T3" fmla="*/ 24 h 17"/>
                    <a:gd name="T4" fmla="*/ 14 w 10"/>
                    <a:gd name="T5" fmla="*/ 17 h 17"/>
                    <a:gd name="T6" fmla="*/ 13 w 10"/>
                    <a:gd name="T7" fmla="*/ 8 h 17"/>
                    <a:gd name="T8" fmla="*/ 13 w 10"/>
                    <a:gd name="T9" fmla="*/ 5 h 17"/>
                    <a:gd name="T10" fmla="*/ 13 w 10"/>
                    <a:gd name="T11" fmla="*/ 3 h 17"/>
                    <a:gd name="T12" fmla="*/ 6 w 10"/>
                    <a:gd name="T13" fmla="*/ 2 h 17"/>
                    <a:gd name="T14" fmla="*/ 6 w 10"/>
                    <a:gd name="T15" fmla="*/ 8 h 17"/>
                    <a:gd name="T16" fmla="*/ 3 w 10"/>
                    <a:gd name="T17" fmla="*/ 12 h 17"/>
                    <a:gd name="T18" fmla="*/ 3 w 10"/>
                    <a:gd name="T19" fmla="*/ 15 h 17"/>
                    <a:gd name="T20" fmla="*/ 2 w 10"/>
                    <a:gd name="T21" fmla="*/ 23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17"/>
                    <a:gd name="T35" fmla="*/ 10 w 10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17">
                      <a:moveTo>
                        <a:pt x="1" y="15"/>
                      </a:moveTo>
                      <a:cubicBezTo>
                        <a:pt x="3" y="15"/>
                        <a:pt x="4" y="17"/>
                        <a:pt x="6" y="16"/>
                      </a:cubicBezTo>
                      <a:cubicBezTo>
                        <a:pt x="7" y="15"/>
                        <a:pt x="10" y="13"/>
                        <a:pt x="9" y="11"/>
                      </a:cubicBezTo>
                      <a:cubicBezTo>
                        <a:pt x="8" y="9"/>
                        <a:pt x="9" y="7"/>
                        <a:pt x="8" y="5"/>
                      </a:cubicBezTo>
                      <a:cubicBezTo>
                        <a:pt x="8" y="4"/>
                        <a:pt x="8" y="4"/>
                        <a:pt x="8" y="3"/>
                      </a:cubicBezTo>
                      <a:cubicBezTo>
                        <a:pt x="6" y="2"/>
                        <a:pt x="8" y="2"/>
                        <a:pt x="8" y="2"/>
                      </a:cubicBezTo>
                      <a:cubicBezTo>
                        <a:pt x="8" y="2"/>
                        <a:pt x="5" y="0"/>
                        <a:pt x="4" y="1"/>
                      </a:cubicBezTo>
                      <a:cubicBezTo>
                        <a:pt x="4" y="1"/>
                        <a:pt x="4" y="4"/>
                        <a:pt x="4" y="5"/>
                      </a:cubicBezTo>
                      <a:cubicBezTo>
                        <a:pt x="3" y="6"/>
                        <a:pt x="2" y="6"/>
                        <a:pt x="2" y="8"/>
                      </a:cubicBezTo>
                      <a:cubicBezTo>
                        <a:pt x="2" y="8"/>
                        <a:pt x="2" y="10"/>
                        <a:pt x="2" y="10"/>
                      </a:cubicBezTo>
                      <a:cubicBezTo>
                        <a:pt x="1" y="12"/>
                        <a:pt x="0" y="13"/>
                        <a:pt x="1" y="15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2" name="Freeform 995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E3714D3-B5BF-DD4D-9A40-344C224EC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1074"/>
                  <a:ext cx="2" cy="0"/>
                </a:xfrm>
                <a:custGeom>
                  <a:avLst/>
                  <a:gdLst>
                    <a:gd name="T0" fmla="*/ 2 w 1"/>
                    <a:gd name="T1" fmla="*/ 0 w 1"/>
                    <a:gd name="T2" fmla="*/ 2 w 1"/>
                    <a:gd name="T3" fmla="*/ 0 60000 65536"/>
                    <a:gd name="T4" fmla="*/ 0 60000 65536"/>
                    <a:gd name="T5" fmla="*/ 0 60000 65536"/>
                    <a:gd name="T6" fmla="*/ 0 w 1"/>
                    <a:gd name="T7" fmla="*/ 1 w 1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3" name="Freeform 995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E4D3ED9-A92D-0042-8665-3155939B7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1074"/>
                  <a:ext cx="2" cy="0"/>
                </a:xfrm>
                <a:custGeom>
                  <a:avLst/>
                  <a:gdLst>
                    <a:gd name="T0" fmla="*/ 2 w 1"/>
                    <a:gd name="T1" fmla="*/ 2 w 1"/>
                    <a:gd name="T2" fmla="*/ 2 w 1"/>
                    <a:gd name="T3" fmla="*/ 2 w 1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1"/>
                    <a:gd name="T9" fmla="*/ 1 w 1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4" name="Freeform 995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CD3F0C70-B220-054C-9A04-60F5A0378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1074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5" name="Freeform 995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0C65EEDB-779A-7B46-9161-3A9992689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1093"/>
                  <a:ext cx="5" cy="9"/>
                </a:xfrm>
                <a:custGeom>
                  <a:avLst/>
                  <a:gdLst>
                    <a:gd name="T0" fmla="*/ 5 w 3"/>
                    <a:gd name="T1" fmla="*/ 5 h 6"/>
                    <a:gd name="T2" fmla="*/ 2 w 3"/>
                    <a:gd name="T3" fmla="*/ 2 h 6"/>
                    <a:gd name="T4" fmla="*/ 5 w 3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6"/>
                    <a:gd name="T11" fmla="*/ 3 w 3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6">
                      <a:moveTo>
                        <a:pt x="3" y="3"/>
                      </a:moveTo>
                      <a:cubicBezTo>
                        <a:pt x="3" y="3"/>
                        <a:pt x="1" y="0"/>
                        <a:pt x="1" y="1"/>
                      </a:cubicBezTo>
                      <a:cubicBezTo>
                        <a:pt x="0" y="3"/>
                        <a:pt x="2" y="6"/>
                        <a:pt x="3" y="3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" name="Freeform 996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E7B3CDE-2003-5348-9DBC-DB840BC44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1111"/>
                  <a:ext cx="6" cy="9"/>
                </a:xfrm>
                <a:custGeom>
                  <a:avLst/>
                  <a:gdLst>
                    <a:gd name="T0" fmla="*/ 5 w 4"/>
                    <a:gd name="T1" fmla="*/ 9 h 6"/>
                    <a:gd name="T2" fmla="*/ 0 w 4"/>
                    <a:gd name="T3" fmla="*/ 0 h 6"/>
                    <a:gd name="T4" fmla="*/ 5 w 4"/>
                    <a:gd name="T5" fmla="*/ 9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3" y="6"/>
                      </a:moveTo>
                      <a:cubicBezTo>
                        <a:pt x="4" y="3"/>
                        <a:pt x="3" y="0"/>
                        <a:pt x="0" y="0"/>
                      </a:cubicBezTo>
                      <a:cubicBezTo>
                        <a:pt x="0" y="2"/>
                        <a:pt x="2" y="5"/>
                        <a:pt x="3" y="6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7" name="Freeform 996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0FE305A9-1FF1-BA4B-93BD-EADFBA69F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1144"/>
                  <a:ext cx="11" cy="17"/>
                </a:xfrm>
                <a:custGeom>
                  <a:avLst/>
                  <a:gdLst>
                    <a:gd name="T0" fmla="*/ 0 w 7"/>
                    <a:gd name="T1" fmla="*/ 11 h 11"/>
                    <a:gd name="T2" fmla="*/ 5 w 7"/>
                    <a:gd name="T3" fmla="*/ 15 h 11"/>
                    <a:gd name="T4" fmla="*/ 9 w 7"/>
                    <a:gd name="T5" fmla="*/ 15 h 11"/>
                    <a:gd name="T6" fmla="*/ 6 w 7"/>
                    <a:gd name="T7" fmla="*/ 3 h 11"/>
                    <a:gd name="T8" fmla="*/ 0 w 7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"/>
                    <a:gd name="T17" fmla="*/ 7 w 7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">
                      <a:moveTo>
                        <a:pt x="0" y="7"/>
                      </a:moveTo>
                      <a:cubicBezTo>
                        <a:pt x="1" y="8"/>
                        <a:pt x="2" y="10"/>
                        <a:pt x="3" y="10"/>
                      </a:cubicBezTo>
                      <a:cubicBezTo>
                        <a:pt x="4" y="11"/>
                        <a:pt x="5" y="10"/>
                        <a:pt x="6" y="10"/>
                      </a:cubicBezTo>
                      <a:cubicBezTo>
                        <a:pt x="4" y="8"/>
                        <a:pt x="7" y="4"/>
                        <a:pt x="4" y="2"/>
                      </a:cubicBezTo>
                      <a:cubicBezTo>
                        <a:pt x="0" y="0"/>
                        <a:pt x="0" y="5"/>
                        <a:pt x="0" y="7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8" name="Freeform 997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E7CBB7B-4086-0648-BE5B-C9334DCEB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1158"/>
                  <a:ext cx="9" cy="9"/>
                </a:xfrm>
                <a:custGeom>
                  <a:avLst/>
                  <a:gdLst>
                    <a:gd name="T0" fmla="*/ 8 w 6"/>
                    <a:gd name="T1" fmla="*/ 6 h 6"/>
                    <a:gd name="T2" fmla="*/ 9 w 6"/>
                    <a:gd name="T3" fmla="*/ 5 h 6"/>
                    <a:gd name="T4" fmla="*/ 2 w 6"/>
                    <a:gd name="T5" fmla="*/ 9 h 6"/>
                    <a:gd name="T6" fmla="*/ 8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5" y="4"/>
                      </a:move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3" y="0"/>
                        <a:pt x="0" y="5"/>
                        <a:pt x="1" y="6"/>
                      </a:cubicBezTo>
                      <a:cubicBezTo>
                        <a:pt x="3" y="6"/>
                        <a:pt x="6" y="6"/>
                        <a:pt x="5" y="4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9" name="Freeform 998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F448A7D-1064-E04B-B5BC-6381CBC221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4" y="1068"/>
                  <a:ext cx="417" cy="508"/>
                </a:xfrm>
                <a:custGeom>
                  <a:avLst/>
                  <a:gdLst>
                    <a:gd name="T0" fmla="*/ 409 w 269"/>
                    <a:gd name="T1" fmla="*/ 325 h 328"/>
                    <a:gd name="T2" fmla="*/ 397 w 269"/>
                    <a:gd name="T3" fmla="*/ 243 h 328"/>
                    <a:gd name="T4" fmla="*/ 370 w 269"/>
                    <a:gd name="T5" fmla="*/ 214 h 328"/>
                    <a:gd name="T6" fmla="*/ 338 w 269"/>
                    <a:gd name="T7" fmla="*/ 225 h 328"/>
                    <a:gd name="T8" fmla="*/ 332 w 269"/>
                    <a:gd name="T9" fmla="*/ 235 h 328"/>
                    <a:gd name="T10" fmla="*/ 315 w 269"/>
                    <a:gd name="T11" fmla="*/ 260 h 328"/>
                    <a:gd name="T12" fmla="*/ 299 w 269"/>
                    <a:gd name="T13" fmla="*/ 273 h 328"/>
                    <a:gd name="T14" fmla="*/ 276 w 269"/>
                    <a:gd name="T15" fmla="*/ 263 h 328"/>
                    <a:gd name="T16" fmla="*/ 273 w 269"/>
                    <a:gd name="T17" fmla="*/ 251 h 328"/>
                    <a:gd name="T18" fmla="*/ 277 w 269"/>
                    <a:gd name="T19" fmla="*/ 242 h 328"/>
                    <a:gd name="T20" fmla="*/ 287 w 269"/>
                    <a:gd name="T21" fmla="*/ 223 h 328"/>
                    <a:gd name="T22" fmla="*/ 298 w 269"/>
                    <a:gd name="T23" fmla="*/ 220 h 328"/>
                    <a:gd name="T24" fmla="*/ 315 w 269"/>
                    <a:gd name="T25" fmla="*/ 189 h 328"/>
                    <a:gd name="T26" fmla="*/ 330 w 269"/>
                    <a:gd name="T27" fmla="*/ 181 h 328"/>
                    <a:gd name="T28" fmla="*/ 335 w 269"/>
                    <a:gd name="T29" fmla="*/ 130 h 328"/>
                    <a:gd name="T30" fmla="*/ 319 w 269"/>
                    <a:gd name="T31" fmla="*/ 99 h 328"/>
                    <a:gd name="T32" fmla="*/ 338 w 269"/>
                    <a:gd name="T33" fmla="*/ 96 h 328"/>
                    <a:gd name="T34" fmla="*/ 332 w 269"/>
                    <a:gd name="T35" fmla="*/ 88 h 328"/>
                    <a:gd name="T36" fmla="*/ 318 w 269"/>
                    <a:gd name="T37" fmla="*/ 59 h 328"/>
                    <a:gd name="T38" fmla="*/ 307 w 269"/>
                    <a:gd name="T39" fmla="*/ 54 h 328"/>
                    <a:gd name="T40" fmla="*/ 290 w 269"/>
                    <a:gd name="T41" fmla="*/ 46 h 328"/>
                    <a:gd name="T42" fmla="*/ 256 w 269"/>
                    <a:gd name="T43" fmla="*/ 29 h 328"/>
                    <a:gd name="T44" fmla="*/ 226 w 269"/>
                    <a:gd name="T45" fmla="*/ 17 h 328"/>
                    <a:gd name="T46" fmla="*/ 211 w 269"/>
                    <a:gd name="T47" fmla="*/ 9 h 328"/>
                    <a:gd name="T48" fmla="*/ 194 w 269"/>
                    <a:gd name="T49" fmla="*/ 5 h 328"/>
                    <a:gd name="T50" fmla="*/ 164 w 269"/>
                    <a:gd name="T51" fmla="*/ 25 h 328"/>
                    <a:gd name="T52" fmla="*/ 178 w 269"/>
                    <a:gd name="T53" fmla="*/ 53 h 328"/>
                    <a:gd name="T54" fmla="*/ 144 w 269"/>
                    <a:gd name="T55" fmla="*/ 59 h 328"/>
                    <a:gd name="T56" fmla="*/ 136 w 269"/>
                    <a:gd name="T57" fmla="*/ 94 h 328"/>
                    <a:gd name="T58" fmla="*/ 126 w 269"/>
                    <a:gd name="T59" fmla="*/ 124 h 328"/>
                    <a:gd name="T60" fmla="*/ 122 w 269"/>
                    <a:gd name="T61" fmla="*/ 119 h 328"/>
                    <a:gd name="T62" fmla="*/ 121 w 269"/>
                    <a:gd name="T63" fmla="*/ 110 h 328"/>
                    <a:gd name="T64" fmla="*/ 113 w 269"/>
                    <a:gd name="T65" fmla="*/ 124 h 328"/>
                    <a:gd name="T66" fmla="*/ 116 w 269"/>
                    <a:gd name="T67" fmla="*/ 101 h 328"/>
                    <a:gd name="T68" fmla="*/ 115 w 269"/>
                    <a:gd name="T69" fmla="*/ 85 h 328"/>
                    <a:gd name="T70" fmla="*/ 105 w 269"/>
                    <a:gd name="T71" fmla="*/ 90 h 328"/>
                    <a:gd name="T72" fmla="*/ 85 w 269"/>
                    <a:gd name="T73" fmla="*/ 102 h 328"/>
                    <a:gd name="T74" fmla="*/ 64 w 269"/>
                    <a:gd name="T75" fmla="*/ 132 h 328"/>
                    <a:gd name="T76" fmla="*/ 56 w 269"/>
                    <a:gd name="T77" fmla="*/ 161 h 328"/>
                    <a:gd name="T78" fmla="*/ 42 w 269"/>
                    <a:gd name="T79" fmla="*/ 200 h 328"/>
                    <a:gd name="T80" fmla="*/ 39 w 269"/>
                    <a:gd name="T81" fmla="*/ 231 h 328"/>
                    <a:gd name="T82" fmla="*/ 36 w 269"/>
                    <a:gd name="T83" fmla="*/ 291 h 328"/>
                    <a:gd name="T84" fmla="*/ 54 w 269"/>
                    <a:gd name="T85" fmla="*/ 314 h 328"/>
                    <a:gd name="T86" fmla="*/ 48 w 269"/>
                    <a:gd name="T87" fmla="*/ 321 h 328"/>
                    <a:gd name="T88" fmla="*/ 23 w 269"/>
                    <a:gd name="T89" fmla="*/ 479 h 328"/>
                    <a:gd name="T90" fmla="*/ 178 w 269"/>
                    <a:gd name="T91" fmla="*/ 500 h 328"/>
                    <a:gd name="T92" fmla="*/ 291 w 269"/>
                    <a:gd name="T93" fmla="*/ 505 h 328"/>
                    <a:gd name="T94" fmla="*/ 319 w 269"/>
                    <a:gd name="T95" fmla="*/ 497 h 328"/>
                    <a:gd name="T96" fmla="*/ 322 w 269"/>
                    <a:gd name="T97" fmla="*/ 493 h 328"/>
                    <a:gd name="T98" fmla="*/ 338 w 269"/>
                    <a:gd name="T99" fmla="*/ 479 h 328"/>
                    <a:gd name="T100" fmla="*/ 344 w 269"/>
                    <a:gd name="T101" fmla="*/ 466 h 328"/>
                    <a:gd name="T102" fmla="*/ 361 w 269"/>
                    <a:gd name="T103" fmla="*/ 429 h 328"/>
                    <a:gd name="T104" fmla="*/ 374 w 269"/>
                    <a:gd name="T105" fmla="*/ 410 h 328"/>
                    <a:gd name="T106" fmla="*/ 380 w 269"/>
                    <a:gd name="T107" fmla="*/ 392 h 328"/>
                    <a:gd name="T108" fmla="*/ 411 w 269"/>
                    <a:gd name="T109" fmla="*/ 383 h 328"/>
                    <a:gd name="T110" fmla="*/ 417 w 269"/>
                    <a:gd name="T111" fmla="*/ 350 h 32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9"/>
                    <a:gd name="T169" fmla="*/ 0 h 328"/>
                    <a:gd name="T170" fmla="*/ 269 w 269"/>
                    <a:gd name="T171" fmla="*/ 328 h 32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9" h="328">
                      <a:moveTo>
                        <a:pt x="269" y="226"/>
                      </a:moveTo>
                      <a:cubicBezTo>
                        <a:pt x="269" y="224"/>
                        <a:pt x="269" y="224"/>
                        <a:pt x="269" y="222"/>
                      </a:cubicBezTo>
                      <a:cubicBezTo>
                        <a:pt x="269" y="221"/>
                        <a:pt x="267" y="219"/>
                        <a:pt x="266" y="217"/>
                      </a:cubicBezTo>
                      <a:cubicBezTo>
                        <a:pt x="265" y="215"/>
                        <a:pt x="265" y="213"/>
                        <a:pt x="264" y="210"/>
                      </a:cubicBezTo>
                      <a:cubicBezTo>
                        <a:pt x="264" y="207"/>
                        <a:pt x="263" y="204"/>
                        <a:pt x="263" y="201"/>
                      </a:cubicBezTo>
                      <a:cubicBezTo>
                        <a:pt x="263" y="197"/>
                        <a:pt x="263" y="192"/>
                        <a:pt x="262" y="188"/>
                      </a:cubicBezTo>
                      <a:cubicBezTo>
                        <a:pt x="259" y="181"/>
                        <a:pt x="259" y="174"/>
                        <a:pt x="258" y="166"/>
                      </a:cubicBezTo>
                      <a:cubicBezTo>
                        <a:pt x="258" y="164"/>
                        <a:pt x="257" y="158"/>
                        <a:pt x="256" y="157"/>
                      </a:cubicBezTo>
                      <a:cubicBezTo>
                        <a:pt x="255" y="156"/>
                        <a:pt x="253" y="152"/>
                        <a:pt x="253" y="150"/>
                      </a:cubicBezTo>
                      <a:cubicBezTo>
                        <a:pt x="252" y="146"/>
                        <a:pt x="248" y="143"/>
                        <a:pt x="245" y="141"/>
                      </a:cubicBezTo>
                      <a:cubicBezTo>
                        <a:pt x="244" y="140"/>
                        <a:pt x="242" y="140"/>
                        <a:pt x="241" y="140"/>
                      </a:cubicBezTo>
                      <a:cubicBezTo>
                        <a:pt x="240" y="139"/>
                        <a:pt x="239" y="138"/>
                        <a:pt x="239" y="138"/>
                      </a:cubicBezTo>
                      <a:cubicBezTo>
                        <a:pt x="236" y="137"/>
                        <a:pt x="235" y="140"/>
                        <a:pt x="232" y="140"/>
                      </a:cubicBezTo>
                      <a:cubicBezTo>
                        <a:pt x="231" y="142"/>
                        <a:pt x="231" y="143"/>
                        <a:pt x="229" y="143"/>
                      </a:cubicBezTo>
                      <a:cubicBezTo>
                        <a:pt x="226" y="143"/>
                        <a:pt x="225" y="144"/>
                        <a:pt x="223" y="145"/>
                      </a:cubicBezTo>
                      <a:cubicBezTo>
                        <a:pt x="221" y="145"/>
                        <a:pt x="220" y="145"/>
                        <a:pt x="218" y="145"/>
                      </a:cubicBezTo>
                      <a:cubicBezTo>
                        <a:pt x="217" y="146"/>
                        <a:pt x="217" y="148"/>
                        <a:pt x="217" y="148"/>
                      </a:cubicBezTo>
                      <a:cubicBezTo>
                        <a:pt x="216" y="150"/>
                        <a:pt x="212" y="151"/>
                        <a:pt x="209" y="150"/>
                      </a:cubicBezTo>
                      <a:cubicBezTo>
                        <a:pt x="209" y="151"/>
                        <a:pt x="209" y="151"/>
                        <a:pt x="209" y="151"/>
                      </a:cubicBezTo>
                      <a:cubicBezTo>
                        <a:pt x="210" y="151"/>
                        <a:pt x="213" y="151"/>
                        <a:pt x="214" y="152"/>
                      </a:cubicBezTo>
                      <a:cubicBezTo>
                        <a:pt x="214" y="153"/>
                        <a:pt x="212" y="155"/>
                        <a:pt x="211" y="155"/>
                      </a:cubicBezTo>
                      <a:cubicBezTo>
                        <a:pt x="210" y="155"/>
                        <a:pt x="209" y="159"/>
                        <a:pt x="208" y="160"/>
                      </a:cubicBezTo>
                      <a:cubicBezTo>
                        <a:pt x="207" y="163"/>
                        <a:pt x="206" y="165"/>
                        <a:pt x="205" y="166"/>
                      </a:cubicBezTo>
                      <a:cubicBezTo>
                        <a:pt x="204" y="167"/>
                        <a:pt x="204" y="168"/>
                        <a:pt x="203" y="168"/>
                      </a:cubicBezTo>
                      <a:cubicBezTo>
                        <a:pt x="202" y="168"/>
                        <a:pt x="202" y="167"/>
                        <a:pt x="203" y="167"/>
                      </a:cubicBezTo>
                      <a:cubicBezTo>
                        <a:pt x="202" y="167"/>
                        <a:pt x="202" y="165"/>
                        <a:pt x="201" y="167"/>
                      </a:cubicBezTo>
                      <a:cubicBezTo>
                        <a:pt x="200" y="168"/>
                        <a:pt x="198" y="171"/>
                        <a:pt x="197" y="172"/>
                      </a:cubicBezTo>
                      <a:cubicBezTo>
                        <a:pt x="196" y="173"/>
                        <a:pt x="195" y="176"/>
                        <a:pt x="193" y="176"/>
                      </a:cubicBezTo>
                      <a:cubicBezTo>
                        <a:pt x="191" y="177"/>
                        <a:pt x="192" y="175"/>
                        <a:pt x="190" y="175"/>
                      </a:cubicBezTo>
                      <a:cubicBezTo>
                        <a:pt x="189" y="175"/>
                        <a:pt x="189" y="174"/>
                        <a:pt x="188" y="174"/>
                      </a:cubicBezTo>
                      <a:cubicBezTo>
                        <a:pt x="187" y="173"/>
                        <a:pt x="186" y="173"/>
                        <a:pt x="185" y="173"/>
                      </a:cubicBezTo>
                      <a:cubicBezTo>
                        <a:pt x="183" y="172"/>
                        <a:pt x="180" y="171"/>
                        <a:pt x="178" y="170"/>
                      </a:cubicBezTo>
                      <a:cubicBezTo>
                        <a:pt x="178" y="169"/>
                        <a:pt x="175" y="163"/>
                        <a:pt x="176" y="163"/>
                      </a:cubicBezTo>
                      <a:cubicBezTo>
                        <a:pt x="176" y="163"/>
                        <a:pt x="176" y="162"/>
                        <a:pt x="176" y="162"/>
                      </a:cubicBezTo>
                      <a:cubicBezTo>
                        <a:pt x="176" y="162"/>
                        <a:pt x="176" y="162"/>
                        <a:pt x="176" y="162"/>
                      </a:cubicBezTo>
                      <a:cubicBezTo>
                        <a:pt x="176" y="162"/>
                        <a:pt x="176" y="162"/>
                        <a:pt x="176" y="162"/>
                      </a:cubicBezTo>
                      <a:cubicBezTo>
                        <a:pt x="177" y="162"/>
                        <a:pt x="177" y="161"/>
                        <a:pt x="177" y="161"/>
                      </a:cubicBezTo>
                      <a:cubicBezTo>
                        <a:pt x="177" y="161"/>
                        <a:pt x="177" y="162"/>
                        <a:pt x="177" y="162"/>
                      </a:cubicBezTo>
                      <a:cubicBezTo>
                        <a:pt x="178" y="160"/>
                        <a:pt x="177" y="155"/>
                        <a:pt x="179" y="156"/>
                      </a:cubicBezTo>
                      <a:cubicBezTo>
                        <a:pt x="179" y="156"/>
                        <a:pt x="179" y="156"/>
                        <a:pt x="179" y="156"/>
                      </a:cubicBezTo>
                      <a:cubicBezTo>
                        <a:pt x="176" y="154"/>
                        <a:pt x="179" y="149"/>
                        <a:pt x="180" y="148"/>
                      </a:cubicBezTo>
                      <a:cubicBezTo>
                        <a:pt x="180" y="147"/>
                        <a:pt x="182" y="145"/>
                        <a:pt x="182" y="145"/>
                      </a:cubicBezTo>
                      <a:cubicBezTo>
                        <a:pt x="183" y="144"/>
                        <a:pt x="185" y="143"/>
                        <a:pt x="185" y="145"/>
                      </a:cubicBezTo>
                      <a:cubicBezTo>
                        <a:pt x="185" y="145"/>
                        <a:pt x="185" y="144"/>
                        <a:pt x="185" y="144"/>
                      </a:cubicBezTo>
                      <a:cubicBezTo>
                        <a:pt x="186" y="145"/>
                        <a:pt x="187" y="145"/>
                        <a:pt x="188" y="145"/>
                      </a:cubicBezTo>
                      <a:cubicBezTo>
                        <a:pt x="188" y="142"/>
                        <a:pt x="191" y="144"/>
                        <a:pt x="192" y="145"/>
                      </a:cubicBezTo>
                      <a:cubicBezTo>
                        <a:pt x="192" y="145"/>
                        <a:pt x="192" y="144"/>
                        <a:pt x="192" y="144"/>
                      </a:cubicBezTo>
                      <a:cubicBezTo>
                        <a:pt x="192" y="144"/>
                        <a:pt x="192" y="143"/>
                        <a:pt x="192" y="142"/>
                      </a:cubicBezTo>
                      <a:cubicBezTo>
                        <a:pt x="194" y="141"/>
                        <a:pt x="195" y="138"/>
                        <a:pt x="199" y="140"/>
                      </a:cubicBezTo>
                      <a:cubicBezTo>
                        <a:pt x="196" y="137"/>
                        <a:pt x="200" y="137"/>
                        <a:pt x="199" y="135"/>
                      </a:cubicBezTo>
                      <a:cubicBezTo>
                        <a:pt x="199" y="132"/>
                        <a:pt x="199" y="131"/>
                        <a:pt x="200" y="129"/>
                      </a:cubicBezTo>
                      <a:cubicBezTo>
                        <a:pt x="200" y="126"/>
                        <a:pt x="200" y="124"/>
                        <a:pt x="203" y="122"/>
                      </a:cubicBezTo>
                      <a:cubicBezTo>
                        <a:pt x="204" y="121"/>
                        <a:pt x="209" y="122"/>
                        <a:pt x="206" y="124"/>
                      </a:cubicBezTo>
                      <a:cubicBezTo>
                        <a:pt x="207" y="123"/>
                        <a:pt x="208" y="121"/>
                        <a:pt x="209" y="120"/>
                      </a:cubicBezTo>
                      <a:cubicBezTo>
                        <a:pt x="210" y="119"/>
                        <a:pt x="211" y="118"/>
                        <a:pt x="211" y="117"/>
                      </a:cubicBezTo>
                      <a:cubicBezTo>
                        <a:pt x="213" y="116"/>
                        <a:pt x="212" y="118"/>
                        <a:pt x="213" y="117"/>
                      </a:cubicBezTo>
                      <a:cubicBezTo>
                        <a:pt x="214" y="115"/>
                        <a:pt x="214" y="112"/>
                        <a:pt x="214" y="110"/>
                      </a:cubicBezTo>
                      <a:cubicBezTo>
                        <a:pt x="214" y="107"/>
                        <a:pt x="215" y="104"/>
                        <a:pt x="215" y="101"/>
                      </a:cubicBezTo>
                      <a:cubicBezTo>
                        <a:pt x="215" y="97"/>
                        <a:pt x="215" y="92"/>
                        <a:pt x="217" y="87"/>
                      </a:cubicBezTo>
                      <a:cubicBezTo>
                        <a:pt x="217" y="87"/>
                        <a:pt x="216" y="85"/>
                        <a:pt x="216" y="84"/>
                      </a:cubicBezTo>
                      <a:cubicBezTo>
                        <a:pt x="216" y="83"/>
                        <a:pt x="216" y="81"/>
                        <a:pt x="216" y="81"/>
                      </a:cubicBezTo>
                      <a:cubicBezTo>
                        <a:pt x="216" y="78"/>
                        <a:pt x="214" y="76"/>
                        <a:pt x="215" y="73"/>
                      </a:cubicBezTo>
                      <a:cubicBezTo>
                        <a:pt x="212" y="73"/>
                        <a:pt x="209" y="71"/>
                        <a:pt x="207" y="69"/>
                      </a:cubicBezTo>
                      <a:cubicBezTo>
                        <a:pt x="207" y="68"/>
                        <a:pt x="206" y="64"/>
                        <a:pt x="206" y="64"/>
                      </a:cubicBezTo>
                      <a:cubicBezTo>
                        <a:pt x="206" y="63"/>
                        <a:pt x="207" y="63"/>
                        <a:pt x="208" y="63"/>
                      </a:cubicBezTo>
                      <a:cubicBezTo>
                        <a:pt x="204" y="62"/>
                        <a:pt x="207" y="59"/>
                        <a:pt x="210" y="58"/>
                      </a:cubicBezTo>
                      <a:cubicBezTo>
                        <a:pt x="212" y="58"/>
                        <a:pt x="211" y="58"/>
                        <a:pt x="212" y="60"/>
                      </a:cubicBezTo>
                      <a:cubicBezTo>
                        <a:pt x="214" y="61"/>
                        <a:pt x="216" y="62"/>
                        <a:pt x="218" y="62"/>
                      </a:cubicBezTo>
                      <a:cubicBezTo>
                        <a:pt x="218" y="61"/>
                        <a:pt x="217" y="61"/>
                        <a:pt x="217" y="60"/>
                      </a:cubicBezTo>
                      <a:cubicBezTo>
                        <a:pt x="216" y="59"/>
                        <a:pt x="215" y="60"/>
                        <a:pt x="215" y="59"/>
                      </a:cubicBezTo>
                      <a:cubicBezTo>
                        <a:pt x="215" y="58"/>
                        <a:pt x="215" y="58"/>
                        <a:pt x="215" y="57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7" y="56"/>
                        <a:pt x="214" y="54"/>
                        <a:pt x="215" y="52"/>
                      </a:cubicBezTo>
                      <a:cubicBezTo>
                        <a:pt x="211" y="53"/>
                        <a:pt x="209" y="44"/>
                        <a:pt x="208" y="43"/>
                      </a:cubicBezTo>
                      <a:cubicBezTo>
                        <a:pt x="210" y="45"/>
                        <a:pt x="211" y="43"/>
                        <a:pt x="209" y="41"/>
                      </a:cubicBezTo>
                      <a:cubicBezTo>
                        <a:pt x="208" y="40"/>
                        <a:pt x="205" y="37"/>
                        <a:pt x="205" y="38"/>
                      </a:cubicBezTo>
                      <a:cubicBezTo>
                        <a:pt x="204" y="37"/>
                        <a:pt x="205" y="36"/>
                        <a:pt x="204" y="35"/>
                      </a:cubicBezTo>
                      <a:cubicBezTo>
                        <a:pt x="204" y="35"/>
                        <a:pt x="204" y="36"/>
                        <a:pt x="204" y="37"/>
                      </a:cubicBezTo>
                      <a:cubicBezTo>
                        <a:pt x="203" y="36"/>
                        <a:pt x="201" y="34"/>
                        <a:pt x="200" y="35"/>
                      </a:cubicBezTo>
                      <a:cubicBezTo>
                        <a:pt x="200" y="36"/>
                        <a:pt x="199" y="36"/>
                        <a:pt x="198" y="35"/>
                      </a:cubicBezTo>
                      <a:cubicBezTo>
                        <a:pt x="198" y="35"/>
                        <a:pt x="198" y="36"/>
                        <a:pt x="198" y="36"/>
                      </a:cubicBezTo>
                      <a:cubicBezTo>
                        <a:pt x="197" y="35"/>
                        <a:pt x="194" y="34"/>
                        <a:pt x="192" y="32"/>
                      </a:cubicBezTo>
                      <a:cubicBezTo>
                        <a:pt x="189" y="31"/>
                        <a:pt x="189" y="31"/>
                        <a:pt x="186" y="31"/>
                      </a:cubicBezTo>
                      <a:cubicBezTo>
                        <a:pt x="186" y="31"/>
                        <a:pt x="186" y="31"/>
                        <a:pt x="187" y="30"/>
                      </a:cubicBezTo>
                      <a:cubicBezTo>
                        <a:pt x="184" y="31"/>
                        <a:pt x="181" y="27"/>
                        <a:pt x="179" y="25"/>
                      </a:cubicBezTo>
                      <a:cubicBezTo>
                        <a:pt x="177" y="24"/>
                        <a:pt x="175" y="25"/>
                        <a:pt x="173" y="24"/>
                      </a:cubicBezTo>
                      <a:cubicBezTo>
                        <a:pt x="171" y="24"/>
                        <a:pt x="169" y="25"/>
                        <a:pt x="167" y="24"/>
                      </a:cubicBezTo>
                      <a:cubicBezTo>
                        <a:pt x="165" y="23"/>
                        <a:pt x="166" y="21"/>
                        <a:pt x="165" y="19"/>
                      </a:cubicBezTo>
                      <a:cubicBezTo>
                        <a:pt x="164" y="17"/>
                        <a:pt x="161" y="14"/>
                        <a:pt x="160" y="13"/>
                      </a:cubicBezTo>
                      <a:cubicBezTo>
                        <a:pt x="159" y="12"/>
                        <a:pt x="154" y="11"/>
                        <a:pt x="153" y="11"/>
                      </a:cubicBezTo>
                      <a:cubicBezTo>
                        <a:pt x="151" y="11"/>
                        <a:pt x="150" y="12"/>
                        <a:pt x="149" y="11"/>
                      </a:cubicBezTo>
                      <a:cubicBezTo>
                        <a:pt x="148" y="10"/>
                        <a:pt x="147" y="10"/>
                        <a:pt x="146" y="11"/>
                      </a:cubicBezTo>
                      <a:cubicBezTo>
                        <a:pt x="146" y="11"/>
                        <a:pt x="148" y="11"/>
                        <a:pt x="148" y="12"/>
                      </a:cubicBezTo>
                      <a:cubicBezTo>
                        <a:pt x="146" y="13"/>
                        <a:pt x="146" y="11"/>
                        <a:pt x="145" y="12"/>
                      </a:cubicBezTo>
                      <a:cubicBezTo>
                        <a:pt x="144" y="12"/>
                        <a:pt x="142" y="10"/>
                        <a:pt x="141" y="9"/>
                      </a:cubicBezTo>
                      <a:cubicBezTo>
                        <a:pt x="139" y="8"/>
                        <a:pt x="138" y="7"/>
                        <a:pt x="136" y="6"/>
                      </a:cubicBezTo>
                      <a:cubicBezTo>
                        <a:pt x="135" y="5"/>
                        <a:pt x="132" y="4"/>
                        <a:pt x="131" y="4"/>
                      </a:cubicBezTo>
                      <a:cubicBezTo>
                        <a:pt x="131" y="4"/>
                        <a:pt x="128" y="1"/>
                        <a:pt x="129" y="2"/>
                      </a:cubicBezTo>
                      <a:cubicBezTo>
                        <a:pt x="129" y="2"/>
                        <a:pt x="124" y="0"/>
                        <a:pt x="125" y="2"/>
                      </a:cubicBezTo>
                      <a:cubicBezTo>
                        <a:pt x="125" y="2"/>
                        <a:pt x="125" y="3"/>
                        <a:pt x="125" y="3"/>
                      </a:cubicBezTo>
                      <a:cubicBezTo>
                        <a:pt x="124" y="5"/>
                        <a:pt x="124" y="3"/>
                        <a:pt x="123" y="4"/>
                      </a:cubicBezTo>
                      <a:cubicBezTo>
                        <a:pt x="119" y="4"/>
                        <a:pt x="115" y="3"/>
                        <a:pt x="111" y="3"/>
                      </a:cubicBezTo>
                      <a:cubicBezTo>
                        <a:pt x="113" y="4"/>
                        <a:pt x="117" y="5"/>
                        <a:pt x="114" y="8"/>
                      </a:cubicBezTo>
                      <a:cubicBezTo>
                        <a:pt x="112" y="11"/>
                        <a:pt x="108" y="12"/>
                        <a:pt x="106" y="16"/>
                      </a:cubicBezTo>
                      <a:cubicBezTo>
                        <a:pt x="104" y="19"/>
                        <a:pt x="104" y="20"/>
                        <a:pt x="106" y="24"/>
                      </a:cubicBezTo>
                      <a:cubicBezTo>
                        <a:pt x="107" y="28"/>
                        <a:pt x="109" y="28"/>
                        <a:pt x="113" y="30"/>
                      </a:cubicBezTo>
                      <a:cubicBezTo>
                        <a:pt x="113" y="30"/>
                        <a:pt x="113" y="30"/>
                        <a:pt x="112" y="30"/>
                      </a:cubicBezTo>
                      <a:cubicBezTo>
                        <a:pt x="116" y="29"/>
                        <a:pt x="119" y="32"/>
                        <a:pt x="115" y="34"/>
                      </a:cubicBezTo>
                      <a:cubicBezTo>
                        <a:pt x="111" y="35"/>
                        <a:pt x="107" y="34"/>
                        <a:pt x="104" y="34"/>
                      </a:cubicBezTo>
                      <a:cubicBezTo>
                        <a:pt x="102" y="34"/>
                        <a:pt x="100" y="35"/>
                        <a:pt x="98" y="36"/>
                      </a:cubicBezTo>
                      <a:cubicBezTo>
                        <a:pt x="97" y="37"/>
                        <a:pt x="96" y="38"/>
                        <a:pt x="96" y="38"/>
                      </a:cubicBezTo>
                      <a:cubicBezTo>
                        <a:pt x="95" y="38"/>
                        <a:pt x="94" y="38"/>
                        <a:pt x="93" y="38"/>
                      </a:cubicBezTo>
                      <a:cubicBezTo>
                        <a:pt x="92" y="39"/>
                        <a:pt x="89" y="42"/>
                        <a:pt x="89" y="42"/>
                      </a:cubicBezTo>
                      <a:cubicBezTo>
                        <a:pt x="88" y="44"/>
                        <a:pt x="88" y="46"/>
                        <a:pt x="88" y="48"/>
                      </a:cubicBezTo>
                      <a:cubicBezTo>
                        <a:pt x="88" y="50"/>
                        <a:pt x="89" y="52"/>
                        <a:pt x="89" y="54"/>
                      </a:cubicBezTo>
                      <a:cubicBezTo>
                        <a:pt x="89" y="57"/>
                        <a:pt x="89" y="58"/>
                        <a:pt x="88" y="61"/>
                      </a:cubicBezTo>
                      <a:cubicBezTo>
                        <a:pt x="88" y="62"/>
                        <a:pt x="89" y="64"/>
                        <a:pt x="88" y="65"/>
                      </a:cubicBezTo>
                      <a:cubicBezTo>
                        <a:pt x="88" y="68"/>
                        <a:pt x="86" y="70"/>
                        <a:pt x="86" y="73"/>
                      </a:cubicBezTo>
                      <a:cubicBezTo>
                        <a:pt x="85" y="75"/>
                        <a:pt x="84" y="77"/>
                        <a:pt x="82" y="79"/>
                      </a:cubicBezTo>
                      <a:cubicBezTo>
                        <a:pt x="82" y="79"/>
                        <a:pt x="81" y="80"/>
                        <a:pt x="81" y="80"/>
                      </a:cubicBezTo>
                      <a:cubicBezTo>
                        <a:pt x="80" y="81"/>
                        <a:pt x="81" y="82"/>
                        <a:pt x="80" y="83"/>
                      </a:cubicBezTo>
                      <a:cubicBezTo>
                        <a:pt x="79" y="84"/>
                        <a:pt x="78" y="84"/>
                        <a:pt x="77" y="83"/>
                      </a:cubicBezTo>
                      <a:cubicBezTo>
                        <a:pt x="76" y="83"/>
                        <a:pt x="78" y="82"/>
                        <a:pt x="78" y="81"/>
                      </a:cubicBezTo>
                      <a:cubicBezTo>
                        <a:pt x="78" y="79"/>
                        <a:pt x="78" y="79"/>
                        <a:pt x="79" y="77"/>
                      </a:cubicBezTo>
                      <a:cubicBezTo>
                        <a:pt x="80" y="76"/>
                        <a:pt x="82" y="76"/>
                        <a:pt x="81" y="74"/>
                      </a:cubicBezTo>
                      <a:cubicBezTo>
                        <a:pt x="81" y="73"/>
                        <a:pt x="82" y="67"/>
                        <a:pt x="83" y="67"/>
                      </a:cubicBezTo>
                      <a:cubicBezTo>
                        <a:pt x="84" y="63"/>
                        <a:pt x="80" y="65"/>
                        <a:pt x="80" y="67"/>
                      </a:cubicBezTo>
                      <a:cubicBezTo>
                        <a:pt x="79" y="69"/>
                        <a:pt x="79" y="70"/>
                        <a:pt x="78" y="71"/>
                      </a:cubicBezTo>
                      <a:cubicBezTo>
                        <a:pt x="77" y="73"/>
                        <a:pt x="78" y="72"/>
                        <a:pt x="78" y="72"/>
                      </a:cubicBezTo>
                      <a:cubicBezTo>
                        <a:pt x="78" y="72"/>
                        <a:pt x="81" y="72"/>
                        <a:pt x="79" y="74"/>
                      </a:cubicBezTo>
                      <a:cubicBezTo>
                        <a:pt x="77" y="76"/>
                        <a:pt x="77" y="82"/>
                        <a:pt x="76" y="82"/>
                      </a:cubicBezTo>
                      <a:cubicBezTo>
                        <a:pt x="73" y="84"/>
                        <a:pt x="73" y="82"/>
                        <a:pt x="73" y="80"/>
                      </a:cubicBezTo>
                      <a:cubicBezTo>
                        <a:pt x="73" y="79"/>
                        <a:pt x="72" y="77"/>
                        <a:pt x="72" y="75"/>
                      </a:cubicBezTo>
                      <a:cubicBezTo>
                        <a:pt x="72" y="74"/>
                        <a:pt x="73" y="72"/>
                        <a:pt x="73" y="71"/>
                      </a:cubicBezTo>
                      <a:cubicBezTo>
                        <a:pt x="73" y="71"/>
                        <a:pt x="75" y="70"/>
                        <a:pt x="75" y="70"/>
                      </a:cubicBezTo>
                      <a:cubicBezTo>
                        <a:pt x="75" y="69"/>
                        <a:pt x="75" y="66"/>
                        <a:pt x="75" y="65"/>
                      </a:cubicBezTo>
                      <a:cubicBezTo>
                        <a:pt x="74" y="65"/>
                        <a:pt x="71" y="67"/>
                        <a:pt x="73" y="65"/>
                      </a:cubicBezTo>
                      <a:cubicBezTo>
                        <a:pt x="74" y="63"/>
                        <a:pt x="75" y="61"/>
                        <a:pt x="76" y="59"/>
                      </a:cubicBezTo>
                      <a:cubicBezTo>
                        <a:pt x="76" y="60"/>
                        <a:pt x="77" y="60"/>
                        <a:pt x="77" y="60"/>
                      </a:cubicBezTo>
                      <a:cubicBezTo>
                        <a:pt x="78" y="58"/>
                        <a:pt x="75" y="57"/>
                        <a:pt x="74" y="55"/>
                      </a:cubicBezTo>
                      <a:cubicBezTo>
                        <a:pt x="74" y="52"/>
                        <a:pt x="77" y="50"/>
                        <a:pt x="77" y="53"/>
                      </a:cubicBezTo>
                      <a:cubicBezTo>
                        <a:pt x="78" y="51"/>
                        <a:pt x="80" y="49"/>
                        <a:pt x="79" y="48"/>
                      </a:cubicBezTo>
                      <a:cubicBezTo>
                        <a:pt x="77" y="46"/>
                        <a:pt x="76" y="52"/>
                        <a:pt x="74" y="49"/>
                      </a:cubicBezTo>
                      <a:cubicBezTo>
                        <a:pt x="72" y="52"/>
                        <a:pt x="71" y="56"/>
                        <a:pt x="68" y="58"/>
                      </a:cubicBezTo>
                      <a:cubicBezTo>
                        <a:pt x="66" y="60"/>
                        <a:pt x="66" y="60"/>
                        <a:pt x="65" y="62"/>
                      </a:cubicBezTo>
                      <a:cubicBezTo>
                        <a:pt x="64" y="63"/>
                        <a:pt x="64" y="65"/>
                        <a:pt x="64" y="66"/>
                      </a:cubicBezTo>
                      <a:cubicBezTo>
                        <a:pt x="62" y="67"/>
                        <a:pt x="61" y="70"/>
                        <a:pt x="58" y="69"/>
                      </a:cubicBezTo>
                      <a:cubicBezTo>
                        <a:pt x="57" y="68"/>
                        <a:pt x="57" y="65"/>
                        <a:pt x="55" y="66"/>
                      </a:cubicBezTo>
                      <a:cubicBezTo>
                        <a:pt x="53" y="67"/>
                        <a:pt x="53" y="74"/>
                        <a:pt x="49" y="71"/>
                      </a:cubicBezTo>
                      <a:cubicBezTo>
                        <a:pt x="45" y="68"/>
                        <a:pt x="47" y="75"/>
                        <a:pt x="47" y="78"/>
                      </a:cubicBezTo>
                      <a:cubicBezTo>
                        <a:pt x="47" y="79"/>
                        <a:pt x="46" y="82"/>
                        <a:pt x="46" y="83"/>
                      </a:cubicBezTo>
                      <a:cubicBezTo>
                        <a:pt x="45" y="86"/>
                        <a:pt x="44" y="85"/>
                        <a:pt x="41" y="85"/>
                      </a:cubicBezTo>
                      <a:cubicBezTo>
                        <a:pt x="37" y="86"/>
                        <a:pt x="34" y="89"/>
                        <a:pt x="36" y="93"/>
                      </a:cubicBezTo>
                      <a:cubicBezTo>
                        <a:pt x="36" y="95"/>
                        <a:pt x="37" y="97"/>
                        <a:pt x="37" y="99"/>
                      </a:cubicBezTo>
                      <a:cubicBezTo>
                        <a:pt x="37" y="101"/>
                        <a:pt x="36" y="103"/>
                        <a:pt x="36" y="105"/>
                      </a:cubicBezTo>
                      <a:cubicBezTo>
                        <a:pt x="36" y="105"/>
                        <a:pt x="36" y="105"/>
                        <a:pt x="36" y="104"/>
                      </a:cubicBezTo>
                      <a:cubicBezTo>
                        <a:pt x="37" y="105"/>
                        <a:pt x="36" y="105"/>
                        <a:pt x="37" y="105"/>
                      </a:cubicBezTo>
                      <a:cubicBezTo>
                        <a:pt x="36" y="105"/>
                        <a:pt x="36" y="105"/>
                        <a:pt x="36" y="105"/>
                      </a:cubicBezTo>
                      <a:cubicBezTo>
                        <a:pt x="35" y="109"/>
                        <a:pt x="36" y="113"/>
                        <a:pt x="34" y="117"/>
                      </a:cubicBezTo>
                      <a:cubicBezTo>
                        <a:pt x="31" y="121"/>
                        <a:pt x="29" y="125"/>
                        <a:pt x="27" y="129"/>
                      </a:cubicBezTo>
                      <a:cubicBezTo>
                        <a:pt x="26" y="131"/>
                        <a:pt x="25" y="133"/>
                        <a:pt x="24" y="135"/>
                      </a:cubicBezTo>
                      <a:cubicBezTo>
                        <a:pt x="22" y="137"/>
                        <a:pt x="19" y="138"/>
                        <a:pt x="19" y="140"/>
                      </a:cubicBezTo>
                      <a:cubicBezTo>
                        <a:pt x="19" y="143"/>
                        <a:pt x="23" y="147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4" y="150"/>
                        <a:pt x="23" y="149"/>
                        <a:pt x="23" y="147"/>
                      </a:cubicBezTo>
                      <a:cubicBezTo>
                        <a:pt x="23" y="153"/>
                        <a:pt x="27" y="159"/>
                        <a:pt x="22" y="165"/>
                      </a:cubicBezTo>
                      <a:cubicBezTo>
                        <a:pt x="20" y="168"/>
                        <a:pt x="17" y="171"/>
                        <a:pt x="18" y="175"/>
                      </a:cubicBezTo>
                      <a:cubicBezTo>
                        <a:pt x="19" y="180"/>
                        <a:pt x="22" y="183"/>
                        <a:pt x="23" y="188"/>
                      </a:cubicBezTo>
                      <a:cubicBezTo>
                        <a:pt x="24" y="191"/>
                        <a:pt x="25" y="195"/>
                        <a:pt x="27" y="198"/>
                      </a:cubicBezTo>
                      <a:cubicBezTo>
                        <a:pt x="28" y="200"/>
                        <a:pt x="29" y="202"/>
                        <a:pt x="30" y="204"/>
                      </a:cubicBezTo>
                      <a:cubicBezTo>
                        <a:pt x="30" y="206"/>
                        <a:pt x="31" y="205"/>
                        <a:pt x="30" y="204"/>
                      </a:cubicBezTo>
                      <a:cubicBezTo>
                        <a:pt x="33" y="204"/>
                        <a:pt x="33" y="204"/>
                        <a:pt x="35" y="203"/>
                      </a:cubicBezTo>
                      <a:cubicBezTo>
                        <a:pt x="36" y="203"/>
                        <a:pt x="37" y="202"/>
                        <a:pt x="38" y="202"/>
                      </a:cubicBezTo>
                      <a:cubicBezTo>
                        <a:pt x="36" y="202"/>
                        <a:pt x="36" y="204"/>
                        <a:pt x="34" y="205"/>
                      </a:cubicBezTo>
                      <a:cubicBezTo>
                        <a:pt x="33" y="206"/>
                        <a:pt x="33" y="206"/>
                        <a:pt x="32" y="206"/>
                      </a:cubicBezTo>
                      <a:cubicBezTo>
                        <a:pt x="31" y="206"/>
                        <a:pt x="30" y="204"/>
                        <a:pt x="31" y="207"/>
                      </a:cubicBezTo>
                      <a:cubicBezTo>
                        <a:pt x="32" y="212"/>
                        <a:pt x="35" y="216"/>
                        <a:pt x="36" y="221"/>
                      </a:cubicBezTo>
                      <a:cubicBezTo>
                        <a:pt x="37" y="226"/>
                        <a:pt x="38" y="231"/>
                        <a:pt x="38" y="237"/>
                      </a:cubicBezTo>
                      <a:cubicBezTo>
                        <a:pt x="38" y="255"/>
                        <a:pt x="36" y="278"/>
                        <a:pt x="23" y="292"/>
                      </a:cubicBezTo>
                      <a:cubicBezTo>
                        <a:pt x="19" y="297"/>
                        <a:pt x="18" y="303"/>
                        <a:pt x="15" y="309"/>
                      </a:cubicBezTo>
                      <a:cubicBezTo>
                        <a:pt x="12" y="314"/>
                        <a:pt x="6" y="320"/>
                        <a:pt x="0" y="323"/>
                      </a:cubicBezTo>
                      <a:cubicBezTo>
                        <a:pt x="22" y="323"/>
                        <a:pt x="43" y="323"/>
                        <a:pt x="64" y="323"/>
                      </a:cubicBezTo>
                      <a:cubicBezTo>
                        <a:pt x="75" y="323"/>
                        <a:pt x="87" y="323"/>
                        <a:pt x="98" y="323"/>
                      </a:cubicBezTo>
                      <a:cubicBezTo>
                        <a:pt x="104" y="323"/>
                        <a:pt x="109" y="323"/>
                        <a:pt x="115" y="323"/>
                      </a:cubicBezTo>
                      <a:cubicBezTo>
                        <a:pt x="117" y="323"/>
                        <a:pt x="120" y="323"/>
                        <a:pt x="122" y="323"/>
                      </a:cubicBezTo>
                      <a:cubicBezTo>
                        <a:pt x="125" y="323"/>
                        <a:pt x="124" y="326"/>
                        <a:pt x="124" y="328"/>
                      </a:cubicBezTo>
                      <a:cubicBezTo>
                        <a:pt x="138" y="327"/>
                        <a:pt x="153" y="327"/>
                        <a:pt x="167" y="326"/>
                      </a:cubicBezTo>
                      <a:cubicBezTo>
                        <a:pt x="174" y="326"/>
                        <a:pt x="181" y="326"/>
                        <a:pt x="188" y="326"/>
                      </a:cubicBezTo>
                      <a:cubicBezTo>
                        <a:pt x="193" y="326"/>
                        <a:pt x="203" y="327"/>
                        <a:pt x="206" y="324"/>
                      </a:cubicBezTo>
                      <a:cubicBezTo>
                        <a:pt x="205" y="323"/>
                        <a:pt x="205" y="324"/>
                        <a:pt x="205" y="323"/>
                      </a:cubicBezTo>
                      <a:cubicBezTo>
                        <a:pt x="206" y="323"/>
                        <a:pt x="205" y="323"/>
                        <a:pt x="207" y="323"/>
                      </a:cubicBezTo>
                      <a:cubicBezTo>
                        <a:pt x="206" y="322"/>
                        <a:pt x="206" y="321"/>
                        <a:pt x="206" y="321"/>
                      </a:cubicBezTo>
                      <a:cubicBezTo>
                        <a:pt x="206" y="321"/>
                        <a:pt x="207" y="320"/>
                        <a:pt x="207" y="320"/>
                      </a:cubicBezTo>
                      <a:cubicBezTo>
                        <a:pt x="207" y="322"/>
                        <a:pt x="208" y="323"/>
                        <a:pt x="208" y="325"/>
                      </a:cubicBezTo>
                      <a:cubicBezTo>
                        <a:pt x="208" y="324"/>
                        <a:pt x="208" y="322"/>
                        <a:pt x="207" y="321"/>
                      </a:cubicBezTo>
                      <a:cubicBezTo>
                        <a:pt x="207" y="319"/>
                        <a:pt x="208" y="319"/>
                        <a:pt x="208" y="318"/>
                      </a:cubicBezTo>
                      <a:cubicBezTo>
                        <a:pt x="209" y="316"/>
                        <a:pt x="210" y="314"/>
                        <a:pt x="212" y="313"/>
                      </a:cubicBezTo>
                      <a:cubicBezTo>
                        <a:pt x="212" y="313"/>
                        <a:pt x="212" y="312"/>
                        <a:pt x="212" y="312"/>
                      </a:cubicBezTo>
                      <a:cubicBezTo>
                        <a:pt x="213" y="313"/>
                        <a:pt x="213" y="312"/>
                        <a:pt x="213" y="313"/>
                      </a:cubicBezTo>
                      <a:cubicBezTo>
                        <a:pt x="214" y="311"/>
                        <a:pt x="215" y="306"/>
                        <a:pt x="218" y="309"/>
                      </a:cubicBezTo>
                      <a:cubicBezTo>
                        <a:pt x="219" y="308"/>
                        <a:pt x="219" y="306"/>
                        <a:pt x="218" y="305"/>
                      </a:cubicBezTo>
                      <a:cubicBezTo>
                        <a:pt x="218" y="305"/>
                        <a:pt x="218" y="305"/>
                        <a:pt x="218" y="305"/>
                      </a:cubicBezTo>
                      <a:cubicBezTo>
                        <a:pt x="220" y="307"/>
                        <a:pt x="222" y="302"/>
                        <a:pt x="221" y="301"/>
                      </a:cubicBezTo>
                      <a:cubicBezTo>
                        <a:pt x="222" y="301"/>
                        <a:pt x="222" y="301"/>
                        <a:pt x="222" y="301"/>
                      </a:cubicBezTo>
                      <a:cubicBezTo>
                        <a:pt x="223" y="300"/>
                        <a:pt x="222" y="298"/>
                        <a:pt x="222" y="297"/>
                      </a:cubicBezTo>
                      <a:cubicBezTo>
                        <a:pt x="222" y="297"/>
                        <a:pt x="222" y="297"/>
                        <a:pt x="222" y="297"/>
                      </a:cubicBezTo>
                      <a:cubicBezTo>
                        <a:pt x="223" y="294"/>
                        <a:pt x="224" y="289"/>
                        <a:pt x="225" y="285"/>
                      </a:cubicBezTo>
                      <a:cubicBezTo>
                        <a:pt x="226" y="282"/>
                        <a:pt x="229" y="279"/>
                        <a:pt x="233" y="277"/>
                      </a:cubicBezTo>
                      <a:cubicBezTo>
                        <a:pt x="234" y="276"/>
                        <a:pt x="235" y="275"/>
                        <a:pt x="236" y="275"/>
                      </a:cubicBezTo>
                      <a:cubicBezTo>
                        <a:pt x="237" y="275"/>
                        <a:pt x="238" y="276"/>
                        <a:pt x="239" y="274"/>
                      </a:cubicBezTo>
                      <a:cubicBezTo>
                        <a:pt x="240" y="272"/>
                        <a:pt x="242" y="270"/>
                        <a:pt x="242" y="267"/>
                      </a:cubicBezTo>
                      <a:cubicBezTo>
                        <a:pt x="242" y="266"/>
                        <a:pt x="241" y="266"/>
                        <a:pt x="241" y="265"/>
                      </a:cubicBezTo>
                      <a:cubicBezTo>
                        <a:pt x="241" y="263"/>
                        <a:pt x="242" y="262"/>
                        <a:pt x="242" y="260"/>
                      </a:cubicBezTo>
                      <a:cubicBezTo>
                        <a:pt x="243" y="259"/>
                        <a:pt x="245" y="257"/>
                        <a:pt x="247" y="258"/>
                      </a:cubicBezTo>
                      <a:cubicBezTo>
                        <a:pt x="247" y="257"/>
                        <a:pt x="247" y="257"/>
                        <a:pt x="248" y="256"/>
                      </a:cubicBezTo>
                      <a:cubicBezTo>
                        <a:pt x="246" y="255"/>
                        <a:pt x="245" y="255"/>
                        <a:pt x="245" y="253"/>
                      </a:cubicBezTo>
                      <a:cubicBezTo>
                        <a:pt x="246" y="251"/>
                        <a:pt x="249" y="250"/>
                        <a:pt x="250" y="249"/>
                      </a:cubicBezTo>
                      <a:cubicBezTo>
                        <a:pt x="253" y="247"/>
                        <a:pt x="260" y="251"/>
                        <a:pt x="255" y="253"/>
                      </a:cubicBezTo>
                      <a:cubicBezTo>
                        <a:pt x="257" y="253"/>
                        <a:pt x="261" y="254"/>
                        <a:pt x="262" y="255"/>
                      </a:cubicBezTo>
                      <a:cubicBezTo>
                        <a:pt x="264" y="253"/>
                        <a:pt x="264" y="249"/>
                        <a:pt x="265" y="247"/>
                      </a:cubicBezTo>
                      <a:cubicBezTo>
                        <a:pt x="265" y="246"/>
                        <a:pt x="266" y="243"/>
                        <a:pt x="266" y="243"/>
                      </a:cubicBezTo>
                      <a:cubicBezTo>
                        <a:pt x="266" y="241"/>
                        <a:pt x="266" y="240"/>
                        <a:pt x="265" y="239"/>
                      </a:cubicBezTo>
                      <a:cubicBezTo>
                        <a:pt x="265" y="237"/>
                        <a:pt x="266" y="234"/>
                        <a:pt x="266" y="232"/>
                      </a:cubicBezTo>
                      <a:cubicBezTo>
                        <a:pt x="267" y="229"/>
                        <a:pt x="269" y="228"/>
                        <a:pt x="269" y="226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0" name="Freeform 1018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C16521CD-E40D-2041-9819-9FB5520CAA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9" y="1129"/>
                  <a:ext cx="41" cy="67"/>
                </a:xfrm>
                <a:custGeom>
                  <a:avLst/>
                  <a:gdLst>
                    <a:gd name="T0" fmla="*/ 39 w 27"/>
                    <a:gd name="T1" fmla="*/ 0 h 43"/>
                    <a:gd name="T2" fmla="*/ 36 w 27"/>
                    <a:gd name="T3" fmla="*/ 2 h 43"/>
                    <a:gd name="T4" fmla="*/ 33 w 27"/>
                    <a:gd name="T5" fmla="*/ 0 h 43"/>
                    <a:gd name="T6" fmla="*/ 32 w 27"/>
                    <a:gd name="T7" fmla="*/ 6 h 43"/>
                    <a:gd name="T8" fmla="*/ 27 w 27"/>
                    <a:gd name="T9" fmla="*/ 6 h 43"/>
                    <a:gd name="T10" fmla="*/ 27 w 27"/>
                    <a:gd name="T11" fmla="*/ 12 h 43"/>
                    <a:gd name="T12" fmla="*/ 24 w 27"/>
                    <a:gd name="T13" fmla="*/ 14 h 43"/>
                    <a:gd name="T14" fmla="*/ 21 w 27"/>
                    <a:gd name="T15" fmla="*/ 19 h 43"/>
                    <a:gd name="T16" fmla="*/ 18 w 27"/>
                    <a:gd name="T17" fmla="*/ 16 h 43"/>
                    <a:gd name="T18" fmla="*/ 17 w 27"/>
                    <a:gd name="T19" fmla="*/ 20 h 43"/>
                    <a:gd name="T20" fmla="*/ 12 w 27"/>
                    <a:gd name="T21" fmla="*/ 30 h 43"/>
                    <a:gd name="T22" fmla="*/ 12 w 27"/>
                    <a:gd name="T23" fmla="*/ 31 h 43"/>
                    <a:gd name="T24" fmla="*/ 11 w 27"/>
                    <a:gd name="T25" fmla="*/ 31 h 43"/>
                    <a:gd name="T26" fmla="*/ 8 w 27"/>
                    <a:gd name="T27" fmla="*/ 36 h 43"/>
                    <a:gd name="T28" fmla="*/ 2 w 27"/>
                    <a:gd name="T29" fmla="*/ 48 h 43"/>
                    <a:gd name="T30" fmla="*/ 3 w 27"/>
                    <a:gd name="T31" fmla="*/ 51 h 43"/>
                    <a:gd name="T32" fmla="*/ 3 w 27"/>
                    <a:gd name="T33" fmla="*/ 55 h 43"/>
                    <a:gd name="T34" fmla="*/ 6 w 27"/>
                    <a:gd name="T35" fmla="*/ 59 h 43"/>
                    <a:gd name="T36" fmla="*/ 14 w 27"/>
                    <a:gd name="T37" fmla="*/ 56 h 43"/>
                    <a:gd name="T38" fmla="*/ 20 w 27"/>
                    <a:gd name="T39" fmla="*/ 53 h 43"/>
                    <a:gd name="T40" fmla="*/ 20 w 27"/>
                    <a:gd name="T41" fmla="*/ 48 h 43"/>
                    <a:gd name="T42" fmla="*/ 23 w 27"/>
                    <a:gd name="T43" fmla="*/ 45 h 43"/>
                    <a:gd name="T44" fmla="*/ 21 w 27"/>
                    <a:gd name="T45" fmla="*/ 44 h 43"/>
                    <a:gd name="T46" fmla="*/ 26 w 27"/>
                    <a:gd name="T47" fmla="*/ 36 h 43"/>
                    <a:gd name="T48" fmla="*/ 30 w 27"/>
                    <a:gd name="T49" fmla="*/ 30 h 43"/>
                    <a:gd name="T50" fmla="*/ 30 w 27"/>
                    <a:gd name="T51" fmla="*/ 26 h 43"/>
                    <a:gd name="T52" fmla="*/ 30 w 27"/>
                    <a:gd name="T53" fmla="*/ 25 h 43"/>
                    <a:gd name="T54" fmla="*/ 32 w 27"/>
                    <a:gd name="T55" fmla="*/ 26 h 43"/>
                    <a:gd name="T56" fmla="*/ 33 w 27"/>
                    <a:gd name="T57" fmla="*/ 26 h 43"/>
                    <a:gd name="T58" fmla="*/ 33 w 27"/>
                    <a:gd name="T59" fmla="*/ 22 h 43"/>
                    <a:gd name="T60" fmla="*/ 32 w 27"/>
                    <a:gd name="T61" fmla="*/ 20 h 43"/>
                    <a:gd name="T62" fmla="*/ 36 w 27"/>
                    <a:gd name="T63" fmla="*/ 19 h 43"/>
                    <a:gd name="T64" fmla="*/ 35 w 27"/>
                    <a:gd name="T65" fmla="*/ 12 h 43"/>
                    <a:gd name="T66" fmla="*/ 35 w 27"/>
                    <a:gd name="T67" fmla="*/ 6 h 43"/>
                    <a:gd name="T68" fmla="*/ 35 w 27"/>
                    <a:gd name="T69" fmla="*/ 8 h 43"/>
                    <a:gd name="T70" fmla="*/ 41 w 27"/>
                    <a:gd name="T71" fmla="*/ 9 h 43"/>
                    <a:gd name="T72" fmla="*/ 39 w 27"/>
                    <a:gd name="T73" fmla="*/ 0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"/>
                    <a:gd name="T112" fmla="*/ 0 h 43"/>
                    <a:gd name="T113" fmla="*/ 27 w 27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" h="43">
                      <a:moveTo>
                        <a:pt x="26" y="0"/>
                      </a:moveTo>
                      <a:cubicBezTo>
                        <a:pt x="26" y="0"/>
                        <a:pt x="24" y="0"/>
                        <a:pt x="24" y="1"/>
                      </a:cubicBezTo>
                      <a:cubicBezTo>
                        <a:pt x="24" y="2"/>
                        <a:pt x="22" y="0"/>
                        <a:pt x="22" y="0"/>
                      </a:cubicBezTo>
                      <a:cubicBezTo>
                        <a:pt x="20" y="1"/>
                        <a:pt x="21" y="3"/>
                        <a:pt x="21" y="4"/>
                      </a:cubicBezTo>
                      <a:cubicBezTo>
                        <a:pt x="20" y="4"/>
                        <a:pt x="19" y="3"/>
                        <a:pt x="18" y="4"/>
                      </a:cubicBezTo>
                      <a:cubicBezTo>
                        <a:pt x="18" y="6"/>
                        <a:pt x="18" y="7"/>
                        <a:pt x="18" y="8"/>
                      </a:cubicBezTo>
                      <a:cubicBezTo>
                        <a:pt x="18" y="9"/>
                        <a:pt x="17" y="8"/>
                        <a:pt x="16" y="9"/>
                      </a:cubicBezTo>
                      <a:cubicBezTo>
                        <a:pt x="15" y="10"/>
                        <a:pt x="15" y="12"/>
                        <a:pt x="14" y="12"/>
                      </a:cubicBezTo>
                      <a:cubicBezTo>
                        <a:pt x="14" y="12"/>
                        <a:pt x="12" y="10"/>
                        <a:pt x="12" y="10"/>
                      </a:cubicBezTo>
                      <a:cubicBezTo>
                        <a:pt x="11" y="10"/>
                        <a:pt x="10" y="12"/>
                        <a:pt x="11" y="13"/>
                      </a:cubicBezTo>
                      <a:cubicBezTo>
                        <a:pt x="9" y="13"/>
                        <a:pt x="9" y="17"/>
                        <a:pt x="8" y="19"/>
                      </a:cubicBezTo>
                      <a:cubicBezTo>
                        <a:pt x="8" y="19"/>
                        <a:pt x="9" y="20"/>
                        <a:pt x="8" y="20"/>
                      </a:cubicBezTo>
                      <a:cubicBezTo>
                        <a:pt x="7" y="20"/>
                        <a:pt x="8" y="19"/>
                        <a:pt x="7" y="20"/>
                      </a:cubicBezTo>
                      <a:cubicBezTo>
                        <a:pt x="6" y="21"/>
                        <a:pt x="5" y="22"/>
                        <a:pt x="5" y="23"/>
                      </a:cubicBezTo>
                      <a:cubicBezTo>
                        <a:pt x="4" y="24"/>
                        <a:pt x="0" y="29"/>
                        <a:pt x="1" y="31"/>
                      </a:cubicBezTo>
                      <a:cubicBezTo>
                        <a:pt x="1" y="32"/>
                        <a:pt x="1" y="32"/>
                        <a:pt x="2" y="33"/>
                      </a:cubicBezTo>
                      <a:cubicBezTo>
                        <a:pt x="2" y="33"/>
                        <a:pt x="2" y="34"/>
                        <a:pt x="2" y="35"/>
                      </a:cubicBezTo>
                      <a:cubicBezTo>
                        <a:pt x="2" y="37"/>
                        <a:pt x="2" y="39"/>
                        <a:pt x="4" y="38"/>
                      </a:cubicBezTo>
                      <a:cubicBezTo>
                        <a:pt x="6" y="43"/>
                        <a:pt x="8" y="38"/>
                        <a:pt x="9" y="36"/>
                      </a:cubicBezTo>
                      <a:cubicBezTo>
                        <a:pt x="10" y="35"/>
                        <a:pt x="12" y="35"/>
                        <a:pt x="13" y="34"/>
                      </a:cubicBezTo>
                      <a:cubicBezTo>
                        <a:pt x="13" y="33"/>
                        <a:pt x="12" y="32"/>
                        <a:pt x="13" y="31"/>
                      </a:cubicBezTo>
                      <a:cubicBezTo>
                        <a:pt x="14" y="30"/>
                        <a:pt x="15" y="30"/>
                        <a:pt x="15" y="29"/>
                      </a:cubicBezTo>
                      <a:cubicBezTo>
                        <a:pt x="15" y="29"/>
                        <a:pt x="14" y="28"/>
                        <a:pt x="14" y="28"/>
                      </a:cubicBezTo>
                      <a:cubicBezTo>
                        <a:pt x="14" y="25"/>
                        <a:pt x="16" y="24"/>
                        <a:pt x="17" y="23"/>
                      </a:cubicBezTo>
                      <a:cubicBezTo>
                        <a:pt x="17" y="22"/>
                        <a:pt x="19" y="15"/>
                        <a:pt x="20" y="19"/>
                      </a:cubicBezTo>
                      <a:cubicBezTo>
                        <a:pt x="21" y="19"/>
                        <a:pt x="20" y="18"/>
                        <a:pt x="20" y="17"/>
                      </a:cubicBezTo>
                      <a:cubicBezTo>
                        <a:pt x="20" y="17"/>
                        <a:pt x="19" y="17"/>
                        <a:pt x="20" y="16"/>
                      </a:cubicBezTo>
                      <a:cubicBezTo>
                        <a:pt x="21" y="16"/>
                        <a:pt x="21" y="17"/>
                        <a:pt x="21" y="17"/>
                      </a:cubicBezTo>
                      <a:cubicBezTo>
                        <a:pt x="22" y="17"/>
                        <a:pt x="23" y="17"/>
                        <a:pt x="22" y="17"/>
                      </a:cubicBezTo>
                      <a:cubicBezTo>
                        <a:pt x="22" y="16"/>
                        <a:pt x="23" y="15"/>
                        <a:pt x="22" y="14"/>
                      </a:cubicBezTo>
                      <a:cubicBezTo>
                        <a:pt x="22" y="14"/>
                        <a:pt x="21" y="14"/>
                        <a:pt x="21" y="13"/>
                      </a:cubicBezTo>
                      <a:cubicBezTo>
                        <a:pt x="20" y="9"/>
                        <a:pt x="22" y="14"/>
                        <a:pt x="24" y="12"/>
                      </a:cubicBezTo>
                      <a:cubicBezTo>
                        <a:pt x="23" y="13"/>
                        <a:pt x="23" y="8"/>
                        <a:pt x="23" y="8"/>
                      </a:cubicBezTo>
                      <a:cubicBezTo>
                        <a:pt x="23" y="6"/>
                        <a:pt x="23" y="5"/>
                        <a:pt x="23" y="4"/>
                      </a:cubicBezTo>
                      <a:cubicBezTo>
                        <a:pt x="23" y="4"/>
                        <a:pt x="23" y="5"/>
                        <a:pt x="23" y="5"/>
                      </a:cubicBezTo>
                      <a:cubicBezTo>
                        <a:pt x="25" y="5"/>
                        <a:pt x="25" y="8"/>
                        <a:pt x="27" y="6"/>
                      </a:cubicBezTo>
                      <a:cubicBezTo>
                        <a:pt x="27" y="5"/>
                        <a:pt x="27" y="1"/>
                        <a:pt x="26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" name="Group 11360">
              <a:extLst>
                <a:ext uri="{FF2B5EF4-FFF2-40B4-BE49-F238E27FC236}">
                  <a16:creationId xmlns:a16="http://schemas.microsoft.com/office/drawing/2014/main" id="{27D71B7F-8FDA-CD47-91DB-AF53BB73A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1" y="909"/>
              <a:ext cx="530" cy="567"/>
              <a:chOff x="3171" y="910"/>
              <a:chExt cx="530" cy="567"/>
            </a:xfrm>
            <a:grpFill/>
          </p:grpSpPr>
          <p:sp>
            <p:nvSpPr>
              <p:cNvPr id="186" name="Freeform 1015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1351AD2-A0E0-974B-B70D-AA24B3BE5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91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" name="Freeform 1015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CAC7C96-A85A-7A4B-8CED-BAAC51D9D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910"/>
                <a:ext cx="8" cy="11"/>
              </a:xfrm>
              <a:custGeom>
                <a:avLst/>
                <a:gdLst>
                  <a:gd name="T0" fmla="*/ 0 w 5"/>
                  <a:gd name="T1" fmla="*/ 9 h 7"/>
                  <a:gd name="T2" fmla="*/ 6 w 5"/>
                  <a:gd name="T3" fmla="*/ 0 h 7"/>
                  <a:gd name="T4" fmla="*/ 2 w 5"/>
                  <a:gd name="T5" fmla="*/ 2 h 7"/>
                  <a:gd name="T6" fmla="*/ 0 w 5"/>
                  <a:gd name="T7" fmla="*/ 11 h 7"/>
                  <a:gd name="T8" fmla="*/ 0 w 5"/>
                  <a:gd name="T9" fmla="*/ 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0" y="6"/>
                    </a:moveTo>
                    <a:cubicBezTo>
                      <a:pt x="2" y="7"/>
                      <a:pt x="5" y="2"/>
                      <a:pt x="4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Freeform 1015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73C03F3-AB8E-164B-9039-7E34D83D4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910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Freeform 1015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EBA0872-443E-0F4C-9D5F-74DB44DD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913"/>
                <a:ext cx="6" cy="3"/>
              </a:xfrm>
              <a:custGeom>
                <a:avLst/>
                <a:gdLst>
                  <a:gd name="T0" fmla="*/ 2 w 4"/>
                  <a:gd name="T1" fmla="*/ 3 h 2"/>
                  <a:gd name="T2" fmla="*/ 6 w 4"/>
                  <a:gd name="T3" fmla="*/ 0 h 2"/>
                  <a:gd name="T4" fmla="*/ 2 w 4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1" y="2"/>
                    </a:moveTo>
                    <a:cubicBezTo>
                      <a:pt x="2" y="2"/>
                      <a:pt x="2" y="1"/>
                      <a:pt x="4" y="0"/>
                    </a:cubicBezTo>
                    <a:cubicBezTo>
                      <a:pt x="3" y="0"/>
                      <a:pt x="0" y="0"/>
                      <a:pt x="1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Freeform 1016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80FFC1D-25D8-5F4A-8992-405268DC0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914"/>
                <a:ext cx="3" cy="8"/>
              </a:xfrm>
              <a:custGeom>
                <a:avLst/>
                <a:gdLst>
                  <a:gd name="T0" fmla="*/ 0 w 2"/>
                  <a:gd name="T1" fmla="*/ 2 h 5"/>
                  <a:gd name="T2" fmla="*/ 3 w 2"/>
                  <a:gd name="T3" fmla="*/ 5 h 5"/>
                  <a:gd name="T4" fmla="*/ 2 w 2"/>
                  <a:gd name="T5" fmla="*/ 0 h 5"/>
                  <a:gd name="T6" fmla="*/ 0 w 2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1"/>
                    </a:moveTo>
                    <a:cubicBezTo>
                      <a:pt x="0" y="2"/>
                      <a:pt x="2" y="5"/>
                      <a:pt x="2" y="3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Freeform 1016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2D2A9F8-EE09-5449-BF01-1A5FFAAE8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91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1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Freeform 1016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D0DB4F8-7E0B-2048-BFC5-DAD6E2754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913"/>
                <a:ext cx="5" cy="8"/>
              </a:xfrm>
              <a:custGeom>
                <a:avLst/>
                <a:gdLst>
                  <a:gd name="T0" fmla="*/ 2 w 3"/>
                  <a:gd name="T1" fmla="*/ 6 h 5"/>
                  <a:gd name="T2" fmla="*/ 5 w 3"/>
                  <a:gd name="T3" fmla="*/ 5 h 5"/>
                  <a:gd name="T4" fmla="*/ 2 w 3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1" y="4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Freeform 1016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4087A80-F1FC-824B-B029-A19577105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916"/>
                <a:ext cx="4" cy="6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3 h 4"/>
                  <a:gd name="T4" fmla="*/ 0 60000 65536"/>
                  <a:gd name="T5" fmla="*/ 0 60000 65536"/>
                  <a:gd name="T6" fmla="*/ 0 w 3"/>
                  <a:gd name="T7" fmla="*/ 0 h 4"/>
                  <a:gd name="T8" fmla="*/ 3 w 3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4">
                    <a:moveTo>
                      <a:pt x="0" y="2"/>
                    </a:moveTo>
                    <a:cubicBezTo>
                      <a:pt x="3" y="4"/>
                      <a:pt x="0" y="0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Freeform 1016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0016B2-075C-FD41-8357-AC09A9FD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918"/>
                <a:ext cx="5" cy="3"/>
              </a:xfrm>
              <a:custGeom>
                <a:avLst/>
                <a:gdLst>
                  <a:gd name="T0" fmla="*/ 3 w 3"/>
                  <a:gd name="T1" fmla="*/ 3 h 2"/>
                  <a:gd name="T2" fmla="*/ 5 w 3"/>
                  <a:gd name="T3" fmla="*/ 2 h 2"/>
                  <a:gd name="T4" fmla="*/ 3 w 3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Freeform 1016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EA2CBA7-F904-EB4F-929B-538DF1955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919"/>
                <a:ext cx="7" cy="8"/>
              </a:xfrm>
              <a:custGeom>
                <a:avLst/>
                <a:gdLst>
                  <a:gd name="T0" fmla="*/ 0 w 5"/>
                  <a:gd name="T1" fmla="*/ 3 h 5"/>
                  <a:gd name="T2" fmla="*/ 4 w 5"/>
                  <a:gd name="T3" fmla="*/ 0 h 5"/>
                  <a:gd name="T4" fmla="*/ 0 w 5"/>
                  <a:gd name="T5" fmla="*/ 3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2"/>
                    </a:moveTo>
                    <a:cubicBezTo>
                      <a:pt x="3" y="5"/>
                      <a:pt x="5" y="1"/>
                      <a:pt x="3" y="0"/>
                    </a:cubicBezTo>
                    <a:cubicBezTo>
                      <a:pt x="3" y="1"/>
                      <a:pt x="0" y="0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Freeform 1016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1C9AD40-7423-C544-BA63-9E89B7EED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921"/>
                <a:ext cx="4" cy="1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1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Freeform 1016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FFE2AA4-B914-7B44-A2BD-6F7C95C2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922"/>
                <a:ext cx="1" cy="2"/>
              </a:xfrm>
              <a:custGeom>
                <a:avLst/>
                <a:gdLst>
                  <a:gd name="T0" fmla="*/ 0 w 1"/>
                  <a:gd name="T1" fmla="*/ 2 h 1"/>
                  <a:gd name="T2" fmla="*/ 1 w 1"/>
                  <a:gd name="T3" fmla="*/ 0 h 1"/>
                  <a:gd name="T4" fmla="*/ 0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Freeform 1016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6A9FE14-CB4F-8A4B-B55A-D1E36F57F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922"/>
                <a:ext cx="8" cy="5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3 h 3"/>
                  <a:gd name="T4" fmla="*/ 5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3"/>
                      <a:pt x="2" y="2"/>
                    </a:cubicBezTo>
                    <a:cubicBezTo>
                      <a:pt x="3" y="1"/>
                      <a:pt x="5" y="0"/>
                      <a:pt x="3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Freeform 1016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2E24F1A-F374-B940-B3B7-CB7E8EE2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922"/>
                <a:ext cx="16" cy="9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9 h 6"/>
                  <a:gd name="T4" fmla="*/ 5 w 10"/>
                  <a:gd name="T5" fmla="*/ 6 h 6"/>
                  <a:gd name="T6" fmla="*/ 11 w 10"/>
                  <a:gd name="T7" fmla="*/ 8 h 6"/>
                  <a:gd name="T8" fmla="*/ 14 w 10"/>
                  <a:gd name="T9" fmla="*/ 2 h 6"/>
                  <a:gd name="T10" fmla="*/ 2 w 10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"/>
                  <a:gd name="T20" fmla="*/ 10 w 1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">
                    <a:moveTo>
                      <a:pt x="1" y="3"/>
                    </a:moveTo>
                    <a:cubicBezTo>
                      <a:pt x="1" y="3"/>
                      <a:pt x="0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5" y="4"/>
                      <a:pt x="6" y="5"/>
                      <a:pt x="7" y="5"/>
                    </a:cubicBezTo>
                    <a:cubicBezTo>
                      <a:pt x="6" y="3"/>
                      <a:pt x="10" y="2"/>
                      <a:pt x="9" y="1"/>
                    </a:cubicBezTo>
                    <a:cubicBezTo>
                      <a:pt x="8" y="0"/>
                      <a:pt x="3" y="2"/>
                      <a:pt x="1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Freeform 1017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CA087DB-264A-C343-9E96-B2F80B1BA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924"/>
                <a:ext cx="11" cy="9"/>
              </a:xfrm>
              <a:custGeom>
                <a:avLst/>
                <a:gdLst>
                  <a:gd name="T0" fmla="*/ 5 w 7"/>
                  <a:gd name="T1" fmla="*/ 0 h 6"/>
                  <a:gd name="T2" fmla="*/ 9 w 7"/>
                  <a:gd name="T3" fmla="*/ 6 h 6"/>
                  <a:gd name="T4" fmla="*/ 5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3" y="0"/>
                    </a:moveTo>
                    <a:cubicBezTo>
                      <a:pt x="0" y="2"/>
                      <a:pt x="5" y="6"/>
                      <a:pt x="6" y="4"/>
                    </a:cubicBezTo>
                    <a:cubicBezTo>
                      <a:pt x="7" y="2"/>
                      <a:pt x="4" y="0"/>
                      <a:pt x="3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Freeform 1017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6104907-1C85-1447-B786-6E9E34D18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92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Freeform 1017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1B1EB55-6ECD-AC41-9C5B-7E1738C3D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931"/>
                <a:ext cx="7" cy="5"/>
              </a:xfrm>
              <a:custGeom>
                <a:avLst/>
                <a:gdLst>
                  <a:gd name="T0" fmla="*/ 0 w 4"/>
                  <a:gd name="T1" fmla="*/ 3 h 3"/>
                  <a:gd name="T2" fmla="*/ 7 w 4"/>
                  <a:gd name="T3" fmla="*/ 0 h 3"/>
                  <a:gd name="T4" fmla="*/ 0 w 4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2"/>
                    </a:moveTo>
                    <a:cubicBezTo>
                      <a:pt x="2" y="3"/>
                      <a:pt x="3" y="1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3" name="Freeform 1017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D706626-5921-DB4E-A53C-6EA4FADD0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931"/>
                <a:ext cx="11" cy="4"/>
              </a:xfrm>
              <a:custGeom>
                <a:avLst/>
                <a:gdLst>
                  <a:gd name="T0" fmla="*/ 6 w 7"/>
                  <a:gd name="T1" fmla="*/ 4 h 2"/>
                  <a:gd name="T2" fmla="*/ 6 w 7"/>
                  <a:gd name="T3" fmla="*/ 4 h 2"/>
                  <a:gd name="T4" fmla="*/ 0 60000 65536"/>
                  <a:gd name="T5" fmla="*/ 0 60000 65536"/>
                  <a:gd name="T6" fmla="*/ 0 w 7"/>
                  <a:gd name="T7" fmla="*/ 0 h 2"/>
                  <a:gd name="T8" fmla="*/ 7 w 7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">
                    <a:moveTo>
                      <a:pt x="4" y="2"/>
                    </a:moveTo>
                    <a:cubicBezTo>
                      <a:pt x="7" y="0"/>
                      <a:pt x="0" y="1"/>
                      <a:pt x="4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Freeform 1017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C440743-7CCD-BE45-A9F5-6F34DEEB8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935"/>
                <a:ext cx="20" cy="17"/>
              </a:xfrm>
              <a:custGeom>
                <a:avLst/>
                <a:gdLst>
                  <a:gd name="T0" fmla="*/ 15 w 13"/>
                  <a:gd name="T1" fmla="*/ 6 h 11"/>
                  <a:gd name="T2" fmla="*/ 20 w 13"/>
                  <a:gd name="T3" fmla="*/ 3 h 11"/>
                  <a:gd name="T4" fmla="*/ 15 w 13"/>
                  <a:gd name="T5" fmla="*/ 0 h 11"/>
                  <a:gd name="T6" fmla="*/ 11 w 13"/>
                  <a:gd name="T7" fmla="*/ 6 h 11"/>
                  <a:gd name="T8" fmla="*/ 5 w 13"/>
                  <a:gd name="T9" fmla="*/ 9 h 11"/>
                  <a:gd name="T10" fmla="*/ 0 w 13"/>
                  <a:gd name="T11" fmla="*/ 12 h 11"/>
                  <a:gd name="T12" fmla="*/ 3 w 13"/>
                  <a:gd name="T13" fmla="*/ 14 h 11"/>
                  <a:gd name="T14" fmla="*/ 12 w 13"/>
                  <a:gd name="T15" fmla="*/ 9 h 11"/>
                  <a:gd name="T16" fmla="*/ 15 w 13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"/>
                  <a:gd name="T29" fmla="*/ 13 w 13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">
                    <a:moveTo>
                      <a:pt x="10" y="4"/>
                    </a:moveTo>
                    <a:cubicBezTo>
                      <a:pt x="11" y="3"/>
                      <a:pt x="13" y="3"/>
                      <a:pt x="13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9" y="0"/>
                      <a:pt x="8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1" y="10"/>
                      <a:pt x="1" y="11"/>
                      <a:pt x="2" y="9"/>
                    </a:cubicBezTo>
                    <a:cubicBezTo>
                      <a:pt x="4" y="8"/>
                      <a:pt x="8" y="8"/>
                      <a:pt x="8" y="6"/>
                    </a:cubicBezTo>
                    <a:cubicBezTo>
                      <a:pt x="6" y="6"/>
                      <a:pt x="8" y="4"/>
                      <a:pt x="10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" name="Freeform 1017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0DABA4F-B7A3-9048-8808-D39F849F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933"/>
                <a:ext cx="7" cy="8"/>
              </a:xfrm>
              <a:custGeom>
                <a:avLst/>
                <a:gdLst>
                  <a:gd name="T0" fmla="*/ 2 w 4"/>
                  <a:gd name="T1" fmla="*/ 8 h 5"/>
                  <a:gd name="T2" fmla="*/ 4 w 4"/>
                  <a:gd name="T3" fmla="*/ 2 h 5"/>
                  <a:gd name="T4" fmla="*/ 2 w 4"/>
                  <a:gd name="T5" fmla="*/ 8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1" y="5"/>
                    </a:moveTo>
                    <a:cubicBezTo>
                      <a:pt x="2" y="4"/>
                      <a:pt x="4" y="0"/>
                      <a:pt x="2" y="1"/>
                    </a:cubicBezTo>
                    <a:cubicBezTo>
                      <a:pt x="1" y="2"/>
                      <a:pt x="0" y="4"/>
                      <a:pt x="1" y="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Freeform 1017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5BDA617-C078-FF42-8B96-9C030BBB9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952"/>
                <a:ext cx="2" cy="3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2 w 2"/>
                  <a:gd name="T5" fmla="*/ 3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Freeform 1019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B6DD58C-2203-3844-8EED-9382856B1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923"/>
                <a:ext cx="530" cy="554"/>
              </a:xfrm>
              <a:custGeom>
                <a:avLst/>
                <a:gdLst>
                  <a:gd name="T0" fmla="*/ 518 w 342"/>
                  <a:gd name="T1" fmla="*/ 258 h 357"/>
                  <a:gd name="T2" fmla="*/ 504 w 342"/>
                  <a:gd name="T3" fmla="*/ 264 h 357"/>
                  <a:gd name="T4" fmla="*/ 487 w 342"/>
                  <a:gd name="T5" fmla="*/ 286 h 357"/>
                  <a:gd name="T6" fmla="*/ 468 w 342"/>
                  <a:gd name="T7" fmla="*/ 303 h 357"/>
                  <a:gd name="T8" fmla="*/ 462 w 342"/>
                  <a:gd name="T9" fmla="*/ 296 h 357"/>
                  <a:gd name="T10" fmla="*/ 462 w 342"/>
                  <a:gd name="T11" fmla="*/ 289 h 357"/>
                  <a:gd name="T12" fmla="*/ 463 w 342"/>
                  <a:gd name="T13" fmla="*/ 284 h 357"/>
                  <a:gd name="T14" fmla="*/ 477 w 342"/>
                  <a:gd name="T15" fmla="*/ 259 h 357"/>
                  <a:gd name="T16" fmla="*/ 496 w 342"/>
                  <a:gd name="T17" fmla="*/ 245 h 357"/>
                  <a:gd name="T18" fmla="*/ 488 w 342"/>
                  <a:gd name="T19" fmla="*/ 222 h 357"/>
                  <a:gd name="T20" fmla="*/ 488 w 342"/>
                  <a:gd name="T21" fmla="*/ 197 h 357"/>
                  <a:gd name="T22" fmla="*/ 474 w 342"/>
                  <a:gd name="T23" fmla="*/ 199 h 357"/>
                  <a:gd name="T24" fmla="*/ 482 w 342"/>
                  <a:gd name="T25" fmla="*/ 183 h 357"/>
                  <a:gd name="T26" fmla="*/ 482 w 342"/>
                  <a:gd name="T27" fmla="*/ 172 h 357"/>
                  <a:gd name="T28" fmla="*/ 482 w 342"/>
                  <a:gd name="T29" fmla="*/ 157 h 357"/>
                  <a:gd name="T30" fmla="*/ 463 w 342"/>
                  <a:gd name="T31" fmla="*/ 144 h 357"/>
                  <a:gd name="T32" fmla="*/ 456 w 342"/>
                  <a:gd name="T33" fmla="*/ 135 h 357"/>
                  <a:gd name="T34" fmla="*/ 439 w 342"/>
                  <a:gd name="T35" fmla="*/ 124 h 357"/>
                  <a:gd name="T36" fmla="*/ 418 w 342"/>
                  <a:gd name="T37" fmla="*/ 119 h 357"/>
                  <a:gd name="T38" fmla="*/ 411 w 342"/>
                  <a:gd name="T39" fmla="*/ 118 h 357"/>
                  <a:gd name="T40" fmla="*/ 395 w 342"/>
                  <a:gd name="T41" fmla="*/ 116 h 357"/>
                  <a:gd name="T42" fmla="*/ 386 w 342"/>
                  <a:gd name="T43" fmla="*/ 116 h 357"/>
                  <a:gd name="T44" fmla="*/ 263 w 342"/>
                  <a:gd name="T45" fmla="*/ 78 h 357"/>
                  <a:gd name="T46" fmla="*/ 242 w 342"/>
                  <a:gd name="T47" fmla="*/ 50 h 357"/>
                  <a:gd name="T48" fmla="*/ 220 w 342"/>
                  <a:gd name="T49" fmla="*/ 47 h 357"/>
                  <a:gd name="T50" fmla="*/ 211 w 342"/>
                  <a:gd name="T51" fmla="*/ 40 h 357"/>
                  <a:gd name="T52" fmla="*/ 208 w 342"/>
                  <a:gd name="T53" fmla="*/ 39 h 357"/>
                  <a:gd name="T54" fmla="*/ 186 w 342"/>
                  <a:gd name="T55" fmla="*/ 40 h 357"/>
                  <a:gd name="T56" fmla="*/ 192 w 342"/>
                  <a:gd name="T57" fmla="*/ 22 h 357"/>
                  <a:gd name="T58" fmla="*/ 191 w 342"/>
                  <a:gd name="T59" fmla="*/ 0 h 357"/>
                  <a:gd name="T60" fmla="*/ 174 w 342"/>
                  <a:gd name="T61" fmla="*/ 9 h 357"/>
                  <a:gd name="T62" fmla="*/ 166 w 342"/>
                  <a:gd name="T63" fmla="*/ 11 h 357"/>
                  <a:gd name="T64" fmla="*/ 150 w 342"/>
                  <a:gd name="T65" fmla="*/ 17 h 357"/>
                  <a:gd name="T66" fmla="*/ 121 w 342"/>
                  <a:gd name="T67" fmla="*/ 26 h 357"/>
                  <a:gd name="T68" fmla="*/ 90 w 342"/>
                  <a:gd name="T69" fmla="*/ 36 h 357"/>
                  <a:gd name="T70" fmla="*/ 71 w 342"/>
                  <a:gd name="T71" fmla="*/ 28 h 357"/>
                  <a:gd name="T72" fmla="*/ 62 w 342"/>
                  <a:gd name="T73" fmla="*/ 39 h 357"/>
                  <a:gd name="T74" fmla="*/ 53 w 342"/>
                  <a:gd name="T75" fmla="*/ 112 h 357"/>
                  <a:gd name="T76" fmla="*/ 36 w 342"/>
                  <a:gd name="T77" fmla="*/ 121 h 357"/>
                  <a:gd name="T78" fmla="*/ 23 w 342"/>
                  <a:gd name="T79" fmla="*/ 129 h 357"/>
                  <a:gd name="T80" fmla="*/ 3 w 342"/>
                  <a:gd name="T81" fmla="*/ 172 h 357"/>
                  <a:gd name="T82" fmla="*/ 20 w 342"/>
                  <a:gd name="T83" fmla="*/ 197 h 357"/>
                  <a:gd name="T84" fmla="*/ 14 w 342"/>
                  <a:gd name="T85" fmla="*/ 222 h 357"/>
                  <a:gd name="T86" fmla="*/ 14 w 342"/>
                  <a:gd name="T87" fmla="*/ 251 h 357"/>
                  <a:gd name="T88" fmla="*/ 12 w 342"/>
                  <a:gd name="T89" fmla="*/ 276 h 357"/>
                  <a:gd name="T90" fmla="*/ 31 w 342"/>
                  <a:gd name="T91" fmla="*/ 292 h 357"/>
                  <a:gd name="T92" fmla="*/ 64 w 342"/>
                  <a:gd name="T93" fmla="*/ 313 h 357"/>
                  <a:gd name="T94" fmla="*/ 91 w 342"/>
                  <a:gd name="T95" fmla="*/ 331 h 357"/>
                  <a:gd name="T96" fmla="*/ 121 w 342"/>
                  <a:gd name="T97" fmla="*/ 362 h 357"/>
                  <a:gd name="T98" fmla="*/ 155 w 342"/>
                  <a:gd name="T99" fmla="*/ 400 h 357"/>
                  <a:gd name="T100" fmla="*/ 157 w 342"/>
                  <a:gd name="T101" fmla="*/ 424 h 357"/>
                  <a:gd name="T102" fmla="*/ 160 w 342"/>
                  <a:gd name="T103" fmla="*/ 448 h 357"/>
                  <a:gd name="T104" fmla="*/ 166 w 342"/>
                  <a:gd name="T105" fmla="*/ 470 h 357"/>
                  <a:gd name="T106" fmla="*/ 170 w 342"/>
                  <a:gd name="T107" fmla="*/ 511 h 357"/>
                  <a:gd name="T108" fmla="*/ 209 w 342"/>
                  <a:gd name="T109" fmla="*/ 543 h 357"/>
                  <a:gd name="T110" fmla="*/ 434 w 342"/>
                  <a:gd name="T111" fmla="*/ 554 h 357"/>
                  <a:gd name="T112" fmla="*/ 477 w 342"/>
                  <a:gd name="T113" fmla="*/ 507 h 357"/>
                  <a:gd name="T114" fmla="*/ 473 w 342"/>
                  <a:gd name="T115" fmla="*/ 476 h 357"/>
                  <a:gd name="T116" fmla="*/ 482 w 342"/>
                  <a:gd name="T117" fmla="*/ 425 h 357"/>
                  <a:gd name="T118" fmla="*/ 493 w 342"/>
                  <a:gd name="T119" fmla="*/ 366 h 357"/>
                  <a:gd name="T120" fmla="*/ 508 w 342"/>
                  <a:gd name="T121" fmla="*/ 337 h 357"/>
                  <a:gd name="T122" fmla="*/ 521 w 342"/>
                  <a:gd name="T123" fmla="*/ 287 h 3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2"/>
                  <a:gd name="T187" fmla="*/ 0 h 357"/>
                  <a:gd name="T188" fmla="*/ 342 w 342"/>
                  <a:gd name="T189" fmla="*/ 357 h 3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2" h="357">
                    <a:moveTo>
                      <a:pt x="339" y="172"/>
                    </a:moveTo>
                    <a:cubicBezTo>
                      <a:pt x="337" y="171"/>
                      <a:pt x="336" y="171"/>
                      <a:pt x="335" y="169"/>
                    </a:cubicBezTo>
                    <a:cubicBezTo>
                      <a:pt x="334" y="168"/>
                      <a:pt x="334" y="166"/>
                      <a:pt x="332" y="167"/>
                    </a:cubicBezTo>
                    <a:cubicBezTo>
                      <a:pt x="333" y="166"/>
                      <a:pt x="333" y="166"/>
                      <a:pt x="334" y="166"/>
                    </a:cubicBezTo>
                    <a:cubicBezTo>
                      <a:pt x="332" y="164"/>
                      <a:pt x="330" y="171"/>
                      <a:pt x="328" y="167"/>
                    </a:cubicBezTo>
                    <a:cubicBezTo>
                      <a:pt x="329" y="168"/>
                      <a:pt x="328" y="169"/>
                      <a:pt x="327" y="168"/>
                    </a:cubicBezTo>
                    <a:cubicBezTo>
                      <a:pt x="327" y="169"/>
                      <a:pt x="326" y="170"/>
                      <a:pt x="325" y="171"/>
                    </a:cubicBezTo>
                    <a:cubicBezTo>
                      <a:pt x="325" y="171"/>
                      <a:pt x="326" y="171"/>
                      <a:pt x="325" y="170"/>
                    </a:cubicBezTo>
                    <a:cubicBezTo>
                      <a:pt x="325" y="170"/>
                      <a:pt x="325" y="171"/>
                      <a:pt x="325" y="171"/>
                    </a:cubicBezTo>
                    <a:cubicBezTo>
                      <a:pt x="327" y="167"/>
                      <a:pt x="322" y="170"/>
                      <a:pt x="321" y="172"/>
                    </a:cubicBezTo>
                    <a:cubicBezTo>
                      <a:pt x="319" y="174"/>
                      <a:pt x="315" y="178"/>
                      <a:pt x="316" y="180"/>
                    </a:cubicBezTo>
                    <a:cubicBezTo>
                      <a:pt x="316" y="182"/>
                      <a:pt x="314" y="183"/>
                      <a:pt x="314" y="184"/>
                    </a:cubicBezTo>
                    <a:cubicBezTo>
                      <a:pt x="313" y="186"/>
                      <a:pt x="311" y="185"/>
                      <a:pt x="310" y="186"/>
                    </a:cubicBezTo>
                    <a:cubicBezTo>
                      <a:pt x="307" y="187"/>
                      <a:pt x="306" y="189"/>
                      <a:pt x="304" y="191"/>
                    </a:cubicBezTo>
                    <a:cubicBezTo>
                      <a:pt x="304" y="191"/>
                      <a:pt x="304" y="191"/>
                      <a:pt x="305" y="191"/>
                    </a:cubicBezTo>
                    <a:cubicBezTo>
                      <a:pt x="304" y="192"/>
                      <a:pt x="303" y="194"/>
                      <a:pt x="302" y="195"/>
                    </a:cubicBezTo>
                    <a:cubicBezTo>
                      <a:pt x="300" y="195"/>
                      <a:pt x="298" y="193"/>
                      <a:pt x="297" y="194"/>
                    </a:cubicBezTo>
                    <a:cubicBezTo>
                      <a:pt x="297" y="193"/>
                      <a:pt x="297" y="193"/>
                      <a:pt x="297" y="192"/>
                    </a:cubicBezTo>
                    <a:cubicBezTo>
                      <a:pt x="297" y="192"/>
                      <a:pt x="297" y="192"/>
                      <a:pt x="297" y="192"/>
                    </a:cubicBezTo>
                    <a:cubicBezTo>
                      <a:pt x="295" y="192"/>
                      <a:pt x="296" y="190"/>
                      <a:pt x="298" y="191"/>
                    </a:cubicBezTo>
                    <a:cubicBezTo>
                      <a:pt x="298" y="191"/>
                      <a:pt x="298" y="191"/>
                      <a:pt x="298" y="191"/>
                    </a:cubicBezTo>
                    <a:cubicBezTo>
                      <a:pt x="297" y="190"/>
                      <a:pt x="298" y="188"/>
                      <a:pt x="298" y="187"/>
                    </a:cubicBezTo>
                    <a:cubicBezTo>
                      <a:pt x="298" y="188"/>
                      <a:pt x="300" y="188"/>
                      <a:pt x="300" y="190"/>
                    </a:cubicBezTo>
                    <a:cubicBezTo>
                      <a:pt x="300" y="189"/>
                      <a:pt x="298" y="188"/>
                      <a:pt x="298" y="186"/>
                    </a:cubicBezTo>
                    <a:cubicBezTo>
                      <a:pt x="298" y="185"/>
                      <a:pt x="298" y="185"/>
                      <a:pt x="298" y="183"/>
                    </a:cubicBezTo>
                    <a:cubicBezTo>
                      <a:pt x="298" y="183"/>
                      <a:pt x="299" y="184"/>
                      <a:pt x="299" y="184"/>
                    </a:cubicBezTo>
                    <a:cubicBezTo>
                      <a:pt x="299" y="183"/>
                      <a:pt x="298" y="183"/>
                      <a:pt x="298" y="183"/>
                    </a:cubicBezTo>
                    <a:cubicBezTo>
                      <a:pt x="299" y="183"/>
                      <a:pt x="299" y="183"/>
                      <a:pt x="299" y="183"/>
                    </a:cubicBezTo>
                    <a:cubicBezTo>
                      <a:pt x="299" y="182"/>
                      <a:pt x="299" y="181"/>
                      <a:pt x="299" y="180"/>
                    </a:cubicBezTo>
                    <a:cubicBezTo>
                      <a:pt x="300" y="179"/>
                      <a:pt x="302" y="176"/>
                      <a:pt x="303" y="174"/>
                    </a:cubicBezTo>
                    <a:cubicBezTo>
                      <a:pt x="304" y="173"/>
                      <a:pt x="304" y="171"/>
                      <a:pt x="305" y="170"/>
                    </a:cubicBezTo>
                    <a:cubicBezTo>
                      <a:pt x="307" y="169"/>
                      <a:pt x="307" y="169"/>
                      <a:pt x="308" y="167"/>
                    </a:cubicBezTo>
                    <a:cubicBezTo>
                      <a:pt x="308" y="167"/>
                      <a:pt x="308" y="167"/>
                      <a:pt x="308" y="167"/>
                    </a:cubicBezTo>
                    <a:cubicBezTo>
                      <a:pt x="310" y="165"/>
                      <a:pt x="307" y="162"/>
                      <a:pt x="310" y="160"/>
                    </a:cubicBezTo>
                    <a:cubicBezTo>
                      <a:pt x="313" y="160"/>
                      <a:pt x="319" y="160"/>
                      <a:pt x="321" y="159"/>
                    </a:cubicBezTo>
                    <a:cubicBezTo>
                      <a:pt x="320" y="158"/>
                      <a:pt x="320" y="158"/>
                      <a:pt x="320" y="158"/>
                    </a:cubicBezTo>
                    <a:cubicBezTo>
                      <a:pt x="323" y="159"/>
                      <a:pt x="320" y="149"/>
                      <a:pt x="324" y="150"/>
                    </a:cubicBezTo>
                    <a:cubicBezTo>
                      <a:pt x="323" y="150"/>
                      <a:pt x="322" y="149"/>
                      <a:pt x="322" y="148"/>
                    </a:cubicBezTo>
                    <a:cubicBezTo>
                      <a:pt x="319" y="148"/>
                      <a:pt x="320" y="148"/>
                      <a:pt x="319" y="146"/>
                    </a:cubicBezTo>
                    <a:cubicBezTo>
                      <a:pt x="318" y="146"/>
                      <a:pt x="315" y="144"/>
                      <a:pt x="315" y="143"/>
                    </a:cubicBezTo>
                    <a:cubicBezTo>
                      <a:pt x="314" y="142"/>
                      <a:pt x="315" y="139"/>
                      <a:pt x="315" y="138"/>
                    </a:cubicBezTo>
                    <a:cubicBezTo>
                      <a:pt x="316" y="137"/>
                      <a:pt x="317" y="134"/>
                      <a:pt x="318" y="133"/>
                    </a:cubicBezTo>
                    <a:cubicBezTo>
                      <a:pt x="319" y="131"/>
                      <a:pt x="321" y="130"/>
                      <a:pt x="319" y="127"/>
                    </a:cubicBezTo>
                    <a:cubicBezTo>
                      <a:pt x="319" y="126"/>
                      <a:pt x="317" y="125"/>
                      <a:pt x="315" y="127"/>
                    </a:cubicBezTo>
                    <a:cubicBezTo>
                      <a:pt x="314" y="129"/>
                      <a:pt x="313" y="129"/>
                      <a:pt x="311" y="129"/>
                    </a:cubicBezTo>
                    <a:cubicBezTo>
                      <a:pt x="311" y="129"/>
                      <a:pt x="308" y="129"/>
                      <a:pt x="308" y="129"/>
                    </a:cubicBezTo>
                    <a:cubicBezTo>
                      <a:pt x="307" y="129"/>
                      <a:pt x="307" y="128"/>
                      <a:pt x="306" y="128"/>
                    </a:cubicBezTo>
                    <a:cubicBezTo>
                      <a:pt x="306" y="128"/>
                      <a:pt x="306" y="128"/>
                      <a:pt x="306" y="128"/>
                    </a:cubicBezTo>
                    <a:cubicBezTo>
                      <a:pt x="306" y="130"/>
                      <a:pt x="306" y="128"/>
                      <a:pt x="306" y="127"/>
                    </a:cubicBezTo>
                    <a:cubicBezTo>
                      <a:pt x="306" y="126"/>
                      <a:pt x="307" y="125"/>
                      <a:pt x="308" y="124"/>
                    </a:cubicBezTo>
                    <a:cubicBezTo>
                      <a:pt x="308" y="123"/>
                      <a:pt x="307" y="123"/>
                      <a:pt x="307" y="122"/>
                    </a:cubicBezTo>
                    <a:cubicBezTo>
                      <a:pt x="308" y="120"/>
                      <a:pt x="310" y="119"/>
                      <a:pt x="311" y="118"/>
                    </a:cubicBezTo>
                    <a:cubicBezTo>
                      <a:pt x="311" y="117"/>
                      <a:pt x="311" y="117"/>
                      <a:pt x="311" y="116"/>
                    </a:cubicBezTo>
                    <a:cubicBezTo>
                      <a:pt x="311" y="116"/>
                      <a:pt x="310" y="114"/>
                      <a:pt x="310" y="114"/>
                    </a:cubicBezTo>
                    <a:cubicBezTo>
                      <a:pt x="310" y="113"/>
                      <a:pt x="308" y="112"/>
                      <a:pt x="309" y="112"/>
                    </a:cubicBezTo>
                    <a:cubicBezTo>
                      <a:pt x="309" y="111"/>
                      <a:pt x="311" y="113"/>
                      <a:pt x="311" y="111"/>
                    </a:cubicBezTo>
                    <a:cubicBezTo>
                      <a:pt x="312" y="109"/>
                      <a:pt x="312" y="109"/>
                      <a:pt x="310" y="106"/>
                    </a:cubicBezTo>
                    <a:cubicBezTo>
                      <a:pt x="310" y="106"/>
                      <a:pt x="309" y="105"/>
                      <a:pt x="309" y="104"/>
                    </a:cubicBezTo>
                    <a:cubicBezTo>
                      <a:pt x="309" y="103"/>
                      <a:pt x="310" y="104"/>
                      <a:pt x="311" y="103"/>
                    </a:cubicBezTo>
                    <a:cubicBezTo>
                      <a:pt x="311" y="102"/>
                      <a:pt x="312" y="103"/>
                      <a:pt x="311" y="101"/>
                    </a:cubicBezTo>
                    <a:cubicBezTo>
                      <a:pt x="310" y="101"/>
                      <a:pt x="310" y="100"/>
                      <a:pt x="309" y="100"/>
                    </a:cubicBezTo>
                    <a:cubicBezTo>
                      <a:pt x="307" y="98"/>
                      <a:pt x="306" y="97"/>
                      <a:pt x="303" y="96"/>
                    </a:cubicBezTo>
                    <a:cubicBezTo>
                      <a:pt x="301" y="96"/>
                      <a:pt x="300" y="95"/>
                      <a:pt x="299" y="95"/>
                    </a:cubicBezTo>
                    <a:cubicBezTo>
                      <a:pt x="299" y="94"/>
                      <a:pt x="300" y="94"/>
                      <a:pt x="299" y="93"/>
                    </a:cubicBezTo>
                    <a:cubicBezTo>
                      <a:pt x="298" y="93"/>
                      <a:pt x="297" y="94"/>
                      <a:pt x="296" y="94"/>
                    </a:cubicBezTo>
                    <a:cubicBezTo>
                      <a:pt x="294" y="94"/>
                      <a:pt x="294" y="94"/>
                      <a:pt x="292" y="93"/>
                    </a:cubicBezTo>
                    <a:cubicBezTo>
                      <a:pt x="290" y="91"/>
                      <a:pt x="290" y="92"/>
                      <a:pt x="292" y="90"/>
                    </a:cubicBezTo>
                    <a:cubicBezTo>
                      <a:pt x="293" y="88"/>
                      <a:pt x="294" y="88"/>
                      <a:pt x="294" y="87"/>
                    </a:cubicBezTo>
                    <a:cubicBezTo>
                      <a:pt x="294" y="86"/>
                      <a:pt x="291" y="85"/>
                      <a:pt x="293" y="84"/>
                    </a:cubicBezTo>
                    <a:cubicBezTo>
                      <a:pt x="291" y="83"/>
                      <a:pt x="290" y="81"/>
                      <a:pt x="288" y="81"/>
                    </a:cubicBezTo>
                    <a:cubicBezTo>
                      <a:pt x="287" y="81"/>
                      <a:pt x="286" y="81"/>
                      <a:pt x="286" y="81"/>
                    </a:cubicBezTo>
                    <a:cubicBezTo>
                      <a:pt x="285" y="81"/>
                      <a:pt x="284" y="80"/>
                      <a:pt x="283" y="80"/>
                    </a:cubicBezTo>
                    <a:cubicBezTo>
                      <a:pt x="282" y="80"/>
                      <a:pt x="280" y="81"/>
                      <a:pt x="279" y="80"/>
                    </a:cubicBezTo>
                    <a:cubicBezTo>
                      <a:pt x="278" y="79"/>
                      <a:pt x="278" y="78"/>
                      <a:pt x="277" y="78"/>
                    </a:cubicBezTo>
                    <a:cubicBezTo>
                      <a:pt x="275" y="77"/>
                      <a:pt x="275" y="79"/>
                      <a:pt x="274" y="78"/>
                    </a:cubicBezTo>
                    <a:cubicBezTo>
                      <a:pt x="272" y="78"/>
                      <a:pt x="271" y="77"/>
                      <a:pt x="270" y="77"/>
                    </a:cubicBezTo>
                    <a:cubicBezTo>
                      <a:pt x="270" y="77"/>
                      <a:pt x="269" y="78"/>
                      <a:pt x="269" y="77"/>
                    </a:cubicBezTo>
                    <a:cubicBezTo>
                      <a:pt x="269" y="77"/>
                      <a:pt x="268" y="77"/>
                      <a:pt x="268" y="77"/>
                    </a:cubicBezTo>
                    <a:cubicBezTo>
                      <a:pt x="268" y="77"/>
                      <a:pt x="268" y="76"/>
                      <a:pt x="268" y="75"/>
                    </a:cubicBezTo>
                    <a:cubicBezTo>
                      <a:pt x="267" y="75"/>
                      <a:pt x="266" y="76"/>
                      <a:pt x="265" y="76"/>
                    </a:cubicBezTo>
                    <a:cubicBezTo>
                      <a:pt x="263" y="76"/>
                      <a:pt x="262" y="76"/>
                      <a:pt x="261" y="76"/>
                    </a:cubicBezTo>
                    <a:cubicBezTo>
                      <a:pt x="260" y="77"/>
                      <a:pt x="262" y="78"/>
                      <a:pt x="260" y="78"/>
                    </a:cubicBezTo>
                    <a:cubicBezTo>
                      <a:pt x="259" y="78"/>
                      <a:pt x="258" y="77"/>
                      <a:pt x="258" y="77"/>
                    </a:cubicBezTo>
                    <a:cubicBezTo>
                      <a:pt x="257" y="76"/>
                      <a:pt x="255" y="75"/>
                      <a:pt x="255" y="75"/>
                    </a:cubicBezTo>
                    <a:cubicBezTo>
                      <a:pt x="254" y="75"/>
                      <a:pt x="253" y="75"/>
                      <a:pt x="253" y="75"/>
                    </a:cubicBezTo>
                    <a:cubicBezTo>
                      <a:pt x="252" y="75"/>
                      <a:pt x="252" y="75"/>
                      <a:pt x="251" y="75"/>
                    </a:cubicBezTo>
                    <a:cubicBezTo>
                      <a:pt x="250" y="75"/>
                      <a:pt x="251" y="74"/>
                      <a:pt x="250" y="74"/>
                    </a:cubicBezTo>
                    <a:cubicBezTo>
                      <a:pt x="250" y="74"/>
                      <a:pt x="250" y="75"/>
                      <a:pt x="249" y="75"/>
                    </a:cubicBezTo>
                    <a:cubicBezTo>
                      <a:pt x="247" y="74"/>
                      <a:pt x="244" y="72"/>
                      <a:pt x="241" y="71"/>
                    </a:cubicBezTo>
                    <a:cubicBezTo>
                      <a:pt x="235" y="67"/>
                      <a:pt x="230" y="65"/>
                      <a:pt x="223" y="63"/>
                    </a:cubicBezTo>
                    <a:cubicBezTo>
                      <a:pt x="218" y="62"/>
                      <a:pt x="213" y="61"/>
                      <a:pt x="209" y="60"/>
                    </a:cubicBezTo>
                    <a:cubicBezTo>
                      <a:pt x="196" y="56"/>
                      <a:pt x="183" y="53"/>
                      <a:pt x="170" y="50"/>
                    </a:cubicBezTo>
                    <a:cubicBezTo>
                      <a:pt x="169" y="50"/>
                      <a:pt x="166" y="41"/>
                      <a:pt x="166" y="40"/>
                    </a:cubicBezTo>
                    <a:cubicBezTo>
                      <a:pt x="165" y="39"/>
                      <a:pt x="164" y="37"/>
                      <a:pt x="163" y="36"/>
                    </a:cubicBezTo>
                    <a:cubicBezTo>
                      <a:pt x="162" y="36"/>
                      <a:pt x="160" y="37"/>
                      <a:pt x="160" y="35"/>
                    </a:cubicBezTo>
                    <a:cubicBezTo>
                      <a:pt x="156" y="37"/>
                      <a:pt x="159" y="33"/>
                      <a:pt x="156" y="32"/>
                    </a:cubicBezTo>
                    <a:cubicBezTo>
                      <a:pt x="156" y="32"/>
                      <a:pt x="155" y="34"/>
                      <a:pt x="154" y="34"/>
                    </a:cubicBezTo>
                    <a:cubicBezTo>
                      <a:pt x="152" y="34"/>
                      <a:pt x="152" y="33"/>
                      <a:pt x="151" y="31"/>
                    </a:cubicBezTo>
                    <a:cubicBezTo>
                      <a:pt x="149" y="33"/>
                      <a:pt x="147" y="30"/>
                      <a:pt x="145" y="30"/>
                    </a:cubicBezTo>
                    <a:cubicBezTo>
                      <a:pt x="143" y="30"/>
                      <a:pt x="144" y="31"/>
                      <a:pt x="142" y="30"/>
                    </a:cubicBezTo>
                    <a:cubicBezTo>
                      <a:pt x="140" y="29"/>
                      <a:pt x="138" y="27"/>
                      <a:pt x="137" y="26"/>
                    </a:cubicBezTo>
                    <a:cubicBezTo>
                      <a:pt x="137" y="27"/>
                      <a:pt x="137" y="26"/>
                      <a:pt x="137" y="27"/>
                    </a:cubicBezTo>
                    <a:cubicBezTo>
                      <a:pt x="136" y="26"/>
                      <a:pt x="136" y="27"/>
                      <a:pt x="136" y="26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4" y="24"/>
                      <a:pt x="132" y="23"/>
                      <a:pt x="130" y="21"/>
                    </a:cubicBezTo>
                    <a:cubicBezTo>
                      <a:pt x="131" y="22"/>
                      <a:pt x="133" y="23"/>
                      <a:pt x="134" y="24"/>
                    </a:cubicBezTo>
                    <a:cubicBezTo>
                      <a:pt x="133" y="24"/>
                      <a:pt x="131" y="23"/>
                      <a:pt x="130" y="24"/>
                    </a:cubicBezTo>
                    <a:cubicBezTo>
                      <a:pt x="131" y="24"/>
                      <a:pt x="133" y="24"/>
                      <a:pt x="134" y="25"/>
                    </a:cubicBezTo>
                    <a:cubicBezTo>
                      <a:pt x="133" y="25"/>
                      <a:pt x="132" y="25"/>
                      <a:pt x="130" y="26"/>
                    </a:cubicBezTo>
                    <a:cubicBezTo>
                      <a:pt x="127" y="27"/>
                      <a:pt x="125" y="28"/>
                      <a:pt x="123" y="29"/>
                    </a:cubicBezTo>
                    <a:cubicBezTo>
                      <a:pt x="122" y="30"/>
                      <a:pt x="118" y="32"/>
                      <a:pt x="118" y="29"/>
                    </a:cubicBezTo>
                    <a:cubicBezTo>
                      <a:pt x="118" y="29"/>
                      <a:pt x="120" y="26"/>
                      <a:pt x="120" y="26"/>
                    </a:cubicBezTo>
                    <a:cubicBezTo>
                      <a:pt x="121" y="25"/>
                      <a:pt x="120" y="24"/>
                      <a:pt x="121" y="24"/>
                    </a:cubicBezTo>
                    <a:cubicBezTo>
                      <a:pt x="121" y="23"/>
                      <a:pt x="122" y="23"/>
                      <a:pt x="122" y="23"/>
                    </a:cubicBezTo>
                    <a:cubicBezTo>
                      <a:pt x="125" y="21"/>
                      <a:pt x="124" y="20"/>
                      <a:pt x="122" y="18"/>
                    </a:cubicBezTo>
                    <a:cubicBezTo>
                      <a:pt x="122" y="16"/>
                      <a:pt x="124" y="15"/>
                      <a:pt x="124" y="14"/>
                    </a:cubicBezTo>
                    <a:cubicBezTo>
                      <a:pt x="126" y="13"/>
                      <a:pt x="130" y="9"/>
                      <a:pt x="129" y="6"/>
                    </a:cubicBezTo>
                    <a:cubicBezTo>
                      <a:pt x="132" y="7"/>
                      <a:pt x="129" y="4"/>
                      <a:pt x="128" y="3"/>
                    </a:cubicBezTo>
                    <a:cubicBezTo>
                      <a:pt x="128" y="2"/>
                      <a:pt x="127" y="2"/>
                      <a:pt x="125" y="2"/>
                    </a:cubicBezTo>
                    <a:cubicBezTo>
                      <a:pt x="126" y="1"/>
                      <a:pt x="124" y="0"/>
                      <a:pt x="123" y="0"/>
                    </a:cubicBezTo>
                    <a:cubicBezTo>
                      <a:pt x="122" y="0"/>
                      <a:pt x="121" y="2"/>
                      <a:pt x="120" y="3"/>
                    </a:cubicBezTo>
                    <a:cubicBezTo>
                      <a:pt x="118" y="3"/>
                      <a:pt x="118" y="2"/>
                      <a:pt x="117" y="2"/>
                    </a:cubicBezTo>
                    <a:cubicBezTo>
                      <a:pt x="116" y="3"/>
                      <a:pt x="114" y="4"/>
                      <a:pt x="113" y="4"/>
                    </a:cubicBezTo>
                    <a:cubicBezTo>
                      <a:pt x="113" y="5"/>
                      <a:pt x="113" y="6"/>
                      <a:pt x="112" y="6"/>
                    </a:cubicBezTo>
                    <a:cubicBezTo>
                      <a:pt x="112" y="6"/>
                      <a:pt x="111" y="7"/>
                      <a:pt x="111" y="7"/>
                    </a:cubicBezTo>
                    <a:cubicBezTo>
                      <a:pt x="111" y="6"/>
                      <a:pt x="109" y="8"/>
                      <a:pt x="109" y="7"/>
                    </a:cubicBezTo>
                    <a:cubicBezTo>
                      <a:pt x="109" y="8"/>
                      <a:pt x="109" y="9"/>
                      <a:pt x="108" y="9"/>
                    </a:cubicBezTo>
                    <a:cubicBezTo>
                      <a:pt x="107" y="8"/>
                      <a:pt x="107" y="7"/>
                      <a:pt x="107" y="7"/>
                    </a:cubicBezTo>
                    <a:cubicBezTo>
                      <a:pt x="106" y="7"/>
                      <a:pt x="106" y="8"/>
                      <a:pt x="105" y="9"/>
                    </a:cubicBezTo>
                    <a:cubicBezTo>
                      <a:pt x="105" y="9"/>
                      <a:pt x="103" y="11"/>
                      <a:pt x="103" y="8"/>
                    </a:cubicBezTo>
                    <a:cubicBezTo>
                      <a:pt x="103" y="8"/>
                      <a:pt x="104" y="7"/>
                      <a:pt x="104" y="6"/>
                    </a:cubicBezTo>
                    <a:cubicBezTo>
                      <a:pt x="102" y="7"/>
                      <a:pt x="100" y="10"/>
                      <a:pt x="97" y="11"/>
                    </a:cubicBezTo>
                    <a:cubicBezTo>
                      <a:pt x="95" y="12"/>
                      <a:pt x="93" y="14"/>
                      <a:pt x="91" y="15"/>
                    </a:cubicBezTo>
                    <a:cubicBezTo>
                      <a:pt x="91" y="15"/>
                      <a:pt x="91" y="14"/>
                      <a:pt x="91" y="14"/>
                    </a:cubicBezTo>
                    <a:cubicBezTo>
                      <a:pt x="90" y="13"/>
                      <a:pt x="86" y="15"/>
                      <a:pt x="85" y="16"/>
                    </a:cubicBezTo>
                    <a:cubicBezTo>
                      <a:pt x="83" y="17"/>
                      <a:pt x="80" y="17"/>
                      <a:pt x="78" y="17"/>
                    </a:cubicBezTo>
                    <a:cubicBezTo>
                      <a:pt x="75" y="18"/>
                      <a:pt x="72" y="19"/>
                      <a:pt x="69" y="21"/>
                    </a:cubicBezTo>
                    <a:cubicBezTo>
                      <a:pt x="67" y="21"/>
                      <a:pt x="64" y="21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2" y="21"/>
                      <a:pt x="60" y="22"/>
                      <a:pt x="58" y="23"/>
                    </a:cubicBezTo>
                    <a:cubicBezTo>
                      <a:pt x="56" y="23"/>
                      <a:pt x="55" y="21"/>
                      <a:pt x="53" y="21"/>
                    </a:cubicBezTo>
                    <a:cubicBezTo>
                      <a:pt x="54" y="21"/>
                      <a:pt x="55" y="22"/>
                      <a:pt x="56" y="22"/>
                    </a:cubicBezTo>
                    <a:cubicBezTo>
                      <a:pt x="53" y="23"/>
                      <a:pt x="51" y="19"/>
                      <a:pt x="49" y="17"/>
                    </a:cubicBezTo>
                    <a:cubicBezTo>
                      <a:pt x="47" y="17"/>
                      <a:pt x="47" y="17"/>
                      <a:pt x="46" y="18"/>
                    </a:cubicBezTo>
                    <a:cubicBezTo>
                      <a:pt x="45" y="18"/>
                      <a:pt x="46" y="19"/>
                      <a:pt x="45" y="20"/>
                    </a:cubicBezTo>
                    <a:cubicBezTo>
                      <a:pt x="45" y="20"/>
                      <a:pt x="44" y="19"/>
                      <a:pt x="43" y="19"/>
                    </a:cubicBezTo>
                    <a:cubicBezTo>
                      <a:pt x="41" y="21"/>
                      <a:pt x="45" y="21"/>
                      <a:pt x="42" y="24"/>
                    </a:cubicBezTo>
                    <a:cubicBezTo>
                      <a:pt x="41" y="25"/>
                      <a:pt x="42" y="25"/>
                      <a:pt x="40" y="25"/>
                    </a:cubicBezTo>
                    <a:cubicBezTo>
                      <a:pt x="39" y="25"/>
                      <a:pt x="37" y="24"/>
                      <a:pt x="37" y="23"/>
                    </a:cubicBezTo>
                    <a:cubicBezTo>
                      <a:pt x="36" y="36"/>
                      <a:pt x="37" y="50"/>
                      <a:pt x="37" y="63"/>
                    </a:cubicBezTo>
                    <a:cubicBezTo>
                      <a:pt x="37" y="65"/>
                      <a:pt x="37" y="67"/>
                      <a:pt x="37" y="69"/>
                    </a:cubicBezTo>
                    <a:cubicBezTo>
                      <a:pt x="37" y="72"/>
                      <a:pt x="36" y="70"/>
                      <a:pt x="34" y="72"/>
                    </a:cubicBezTo>
                    <a:cubicBezTo>
                      <a:pt x="33" y="74"/>
                      <a:pt x="35" y="76"/>
                      <a:pt x="31" y="76"/>
                    </a:cubicBezTo>
                    <a:cubicBezTo>
                      <a:pt x="30" y="76"/>
                      <a:pt x="30" y="75"/>
                      <a:pt x="28" y="75"/>
                    </a:cubicBezTo>
                    <a:cubicBezTo>
                      <a:pt x="27" y="76"/>
                      <a:pt x="27" y="77"/>
                      <a:pt x="27" y="78"/>
                    </a:cubicBezTo>
                    <a:cubicBezTo>
                      <a:pt x="25" y="79"/>
                      <a:pt x="25" y="78"/>
                      <a:pt x="23" y="78"/>
                    </a:cubicBezTo>
                    <a:cubicBezTo>
                      <a:pt x="22" y="78"/>
                      <a:pt x="22" y="79"/>
                      <a:pt x="21" y="80"/>
                    </a:cubicBezTo>
                    <a:cubicBezTo>
                      <a:pt x="21" y="80"/>
                      <a:pt x="21" y="81"/>
                      <a:pt x="21" y="81"/>
                    </a:cubicBezTo>
                    <a:cubicBezTo>
                      <a:pt x="21" y="81"/>
                      <a:pt x="20" y="81"/>
                      <a:pt x="19" y="81"/>
                    </a:cubicBezTo>
                    <a:cubicBezTo>
                      <a:pt x="18" y="82"/>
                      <a:pt x="16" y="82"/>
                      <a:pt x="15" y="83"/>
                    </a:cubicBezTo>
                    <a:cubicBezTo>
                      <a:pt x="11" y="85"/>
                      <a:pt x="10" y="88"/>
                      <a:pt x="8" y="91"/>
                    </a:cubicBezTo>
                    <a:cubicBezTo>
                      <a:pt x="8" y="93"/>
                      <a:pt x="7" y="95"/>
                      <a:pt x="6" y="97"/>
                    </a:cubicBezTo>
                    <a:cubicBezTo>
                      <a:pt x="5" y="98"/>
                      <a:pt x="2" y="98"/>
                      <a:pt x="1" y="100"/>
                    </a:cubicBezTo>
                    <a:cubicBezTo>
                      <a:pt x="0" y="103"/>
                      <a:pt x="0" y="110"/>
                      <a:pt x="2" y="111"/>
                    </a:cubicBezTo>
                    <a:cubicBezTo>
                      <a:pt x="4" y="113"/>
                      <a:pt x="7" y="111"/>
                      <a:pt x="9" y="112"/>
                    </a:cubicBezTo>
                    <a:cubicBezTo>
                      <a:pt x="10" y="113"/>
                      <a:pt x="11" y="116"/>
                      <a:pt x="12" y="117"/>
                    </a:cubicBezTo>
                    <a:cubicBezTo>
                      <a:pt x="13" y="119"/>
                      <a:pt x="15" y="120"/>
                      <a:pt x="15" y="122"/>
                    </a:cubicBezTo>
                    <a:cubicBezTo>
                      <a:pt x="16" y="124"/>
                      <a:pt x="14" y="125"/>
                      <a:pt x="13" y="127"/>
                    </a:cubicBezTo>
                    <a:cubicBezTo>
                      <a:pt x="11" y="129"/>
                      <a:pt x="12" y="131"/>
                      <a:pt x="10" y="133"/>
                    </a:cubicBezTo>
                    <a:cubicBezTo>
                      <a:pt x="8" y="134"/>
                      <a:pt x="9" y="135"/>
                      <a:pt x="8" y="138"/>
                    </a:cubicBezTo>
                    <a:cubicBezTo>
                      <a:pt x="8" y="138"/>
                      <a:pt x="8" y="140"/>
                      <a:pt x="8" y="140"/>
                    </a:cubicBezTo>
                    <a:cubicBezTo>
                      <a:pt x="8" y="142"/>
                      <a:pt x="9" y="142"/>
                      <a:pt x="9" y="143"/>
                    </a:cubicBezTo>
                    <a:cubicBezTo>
                      <a:pt x="10" y="147"/>
                      <a:pt x="9" y="148"/>
                      <a:pt x="7" y="150"/>
                    </a:cubicBezTo>
                    <a:cubicBezTo>
                      <a:pt x="5" y="153"/>
                      <a:pt x="7" y="152"/>
                      <a:pt x="8" y="154"/>
                    </a:cubicBezTo>
                    <a:cubicBezTo>
                      <a:pt x="8" y="156"/>
                      <a:pt x="7" y="157"/>
                      <a:pt x="8" y="158"/>
                    </a:cubicBezTo>
                    <a:cubicBezTo>
                      <a:pt x="8" y="160"/>
                      <a:pt x="9" y="161"/>
                      <a:pt x="9" y="162"/>
                    </a:cubicBezTo>
                    <a:cubicBezTo>
                      <a:pt x="8" y="164"/>
                      <a:pt x="7" y="164"/>
                      <a:pt x="7" y="165"/>
                    </a:cubicBezTo>
                    <a:cubicBezTo>
                      <a:pt x="7" y="166"/>
                      <a:pt x="8" y="167"/>
                      <a:pt x="8" y="168"/>
                    </a:cubicBezTo>
                    <a:cubicBezTo>
                      <a:pt x="8" y="170"/>
                      <a:pt x="7" y="171"/>
                      <a:pt x="7" y="173"/>
                    </a:cubicBezTo>
                    <a:cubicBezTo>
                      <a:pt x="6" y="176"/>
                      <a:pt x="4" y="176"/>
                      <a:pt x="8" y="178"/>
                    </a:cubicBezTo>
                    <a:cubicBezTo>
                      <a:pt x="9" y="180"/>
                      <a:pt x="11" y="181"/>
                      <a:pt x="13" y="182"/>
                    </a:cubicBezTo>
                    <a:cubicBezTo>
                      <a:pt x="13" y="183"/>
                      <a:pt x="15" y="184"/>
                      <a:pt x="15" y="185"/>
                    </a:cubicBezTo>
                    <a:cubicBezTo>
                      <a:pt x="16" y="185"/>
                      <a:pt x="16" y="187"/>
                      <a:pt x="17" y="188"/>
                    </a:cubicBezTo>
                    <a:cubicBezTo>
                      <a:pt x="18" y="188"/>
                      <a:pt x="19" y="188"/>
                      <a:pt x="20" y="188"/>
                    </a:cubicBezTo>
                    <a:cubicBezTo>
                      <a:pt x="20" y="189"/>
                      <a:pt x="21" y="190"/>
                      <a:pt x="21" y="191"/>
                    </a:cubicBezTo>
                    <a:cubicBezTo>
                      <a:pt x="23" y="192"/>
                      <a:pt x="29" y="191"/>
                      <a:pt x="33" y="192"/>
                    </a:cubicBezTo>
                    <a:cubicBezTo>
                      <a:pt x="35" y="193"/>
                      <a:pt x="36" y="194"/>
                      <a:pt x="36" y="197"/>
                    </a:cubicBezTo>
                    <a:cubicBezTo>
                      <a:pt x="37" y="198"/>
                      <a:pt x="40" y="201"/>
                      <a:pt x="41" y="202"/>
                    </a:cubicBezTo>
                    <a:cubicBezTo>
                      <a:pt x="43" y="203"/>
                      <a:pt x="46" y="203"/>
                      <a:pt x="49" y="204"/>
                    </a:cubicBezTo>
                    <a:cubicBezTo>
                      <a:pt x="51" y="205"/>
                      <a:pt x="53" y="206"/>
                      <a:pt x="55" y="207"/>
                    </a:cubicBezTo>
                    <a:cubicBezTo>
                      <a:pt x="57" y="208"/>
                      <a:pt x="59" y="209"/>
                      <a:pt x="59" y="211"/>
                    </a:cubicBezTo>
                    <a:cubicBezTo>
                      <a:pt x="60" y="212"/>
                      <a:pt x="59" y="212"/>
                      <a:pt x="59" y="213"/>
                    </a:cubicBezTo>
                    <a:cubicBezTo>
                      <a:pt x="59" y="214"/>
                      <a:pt x="60" y="214"/>
                      <a:pt x="61" y="215"/>
                    </a:cubicBezTo>
                    <a:cubicBezTo>
                      <a:pt x="62" y="217"/>
                      <a:pt x="61" y="220"/>
                      <a:pt x="63" y="221"/>
                    </a:cubicBezTo>
                    <a:cubicBezTo>
                      <a:pt x="65" y="222"/>
                      <a:pt x="66" y="224"/>
                      <a:pt x="68" y="225"/>
                    </a:cubicBezTo>
                    <a:cubicBezTo>
                      <a:pt x="72" y="227"/>
                      <a:pt x="74" y="230"/>
                      <a:pt x="78" y="233"/>
                    </a:cubicBezTo>
                    <a:cubicBezTo>
                      <a:pt x="80" y="234"/>
                      <a:pt x="81" y="234"/>
                      <a:pt x="83" y="235"/>
                    </a:cubicBezTo>
                    <a:cubicBezTo>
                      <a:pt x="85" y="235"/>
                      <a:pt x="87" y="236"/>
                      <a:pt x="88" y="237"/>
                    </a:cubicBezTo>
                    <a:cubicBezTo>
                      <a:pt x="92" y="239"/>
                      <a:pt x="94" y="244"/>
                      <a:pt x="97" y="247"/>
                    </a:cubicBezTo>
                    <a:cubicBezTo>
                      <a:pt x="99" y="250"/>
                      <a:pt x="101" y="254"/>
                      <a:pt x="100" y="258"/>
                    </a:cubicBezTo>
                    <a:cubicBezTo>
                      <a:pt x="99" y="260"/>
                      <a:pt x="99" y="262"/>
                      <a:pt x="99" y="264"/>
                    </a:cubicBezTo>
                    <a:cubicBezTo>
                      <a:pt x="99" y="265"/>
                      <a:pt x="99" y="266"/>
                      <a:pt x="99" y="267"/>
                    </a:cubicBezTo>
                    <a:cubicBezTo>
                      <a:pt x="100" y="268"/>
                      <a:pt x="101" y="269"/>
                      <a:pt x="101" y="269"/>
                    </a:cubicBezTo>
                    <a:cubicBezTo>
                      <a:pt x="102" y="271"/>
                      <a:pt x="101" y="271"/>
                      <a:pt x="101" y="273"/>
                    </a:cubicBezTo>
                    <a:cubicBezTo>
                      <a:pt x="101" y="274"/>
                      <a:pt x="102" y="275"/>
                      <a:pt x="102" y="276"/>
                    </a:cubicBezTo>
                    <a:cubicBezTo>
                      <a:pt x="103" y="277"/>
                      <a:pt x="102" y="278"/>
                      <a:pt x="102" y="279"/>
                    </a:cubicBezTo>
                    <a:cubicBezTo>
                      <a:pt x="102" y="281"/>
                      <a:pt x="102" y="281"/>
                      <a:pt x="103" y="283"/>
                    </a:cubicBezTo>
                    <a:cubicBezTo>
                      <a:pt x="104" y="285"/>
                      <a:pt x="102" y="287"/>
                      <a:pt x="103" y="289"/>
                    </a:cubicBezTo>
                    <a:cubicBezTo>
                      <a:pt x="104" y="289"/>
                      <a:pt x="106" y="289"/>
                      <a:pt x="107" y="290"/>
                    </a:cubicBezTo>
                    <a:cubicBezTo>
                      <a:pt x="109" y="291"/>
                      <a:pt x="110" y="292"/>
                      <a:pt x="111" y="294"/>
                    </a:cubicBezTo>
                    <a:cubicBezTo>
                      <a:pt x="112" y="297"/>
                      <a:pt x="111" y="298"/>
                      <a:pt x="109" y="300"/>
                    </a:cubicBezTo>
                    <a:cubicBezTo>
                      <a:pt x="108" y="301"/>
                      <a:pt x="107" y="302"/>
                      <a:pt x="107" y="303"/>
                    </a:cubicBezTo>
                    <a:cubicBezTo>
                      <a:pt x="106" y="304"/>
                      <a:pt x="105" y="305"/>
                      <a:pt x="105" y="306"/>
                    </a:cubicBezTo>
                    <a:cubicBezTo>
                      <a:pt x="103" y="311"/>
                      <a:pt x="107" y="318"/>
                      <a:pt x="107" y="323"/>
                    </a:cubicBezTo>
                    <a:cubicBezTo>
                      <a:pt x="107" y="324"/>
                      <a:pt x="107" y="325"/>
                      <a:pt x="108" y="325"/>
                    </a:cubicBezTo>
                    <a:cubicBezTo>
                      <a:pt x="109" y="326"/>
                      <a:pt x="110" y="328"/>
                      <a:pt x="110" y="329"/>
                    </a:cubicBezTo>
                    <a:cubicBezTo>
                      <a:pt x="111" y="331"/>
                      <a:pt x="111" y="334"/>
                      <a:pt x="112" y="336"/>
                    </a:cubicBezTo>
                    <a:cubicBezTo>
                      <a:pt x="113" y="339"/>
                      <a:pt x="118" y="341"/>
                      <a:pt x="121" y="342"/>
                    </a:cubicBezTo>
                    <a:cubicBezTo>
                      <a:pt x="125" y="343"/>
                      <a:pt x="128" y="344"/>
                      <a:pt x="131" y="345"/>
                    </a:cubicBezTo>
                    <a:cubicBezTo>
                      <a:pt x="134" y="345"/>
                      <a:pt x="134" y="347"/>
                      <a:pt x="135" y="350"/>
                    </a:cubicBezTo>
                    <a:cubicBezTo>
                      <a:pt x="136" y="351"/>
                      <a:pt x="139" y="354"/>
                      <a:pt x="137" y="356"/>
                    </a:cubicBezTo>
                    <a:cubicBezTo>
                      <a:pt x="149" y="357"/>
                      <a:pt x="161" y="356"/>
                      <a:pt x="172" y="356"/>
                    </a:cubicBezTo>
                    <a:cubicBezTo>
                      <a:pt x="185" y="356"/>
                      <a:pt x="197" y="356"/>
                      <a:pt x="209" y="356"/>
                    </a:cubicBezTo>
                    <a:cubicBezTo>
                      <a:pt x="233" y="357"/>
                      <a:pt x="257" y="357"/>
                      <a:pt x="280" y="357"/>
                    </a:cubicBezTo>
                    <a:cubicBezTo>
                      <a:pt x="290" y="357"/>
                      <a:pt x="301" y="357"/>
                      <a:pt x="311" y="357"/>
                    </a:cubicBezTo>
                    <a:cubicBezTo>
                      <a:pt x="309" y="351"/>
                      <a:pt x="310" y="346"/>
                      <a:pt x="312" y="341"/>
                    </a:cubicBezTo>
                    <a:cubicBezTo>
                      <a:pt x="312" y="339"/>
                      <a:pt x="313" y="334"/>
                      <a:pt x="313" y="334"/>
                    </a:cubicBezTo>
                    <a:cubicBezTo>
                      <a:pt x="311" y="331"/>
                      <a:pt x="309" y="330"/>
                      <a:pt x="308" y="327"/>
                    </a:cubicBezTo>
                    <a:cubicBezTo>
                      <a:pt x="308" y="324"/>
                      <a:pt x="309" y="322"/>
                      <a:pt x="308" y="319"/>
                    </a:cubicBezTo>
                    <a:cubicBezTo>
                      <a:pt x="307" y="317"/>
                      <a:pt x="304" y="317"/>
                      <a:pt x="305" y="314"/>
                    </a:cubicBezTo>
                    <a:cubicBezTo>
                      <a:pt x="306" y="312"/>
                      <a:pt x="307" y="312"/>
                      <a:pt x="307" y="310"/>
                    </a:cubicBezTo>
                    <a:cubicBezTo>
                      <a:pt x="306" y="308"/>
                      <a:pt x="305" y="308"/>
                      <a:pt x="305" y="307"/>
                    </a:cubicBezTo>
                    <a:cubicBezTo>
                      <a:pt x="305" y="305"/>
                      <a:pt x="305" y="305"/>
                      <a:pt x="306" y="304"/>
                    </a:cubicBezTo>
                    <a:cubicBezTo>
                      <a:pt x="306" y="302"/>
                      <a:pt x="305" y="302"/>
                      <a:pt x="305" y="301"/>
                    </a:cubicBezTo>
                    <a:cubicBezTo>
                      <a:pt x="304" y="296"/>
                      <a:pt x="305" y="289"/>
                      <a:pt x="307" y="286"/>
                    </a:cubicBezTo>
                    <a:cubicBezTo>
                      <a:pt x="309" y="281"/>
                      <a:pt x="311" y="279"/>
                      <a:pt x="311" y="274"/>
                    </a:cubicBezTo>
                    <a:cubicBezTo>
                      <a:pt x="311" y="270"/>
                      <a:pt x="315" y="267"/>
                      <a:pt x="316" y="263"/>
                    </a:cubicBezTo>
                    <a:cubicBezTo>
                      <a:pt x="317" y="261"/>
                      <a:pt x="317" y="256"/>
                      <a:pt x="316" y="255"/>
                    </a:cubicBezTo>
                    <a:cubicBezTo>
                      <a:pt x="316" y="252"/>
                      <a:pt x="314" y="249"/>
                      <a:pt x="315" y="246"/>
                    </a:cubicBezTo>
                    <a:cubicBezTo>
                      <a:pt x="316" y="243"/>
                      <a:pt x="316" y="239"/>
                      <a:pt x="318" y="236"/>
                    </a:cubicBezTo>
                    <a:cubicBezTo>
                      <a:pt x="318" y="234"/>
                      <a:pt x="319" y="233"/>
                      <a:pt x="320" y="232"/>
                    </a:cubicBezTo>
                    <a:cubicBezTo>
                      <a:pt x="320" y="230"/>
                      <a:pt x="320" y="229"/>
                      <a:pt x="321" y="228"/>
                    </a:cubicBezTo>
                    <a:cubicBezTo>
                      <a:pt x="323" y="226"/>
                      <a:pt x="326" y="226"/>
                      <a:pt x="327" y="224"/>
                    </a:cubicBezTo>
                    <a:cubicBezTo>
                      <a:pt x="329" y="221"/>
                      <a:pt x="329" y="219"/>
                      <a:pt x="328" y="217"/>
                    </a:cubicBezTo>
                    <a:cubicBezTo>
                      <a:pt x="327" y="213"/>
                      <a:pt x="326" y="212"/>
                      <a:pt x="328" y="208"/>
                    </a:cubicBezTo>
                    <a:cubicBezTo>
                      <a:pt x="328" y="205"/>
                      <a:pt x="328" y="203"/>
                      <a:pt x="329" y="200"/>
                    </a:cubicBezTo>
                    <a:cubicBezTo>
                      <a:pt x="330" y="197"/>
                      <a:pt x="331" y="194"/>
                      <a:pt x="332" y="191"/>
                    </a:cubicBezTo>
                    <a:cubicBezTo>
                      <a:pt x="333" y="189"/>
                      <a:pt x="334" y="187"/>
                      <a:pt x="336" y="185"/>
                    </a:cubicBezTo>
                    <a:cubicBezTo>
                      <a:pt x="337" y="183"/>
                      <a:pt x="342" y="174"/>
                      <a:pt x="339" y="17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Freeform 10207" descr="© INSCALE GmbH, 05.05.2010&#10;http://www.presentationload.com/">
              <a:extLst>
                <a:ext uri="{FF2B5EF4-FFF2-40B4-BE49-F238E27FC236}">
                  <a16:creationId xmlns:a16="http://schemas.microsoft.com/office/drawing/2014/main" id="{30B9DC0E-E2DB-4D41-A12B-DA234084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" y="1011"/>
              <a:ext cx="766" cy="528"/>
            </a:xfrm>
            <a:custGeom>
              <a:avLst/>
              <a:gdLst>
                <a:gd name="T0" fmla="*/ 747 w 494"/>
                <a:gd name="T1" fmla="*/ 57 h 341"/>
                <a:gd name="T2" fmla="*/ 729 w 494"/>
                <a:gd name="T3" fmla="*/ 42 h 341"/>
                <a:gd name="T4" fmla="*/ 532 w 494"/>
                <a:gd name="T5" fmla="*/ 31 h 341"/>
                <a:gd name="T6" fmla="*/ 484 w 494"/>
                <a:gd name="T7" fmla="*/ 40 h 341"/>
                <a:gd name="T8" fmla="*/ 437 w 494"/>
                <a:gd name="T9" fmla="*/ 51 h 341"/>
                <a:gd name="T10" fmla="*/ 381 w 494"/>
                <a:gd name="T11" fmla="*/ 67 h 341"/>
                <a:gd name="T12" fmla="*/ 341 w 494"/>
                <a:gd name="T13" fmla="*/ 73 h 341"/>
                <a:gd name="T14" fmla="*/ 301 w 494"/>
                <a:gd name="T15" fmla="*/ 68 h 341"/>
                <a:gd name="T16" fmla="*/ 236 w 494"/>
                <a:gd name="T17" fmla="*/ 81 h 341"/>
                <a:gd name="T18" fmla="*/ 200 w 494"/>
                <a:gd name="T19" fmla="*/ 85 h 341"/>
                <a:gd name="T20" fmla="*/ 167 w 494"/>
                <a:gd name="T21" fmla="*/ 81 h 341"/>
                <a:gd name="T22" fmla="*/ 166 w 494"/>
                <a:gd name="T23" fmla="*/ 51 h 341"/>
                <a:gd name="T24" fmla="*/ 164 w 494"/>
                <a:gd name="T25" fmla="*/ 50 h 341"/>
                <a:gd name="T26" fmla="*/ 154 w 494"/>
                <a:gd name="T27" fmla="*/ 20 h 341"/>
                <a:gd name="T28" fmla="*/ 107 w 494"/>
                <a:gd name="T29" fmla="*/ 9 h 341"/>
                <a:gd name="T30" fmla="*/ 76 w 494"/>
                <a:gd name="T31" fmla="*/ 5 h 341"/>
                <a:gd name="T32" fmla="*/ 73 w 494"/>
                <a:gd name="T33" fmla="*/ 14 h 341"/>
                <a:gd name="T34" fmla="*/ 62 w 494"/>
                <a:gd name="T35" fmla="*/ 8 h 341"/>
                <a:gd name="T36" fmla="*/ 59 w 494"/>
                <a:gd name="T37" fmla="*/ 8 h 341"/>
                <a:gd name="T38" fmla="*/ 54 w 494"/>
                <a:gd name="T39" fmla="*/ 3 h 341"/>
                <a:gd name="T40" fmla="*/ 60 w 494"/>
                <a:gd name="T41" fmla="*/ 31 h 341"/>
                <a:gd name="T42" fmla="*/ 56 w 494"/>
                <a:gd name="T43" fmla="*/ 53 h 341"/>
                <a:gd name="T44" fmla="*/ 64 w 494"/>
                <a:gd name="T45" fmla="*/ 68 h 341"/>
                <a:gd name="T46" fmla="*/ 64 w 494"/>
                <a:gd name="T47" fmla="*/ 91 h 341"/>
                <a:gd name="T48" fmla="*/ 56 w 494"/>
                <a:gd name="T49" fmla="*/ 99 h 341"/>
                <a:gd name="T50" fmla="*/ 53 w 494"/>
                <a:gd name="T51" fmla="*/ 113 h 341"/>
                <a:gd name="T52" fmla="*/ 57 w 494"/>
                <a:gd name="T53" fmla="*/ 122 h 341"/>
                <a:gd name="T54" fmla="*/ 59 w 494"/>
                <a:gd name="T55" fmla="*/ 135 h 341"/>
                <a:gd name="T56" fmla="*/ 51 w 494"/>
                <a:gd name="T57" fmla="*/ 149 h 341"/>
                <a:gd name="T58" fmla="*/ 47 w 494"/>
                <a:gd name="T59" fmla="*/ 181 h 341"/>
                <a:gd name="T60" fmla="*/ 50 w 494"/>
                <a:gd name="T61" fmla="*/ 201 h 341"/>
                <a:gd name="T62" fmla="*/ 50 w 494"/>
                <a:gd name="T63" fmla="*/ 204 h 341"/>
                <a:gd name="T64" fmla="*/ 50 w 494"/>
                <a:gd name="T65" fmla="*/ 226 h 341"/>
                <a:gd name="T66" fmla="*/ 47 w 494"/>
                <a:gd name="T67" fmla="*/ 225 h 341"/>
                <a:gd name="T68" fmla="*/ 47 w 494"/>
                <a:gd name="T69" fmla="*/ 279 h 341"/>
                <a:gd name="T70" fmla="*/ 47 w 494"/>
                <a:gd name="T71" fmla="*/ 283 h 341"/>
                <a:gd name="T72" fmla="*/ 34 w 494"/>
                <a:gd name="T73" fmla="*/ 319 h 341"/>
                <a:gd name="T74" fmla="*/ 60 w 494"/>
                <a:gd name="T75" fmla="*/ 321 h 341"/>
                <a:gd name="T76" fmla="*/ 34 w 494"/>
                <a:gd name="T77" fmla="*/ 319 h 341"/>
                <a:gd name="T78" fmla="*/ 34 w 494"/>
                <a:gd name="T79" fmla="*/ 344 h 341"/>
                <a:gd name="T80" fmla="*/ 23 w 494"/>
                <a:gd name="T81" fmla="*/ 361 h 341"/>
                <a:gd name="T82" fmla="*/ 23 w 494"/>
                <a:gd name="T83" fmla="*/ 367 h 341"/>
                <a:gd name="T84" fmla="*/ 22 w 494"/>
                <a:gd name="T85" fmla="*/ 362 h 341"/>
                <a:gd name="T86" fmla="*/ 11 w 494"/>
                <a:gd name="T87" fmla="*/ 398 h 341"/>
                <a:gd name="T88" fmla="*/ 14 w 494"/>
                <a:gd name="T89" fmla="*/ 444 h 341"/>
                <a:gd name="T90" fmla="*/ 14 w 494"/>
                <a:gd name="T91" fmla="*/ 474 h 341"/>
                <a:gd name="T92" fmla="*/ 17 w 494"/>
                <a:gd name="T93" fmla="*/ 500 h 341"/>
                <a:gd name="T94" fmla="*/ 127 w 494"/>
                <a:gd name="T95" fmla="*/ 525 h 341"/>
                <a:gd name="T96" fmla="*/ 713 w 494"/>
                <a:gd name="T97" fmla="*/ 526 h 341"/>
                <a:gd name="T98" fmla="*/ 713 w 494"/>
                <a:gd name="T99" fmla="*/ 299 h 341"/>
                <a:gd name="T100" fmla="*/ 718 w 494"/>
                <a:gd name="T101" fmla="*/ 271 h 341"/>
                <a:gd name="T102" fmla="*/ 713 w 494"/>
                <a:gd name="T103" fmla="*/ 248 h 341"/>
                <a:gd name="T104" fmla="*/ 695 w 494"/>
                <a:gd name="T105" fmla="*/ 226 h 341"/>
                <a:gd name="T106" fmla="*/ 710 w 494"/>
                <a:gd name="T107" fmla="*/ 189 h 341"/>
                <a:gd name="T108" fmla="*/ 732 w 494"/>
                <a:gd name="T109" fmla="*/ 156 h 341"/>
                <a:gd name="T110" fmla="*/ 737 w 494"/>
                <a:gd name="T111" fmla="*/ 142 h 341"/>
                <a:gd name="T112" fmla="*/ 754 w 494"/>
                <a:gd name="T113" fmla="*/ 104 h 3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4"/>
                <a:gd name="T172" fmla="*/ 0 h 341"/>
                <a:gd name="T173" fmla="*/ 494 w 494"/>
                <a:gd name="T174" fmla="*/ 341 h 3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4" h="341">
                  <a:moveTo>
                    <a:pt x="494" y="51"/>
                  </a:moveTo>
                  <a:cubicBezTo>
                    <a:pt x="493" y="48"/>
                    <a:pt x="491" y="47"/>
                    <a:pt x="490" y="45"/>
                  </a:cubicBezTo>
                  <a:cubicBezTo>
                    <a:pt x="489" y="43"/>
                    <a:pt x="490" y="41"/>
                    <a:pt x="489" y="40"/>
                  </a:cubicBezTo>
                  <a:cubicBezTo>
                    <a:pt x="488" y="38"/>
                    <a:pt x="486" y="38"/>
                    <a:pt x="484" y="37"/>
                  </a:cubicBezTo>
                  <a:cubicBezTo>
                    <a:pt x="484" y="37"/>
                    <a:pt x="483" y="37"/>
                    <a:pt x="482" y="37"/>
                  </a:cubicBezTo>
                  <a:cubicBezTo>
                    <a:pt x="481" y="37"/>
                    <a:pt x="481" y="36"/>
                    <a:pt x="480" y="35"/>
                  </a:cubicBezTo>
                  <a:cubicBezTo>
                    <a:pt x="479" y="34"/>
                    <a:pt x="479" y="34"/>
                    <a:pt x="477" y="34"/>
                  </a:cubicBezTo>
                  <a:cubicBezTo>
                    <a:pt x="476" y="34"/>
                    <a:pt x="475" y="35"/>
                    <a:pt x="475" y="33"/>
                  </a:cubicBezTo>
                  <a:cubicBezTo>
                    <a:pt x="474" y="32"/>
                    <a:pt x="474" y="32"/>
                    <a:pt x="473" y="31"/>
                  </a:cubicBezTo>
                  <a:cubicBezTo>
                    <a:pt x="472" y="29"/>
                    <a:pt x="470" y="28"/>
                    <a:pt x="470" y="27"/>
                  </a:cubicBezTo>
                  <a:cubicBezTo>
                    <a:pt x="469" y="25"/>
                    <a:pt x="469" y="24"/>
                    <a:pt x="468" y="23"/>
                  </a:cubicBezTo>
                  <a:cubicBezTo>
                    <a:pt x="467" y="21"/>
                    <a:pt x="468" y="20"/>
                    <a:pt x="466" y="20"/>
                  </a:cubicBezTo>
                  <a:cubicBezTo>
                    <a:pt x="462" y="20"/>
                    <a:pt x="459" y="20"/>
                    <a:pt x="455" y="20"/>
                  </a:cubicBezTo>
                  <a:cubicBezTo>
                    <a:pt x="444" y="20"/>
                    <a:pt x="433" y="20"/>
                    <a:pt x="422" y="20"/>
                  </a:cubicBezTo>
                  <a:cubicBezTo>
                    <a:pt x="396" y="20"/>
                    <a:pt x="369" y="20"/>
                    <a:pt x="343" y="20"/>
                  </a:cubicBezTo>
                  <a:cubicBezTo>
                    <a:pt x="341" y="20"/>
                    <a:pt x="341" y="20"/>
                    <a:pt x="340" y="20"/>
                  </a:cubicBezTo>
                  <a:cubicBezTo>
                    <a:pt x="339" y="21"/>
                    <a:pt x="338" y="22"/>
                    <a:pt x="337" y="23"/>
                  </a:cubicBezTo>
                  <a:cubicBezTo>
                    <a:pt x="334" y="24"/>
                    <a:pt x="332" y="25"/>
                    <a:pt x="328" y="26"/>
                  </a:cubicBezTo>
                  <a:cubicBezTo>
                    <a:pt x="326" y="26"/>
                    <a:pt x="323" y="24"/>
                    <a:pt x="320" y="25"/>
                  </a:cubicBezTo>
                  <a:cubicBezTo>
                    <a:pt x="317" y="26"/>
                    <a:pt x="315" y="26"/>
                    <a:pt x="312" y="26"/>
                  </a:cubicBezTo>
                  <a:cubicBezTo>
                    <a:pt x="311" y="27"/>
                    <a:pt x="310" y="27"/>
                    <a:pt x="308" y="27"/>
                  </a:cubicBezTo>
                  <a:cubicBezTo>
                    <a:pt x="307" y="27"/>
                    <a:pt x="305" y="25"/>
                    <a:pt x="304" y="26"/>
                  </a:cubicBezTo>
                  <a:cubicBezTo>
                    <a:pt x="301" y="27"/>
                    <a:pt x="301" y="29"/>
                    <a:pt x="299" y="31"/>
                  </a:cubicBezTo>
                  <a:cubicBezTo>
                    <a:pt x="298" y="32"/>
                    <a:pt x="293" y="32"/>
                    <a:pt x="292" y="32"/>
                  </a:cubicBezTo>
                  <a:cubicBezTo>
                    <a:pt x="289" y="31"/>
                    <a:pt x="285" y="33"/>
                    <a:pt x="282" y="33"/>
                  </a:cubicBezTo>
                  <a:cubicBezTo>
                    <a:pt x="279" y="34"/>
                    <a:pt x="278" y="35"/>
                    <a:pt x="276" y="36"/>
                  </a:cubicBezTo>
                  <a:cubicBezTo>
                    <a:pt x="274" y="37"/>
                    <a:pt x="268" y="37"/>
                    <a:pt x="267" y="40"/>
                  </a:cubicBezTo>
                  <a:cubicBezTo>
                    <a:pt x="266" y="43"/>
                    <a:pt x="263" y="42"/>
                    <a:pt x="260" y="42"/>
                  </a:cubicBezTo>
                  <a:cubicBezTo>
                    <a:pt x="258" y="43"/>
                    <a:pt x="255" y="43"/>
                    <a:pt x="253" y="44"/>
                  </a:cubicBezTo>
                  <a:cubicBezTo>
                    <a:pt x="250" y="44"/>
                    <a:pt x="248" y="44"/>
                    <a:pt x="246" y="43"/>
                  </a:cubicBezTo>
                  <a:cubicBezTo>
                    <a:pt x="244" y="41"/>
                    <a:pt x="242" y="39"/>
                    <a:pt x="239" y="40"/>
                  </a:cubicBezTo>
                  <a:cubicBezTo>
                    <a:pt x="237" y="41"/>
                    <a:pt x="236" y="43"/>
                    <a:pt x="233" y="43"/>
                  </a:cubicBezTo>
                  <a:cubicBezTo>
                    <a:pt x="230" y="45"/>
                    <a:pt x="227" y="46"/>
                    <a:pt x="224" y="47"/>
                  </a:cubicBezTo>
                  <a:cubicBezTo>
                    <a:pt x="223" y="48"/>
                    <a:pt x="223" y="48"/>
                    <a:pt x="222" y="48"/>
                  </a:cubicBezTo>
                  <a:cubicBezTo>
                    <a:pt x="221" y="48"/>
                    <a:pt x="221" y="47"/>
                    <a:pt x="220" y="47"/>
                  </a:cubicBezTo>
                  <a:cubicBezTo>
                    <a:pt x="220" y="47"/>
                    <a:pt x="219" y="48"/>
                    <a:pt x="218" y="48"/>
                  </a:cubicBezTo>
                  <a:cubicBezTo>
                    <a:pt x="217" y="48"/>
                    <a:pt x="213" y="46"/>
                    <a:pt x="211" y="49"/>
                  </a:cubicBezTo>
                  <a:cubicBezTo>
                    <a:pt x="211" y="50"/>
                    <a:pt x="205" y="53"/>
                    <a:pt x="205" y="50"/>
                  </a:cubicBezTo>
                  <a:cubicBezTo>
                    <a:pt x="205" y="45"/>
                    <a:pt x="202" y="47"/>
                    <a:pt x="200" y="45"/>
                  </a:cubicBezTo>
                  <a:cubicBezTo>
                    <a:pt x="198" y="43"/>
                    <a:pt x="196" y="43"/>
                    <a:pt x="194" y="44"/>
                  </a:cubicBezTo>
                  <a:cubicBezTo>
                    <a:pt x="191" y="45"/>
                    <a:pt x="189" y="43"/>
                    <a:pt x="187" y="42"/>
                  </a:cubicBezTo>
                  <a:cubicBezTo>
                    <a:pt x="182" y="41"/>
                    <a:pt x="176" y="44"/>
                    <a:pt x="171" y="44"/>
                  </a:cubicBezTo>
                  <a:cubicBezTo>
                    <a:pt x="168" y="44"/>
                    <a:pt x="167" y="42"/>
                    <a:pt x="164" y="44"/>
                  </a:cubicBezTo>
                  <a:cubicBezTo>
                    <a:pt x="162" y="46"/>
                    <a:pt x="161" y="49"/>
                    <a:pt x="159" y="49"/>
                  </a:cubicBezTo>
                  <a:cubicBezTo>
                    <a:pt x="157" y="49"/>
                    <a:pt x="154" y="52"/>
                    <a:pt x="152" y="52"/>
                  </a:cubicBezTo>
                  <a:cubicBezTo>
                    <a:pt x="149" y="54"/>
                    <a:pt x="147" y="54"/>
                    <a:pt x="144" y="56"/>
                  </a:cubicBezTo>
                  <a:cubicBezTo>
                    <a:pt x="144" y="56"/>
                    <a:pt x="144" y="56"/>
                    <a:pt x="143" y="56"/>
                  </a:cubicBezTo>
                  <a:cubicBezTo>
                    <a:pt x="144" y="55"/>
                    <a:pt x="145" y="55"/>
                    <a:pt x="145" y="54"/>
                  </a:cubicBezTo>
                  <a:cubicBezTo>
                    <a:pt x="143" y="55"/>
                    <a:pt x="138" y="58"/>
                    <a:pt x="135" y="56"/>
                  </a:cubicBezTo>
                  <a:cubicBezTo>
                    <a:pt x="133" y="54"/>
                    <a:pt x="132" y="55"/>
                    <a:pt x="129" y="55"/>
                  </a:cubicBezTo>
                  <a:cubicBezTo>
                    <a:pt x="124" y="55"/>
                    <a:pt x="122" y="52"/>
                    <a:pt x="118" y="52"/>
                  </a:cubicBezTo>
                  <a:cubicBezTo>
                    <a:pt x="115" y="52"/>
                    <a:pt x="111" y="50"/>
                    <a:pt x="109" y="48"/>
                  </a:cubicBezTo>
                  <a:cubicBezTo>
                    <a:pt x="109" y="48"/>
                    <a:pt x="109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50"/>
                    <a:pt x="108" y="51"/>
                    <a:pt x="108" y="52"/>
                  </a:cubicBezTo>
                  <a:cubicBezTo>
                    <a:pt x="106" y="50"/>
                    <a:pt x="109" y="49"/>
                    <a:pt x="109" y="48"/>
                  </a:cubicBezTo>
                  <a:cubicBezTo>
                    <a:pt x="109" y="47"/>
                    <a:pt x="109" y="43"/>
                    <a:pt x="109" y="41"/>
                  </a:cubicBezTo>
                  <a:cubicBezTo>
                    <a:pt x="109" y="40"/>
                    <a:pt x="109" y="39"/>
                    <a:pt x="108" y="37"/>
                  </a:cubicBezTo>
                  <a:cubicBezTo>
                    <a:pt x="107" y="35"/>
                    <a:pt x="107" y="34"/>
                    <a:pt x="108" y="31"/>
                  </a:cubicBezTo>
                  <a:cubicBezTo>
                    <a:pt x="108" y="32"/>
                    <a:pt x="107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5" y="34"/>
                    <a:pt x="105" y="36"/>
                    <a:pt x="103" y="36"/>
                  </a:cubicBezTo>
                  <a:cubicBezTo>
                    <a:pt x="104" y="35"/>
                    <a:pt x="105" y="34"/>
                    <a:pt x="106" y="33"/>
                  </a:cubicBezTo>
                  <a:cubicBezTo>
                    <a:pt x="106" y="33"/>
                    <a:pt x="106" y="33"/>
                    <a:pt x="105" y="33"/>
                  </a:cubicBezTo>
                  <a:cubicBezTo>
                    <a:pt x="106" y="33"/>
                    <a:pt x="106" y="33"/>
                    <a:pt x="106" y="32"/>
                  </a:cubicBezTo>
                  <a:cubicBezTo>
                    <a:pt x="107" y="33"/>
                    <a:pt x="107" y="32"/>
                    <a:pt x="107" y="31"/>
                  </a:cubicBezTo>
                  <a:cubicBezTo>
                    <a:pt x="108" y="30"/>
                    <a:pt x="106" y="27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3"/>
                    <a:pt x="105" y="22"/>
                    <a:pt x="103" y="20"/>
                  </a:cubicBezTo>
                  <a:cubicBezTo>
                    <a:pt x="102" y="18"/>
                    <a:pt x="103" y="14"/>
                    <a:pt x="99" y="13"/>
                  </a:cubicBezTo>
                  <a:cubicBezTo>
                    <a:pt x="94" y="10"/>
                    <a:pt x="91" y="6"/>
                    <a:pt x="85" y="6"/>
                  </a:cubicBezTo>
                  <a:cubicBezTo>
                    <a:pt x="84" y="6"/>
                    <a:pt x="84" y="5"/>
                    <a:pt x="83" y="6"/>
                  </a:cubicBezTo>
                  <a:cubicBezTo>
                    <a:pt x="82" y="7"/>
                    <a:pt x="82" y="9"/>
                    <a:pt x="81" y="9"/>
                  </a:cubicBezTo>
                  <a:cubicBezTo>
                    <a:pt x="78" y="9"/>
                    <a:pt x="75" y="9"/>
                    <a:pt x="73" y="8"/>
                  </a:cubicBezTo>
                  <a:cubicBezTo>
                    <a:pt x="71" y="8"/>
                    <a:pt x="70" y="7"/>
                    <a:pt x="69" y="6"/>
                  </a:cubicBezTo>
                  <a:cubicBezTo>
                    <a:pt x="68" y="5"/>
                    <a:pt x="69" y="4"/>
                    <a:pt x="67" y="3"/>
                  </a:cubicBezTo>
                  <a:cubicBezTo>
                    <a:pt x="65" y="2"/>
                    <a:pt x="64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0" y="4"/>
                    <a:pt x="59" y="5"/>
                    <a:pt x="56" y="6"/>
                  </a:cubicBezTo>
                  <a:cubicBezTo>
                    <a:pt x="54" y="6"/>
                    <a:pt x="47" y="6"/>
                    <a:pt x="49" y="3"/>
                  </a:cubicBezTo>
                  <a:cubicBezTo>
                    <a:pt x="48" y="4"/>
                    <a:pt x="42" y="4"/>
                    <a:pt x="43" y="5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4" y="6"/>
                    <a:pt x="45" y="6"/>
                    <a:pt x="45" y="6"/>
                  </a:cubicBezTo>
                  <a:cubicBezTo>
                    <a:pt x="46" y="6"/>
                    <a:pt x="46" y="8"/>
                    <a:pt x="45" y="7"/>
                  </a:cubicBezTo>
                  <a:cubicBezTo>
                    <a:pt x="46" y="8"/>
                    <a:pt x="47" y="8"/>
                    <a:pt x="47" y="9"/>
                  </a:cubicBezTo>
                  <a:cubicBezTo>
                    <a:pt x="45" y="6"/>
                    <a:pt x="47" y="11"/>
                    <a:pt x="48" y="12"/>
                  </a:cubicBezTo>
                  <a:cubicBezTo>
                    <a:pt x="47" y="12"/>
                    <a:pt x="46" y="11"/>
                    <a:pt x="46" y="10"/>
                  </a:cubicBezTo>
                  <a:cubicBezTo>
                    <a:pt x="45" y="9"/>
                    <a:pt x="45" y="7"/>
                    <a:pt x="45" y="6"/>
                  </a:cubicBezTo>
                  <a:cubicBezTo>
                    <a:pt x="44" y="7"/>
                    <a:pt x="43" y="7"/>
                    <a:pt x="42" y="9"/>
                  </a:cubicBezTo>
                  <a:cubicBezTo>
                    <a:pt x="44" y="6"/>
                    <a:pt x="39" y="8"/>
                    <a:pt x="40" y="5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6"/>
                    <a:pt x="39" y="5"/>
                    <a:pt x="39" y="5"/>
                  </a:cubicBezTo>
                  <a:cubicBezTo>
                    <a:pt x="39" y="5"/>
                    <a:pt x="39" y="5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8" y="5"/>
                  </a:cubicBezTo>
                  <a:cubicBezTo>
                    <a:pt x="39" y="4"/>
                    <a:pt x="36" y="3"/>
                    <a:pt x="36" y="4"/>
                  </a:cubicBezTo>
                  <a:cubicBezTo>
                    <a:pt x="36" y="4"/>
                    <a:pt x="36" y="3"/>
                    <a:pt x="36" y="3"/>
                  </a:cubicBezTo>
                  <a:cubicBezTo>
                    <a:pt x="36" y="3"/>
                    <a:pt x="35" y="3"/>
                    <a:pt x="35" y="4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4" y="2"/>
                    <a:pt x="35" y="2"/>
                    <a:pt x="35" y="2"/>
                  </a:cubicBezTo>
                  <a:cubicBezTo>
                    <a:pt x="33" y="0"/>
                    <a:pt x="34" y="2"/>
                    <a:pt x="34" y="3"/>
                  </a:cubicBezTo>
                  <a:cubicBezTo>
                    <a:pt x="35" y="5"/>
                    <a:pt x="36" y="6"/>
                    <a:pt x="36" y="8"/>
                  </a:cubicBezTo>
                  <a:cubicBezTo>
                    <a:pt x="38" y="11"/>
                    <a:pt x="38" y="15"/>
                    <a:pt x="39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39" y="19"/>
                    <a:pt x="39" y="20"/>
                    <a:pt x="39" y="20"/>
                  </a:cubicBezTo>
                  <a:cubicBezTo>
                    <a:pt x="39" y="20"/>
                    <a:pt x="39" y="19"/>
                    <a:pt x="39" y="19"/>
                  </a:cubicBezTo>
                  <a:cubicBezTo>
                    <a:pt x="38" y="20"/>
                    <a:pt x="38" y="21"/>
                    <a:pt x="38" y="22"/>
                  </a:cubicBezTo>
                  <a:cubicBezTo>
                    <a:pt x="37" y="23"/>
                    <a:pt x="36" y="23"/>
                    <a:pt x="35" y="24"/>
                  </a:cubicBezTo>
                  <a:cubicBezTo>
                    <a:pt x="35" y="25"/>
                    <a:pt x="36" y="27"/>
                    <a:pt x="37" y="28"/>
                  </a:cubicBezTo>
                  <a:cubicBezTo>
                    <a:pt x="36" y="29"/>
                    <a:pt x="36" y="32"/>
                    <a:pt x="36" y="34"/>
                  </a:cubicBezTo>
                  <a:cubicBezTo>
                    <a:pt x="36" y="36"/>
                    <a:pt x="36" y="38"/>
                    <a:pt x="35" y="39"/>
                  </a:cubicBezTo>
                  <a:cubicBezTo>
                    <a:pt x="38" y="39"/>
                    <a:pt x="38" y="45"/>
                    <a:pt x="38" y="47"/>
                  </a:cubicBezTo>
                  <a:cubicBezTo>
                    <a:pt x="38" y="46"/>
                    <a:pt x="39" y="41"/>
                    <a:pt x="41" y="44"/>
                  </a:cubicBezTo>
                  <a:cubicBezTo>
                    <a:pt x="41" y="43"/>
                    <a:pt x="41" y="43"/>
                    <a:pt x="41" y="42"/>
                  </a:cubicBezTo>
                  <a:cubicBezTo>
                    <a:pt x="41" y="42"/>
                    <a:pt x="41" y="44"/>
                    <a:pt x="41" y="44"/>
                  </a:cubicBezTo>
                  <a:cubicBezTo>
                    <a:pt x="40" y="45"/>
                    <a:pt x="40" y="44"/>
                    <a:pt x="39" y="45"/>
                  </a:cubicBezTo>
                  <a:cubicBezTo>
                    <a:pt x="38" y="45"/>
                    <a:pt x="38" y="48"/>
                    <a:pt x="37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6" y="54"/>
                    <a:pt x="40" y="55"/>
                    <a:pt x="41" y="55"/>
                  </a:cubicBezTo>
                  <a:cubicBezTo>
                    <a:pt x="39" y="56"/>
                    <a:pt x="40" y="58"/>
                    <a:pt x="41" y="59"/>
                  </a:cubicBezTo>
                  <a:cubicBezTo>
                    <a:pt x="41" y="60"/>
                    <a:pt x="42" y="60"/>
                    <a:pt x="43" y="60"/>
                  </a:cubicBezTo>
                  <a:cubicBezTo>
                    <a:pt x="42" y="60"/>
                    <a:pt x="41" y="61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61"/>
                    <a:pt x="36" y="59"/>
                    <a:pt x="36" y="58"/>
                  </a:cubicBezTo>
                  <a:cubicBezTo>
                    <a:pt x="37" y="61"/>
                    <a:pt x="35" y="61"/>
                    <a:pt x="36" y="64"/>
                  </a:cubicBezTo>
                  <a:cubicBezTo>
                    <a:pt x="37" y="66"/>
                    <a:pt x="40" y="68"/>
                    <a:pt x="36" y="70"/>
                  </a:cubicBezTo>
                  <a:cubicBezTo>
                    <a:pt x="37" y="69"/>
                    <a:pt x="36" y="67"/>
                    <a:pt x="37" y="66"/>
                  </a:cubicBezTo>
                  <a:cubicBezTo>
                    <a:pt x="37" y="66"/>
                    <a:pt x="37" y="66"/>
                    <a:pt x="37" y="65"/>
                  </a:cubicBezTo>
                  <a:cubicBezTo>
                    <a:pt x="36" y="67"/>
                    <a:pt x="36" y="68"/>
                    <a:pt x="36" y="70"/>
                  </a:cubicBezTo>
                  <a:cubicBezTo>
                    <a:pt x="36" y="71"/>
                    <a:pt x="35" y="72"/>
                    <a:pt x="34" y="73"/>
                  </a:cubicBezTo>
                  <a:cubicBezTo>
                    <a:pt x="34" y="73"/>
                    <a:pt x="34" y="72"/>
                    <a:pt x="34" y="73"/>
                  </a:cubicBezTo>
                  <a:cubicBezTo>
                    <a:pt x="34" y="73"/>
                    <a:pt x="36" y="72"/>
                    <a:pt x="36" y="74"/>
                  </a:cubicBezTo>
                  <a:cubicBezTo>
                    <a:pt x="36" y="75"/>
                    <a:pt x="36" y="76"/>
                    <a:pt x="36" y="78"/>
                  </a:cubicBezTo>
                  <a:cubicBezTo>
                    <a:pt x="37" y="77"/>
                    <a:pt x="37" y="77"/>
                    <a:pt x="38" y="76"/>
                  </a:cubicBezTo>
                  <a:cubicBezTo>
                    <a:pt x="38" y="77"/>
                    <a:pt x="37" y="78"/>
                    <a:pt x="37" y="79"/>
                  </a:cubicBezTo>
                  <a:cubicBezTo>
                    <a:pt x="36" y="79"/>
                    <a:pt x="37" y="78"/>
                    <a:pt x="36" y="78"/>
                  </a:cubicBezTo>
                  <a:cubicBezTo>
                    <a:pt x="36" y="80"/>
                    <a:pt x="36" y="81"/>
                    <a:pt x="35" y="82"/>
                  </a:cubicBezTo>
                  <a:cubicBezTo>
                    <a:pt x="36" y="83"/>
                    <a:pt x="36" y="86"/>
                    <a:pt x="36" y="87"/>
                  </a:cubicBezTo>
                  <a:cubicBezTo>
                    <a:pt x="37" y="85"/>
                    <a:pt x="36" y="84"/>
                    <a:pt x="37" y="83"/>
                  </a:cubicBezTo>
                  <a:cubicBezTo>
                    <a:pt x="36" y="85"/>
                    <a:pt x="38" y="85"/>
                    <a:pt x="38" y="87"/>
                  </a:cubicBezTo>
                  <a:cubicBezTo>
                    <a:pt x="38" y="86"/>
                    <a:pt x="37" y="86"/>
                    <a:pt x="37" y="85"/>
                  </a:cubicBezTo>
                  <a:cubicBezTo>
                    <a:pt x="36" y="88"/>
                    <a:pt x="35" y="91"/>
                    <a:pt x="34" y="93"/>
                  </a:cubicBezTo>
                  <a:cubicBezTo>
                    <a:pt x="34" y="93"/>
                    <a:pt x="33" y="94"/>
                    <a:pt x="33" y="95"/>
                  </a:cubicBezTo>
                  <a:cubicBezTo>
                    <a:pt x="33" y="96"/>
                    <a:pt x="35" y="97"/>
                    <a:pt x="36" y="97"/>
                  </a:cubicBezTo>
                  <a:cubicBezTo>
                    <a:pt x="35" y="97"/>
                    <a:pt x="34" y="97"/>
                    <a:pt x="33" y="96"/>
                  </a:cubicBezTo>
                  <a:cubicBezTo>
                    <a:pt x="33" y="97"/>
                    <a:pt x="32" y="105"/>
                    <a:pt x="33" y="106"/>
                  </a:cubicBezTo>
                  <a:cubicBezTo>
                    <a:pt x="33" y="107"/>
                    <a:pt x="33" y="106"/>
                    <a:pt x="34" y="107"/>
                  </a:cubicBezTo>
                  <a:cubicBezTo>
                    <a:pt x="34" y="108"/>
                    <a:pt x="33" y="108"/>
                    <a:pt x="32" y="108"/>
                  </a:cubicBezTo>
                  <a:cubicBezTo>
                    <a:pt x="32" y="108"/>
                    <a:pt x="33" y="106"/>
                    <a:pt x="33" y="106"/>
                  </a:cubicBezTo>
                  <a:cubicBezTo>
                    <a:pt x="31" y="109"/>
                    <a:pt x="29" y="114"/>
                    <a:pt x="30" y="117"/>
                  </a:cubicBezTo>
                  <a:cubicBezTo>
                    <a:pt x="29" y="118"/>
                    <a:pt x="30" y="122"/>
                    <a:pt x="30" y="124"/>
                  </a:cubicBezTo>
                  <a:cubicBezTo>
                    <a:pt x="30" y="124"/>
                    <a:pt x="29" y="125"/>
                    <a:pt x="29" y="126"/>
                  </a:cubicBezTo>
                  <a:cubicBezTo>
                    <a:pt x="29" y="126"/>
                    <a:pt x="30" y="126"/>
                    <a:pt x="30" y="126"/>
                  </a:cubicBezTo>
                  <a:cubicBezTo>
                    <a:pt x="30" y="127"/>
                    <a:pt x="30" y="129"/>
                    <a:pt x="30" y="130"/>
                  </a:cubicBezTo>
                  <a:cubicBezTo>
                    <a:pt x="31" y="129"/>
                    <a:pt x="31" y="129"/>
                    <a:pt x="32" y="130"/>
                  </a:cubicBezTo>
                  <a:cubicBezTo>
                    <a:pt x="34" y="130"/>
                    <a:pt x="33" y="130"/>
                    <a:pt x="34" y="131"/>
                  </a:cubicBezTo>
                  <a:cubicBezTo>
                    <a:pt x="34" y="133"/>
                    <a:pt x="32" y="132"/>
                    <a:pt x="34" y="133"/>
                  </a:cubicBezTo>
                  <a:cubicBezTo>
                    <a:pt x="36" y="134"/>
                    <a:pt x="36" y="134"/>
                    <a:pt x="37" y="133"/>
                  </a:cubicBezTo>
                  <a:cubicBezTo>
                    <a:pt x="36" y="135"/>
                    <a:pt x="34" y="134"/>
                    <a:pt x="33" y="133"/>
                  </a:cubicBezTo>
                  <a:cubicBezTo>
                    <a:pt x="33" y="133"/>
                    <a:pt x="33" y="129"/>
                    <a:pt x="32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2"/>
                    <a:pt x="32" y="131"/>
                    <a:pt x="32" y="131"/>
                  </a:cubicBezTo>
                  <a:cubicBezTo>
                    <a:pt x="32" y="130"/>
                    <a:pt x="32" y="130"/>
                    <a:pt x="31" y="130"/>
                  </a:cubicBezTo>
                  <a:cubicBezTo>
                    <a:pt x="29" y="131"/>
                    <a:pt x="28" y="144"/>
                    <a:pt x="29" y="146"/>
                  </a:cubicBezTo>
                  <a:cubicBezTo>
                    <a:pt x="30" y="144"/>
                    <a:pt x="33" y="143"/>
                    <a:pt x="32" y="146"/>
                  </a:cubicBezTo>
                  <a:cubicBezTo>
                    <a:pt x="33" y="146"/>
                    <a:pt x="33" y="146"/>
                    <a:pt x="34" y="147"/>
                  </a:cubicBezTo>
                  <a:cubicBezTo>
                    <a:pt x="33" y="147"/>
                    <a:pt x="33" y="147"/>
                    <a:pt x="32" y="147"/>
                  </a:cubicBezTo>
                  <a:cubicBezTo>
                    <a:pt x="32" y="146"/>
                    <a:pt x="31" y="146"/>
                    <a:pt x="31" y="145"/>
                  </a:cubicBezTo>
                  <a:cubicBezTo>
                    <a:pt x="31" y="145"/>
                    <a:pt x="30" y="146"/>
                    <a:pt x="30" y="146"/>
                  </a:cubicBezTo>
                  <a:cubicBezTo>
                    <a:pt x="31" y="146"/>
                    <a:pt x="30" y="145"/>
                    <a:pt x="30" y="145"/>
                  </a:cubicBezTo>
                  <a:cubicBezTo>
                    <a:pt x="27" y="147"/>
                    <a:pt x="27" y="156"/>
                    <a:pt x="27" y="159"/>
                  </a:cubicBezTo>
                  <a:cubicBezTo>
                    <a:pt x="27" y="162"/>
                    <a:pt x="27" y="166"/>
                    <a:pt x="26" y="169"/>
                  </a:cubicBezTo>
                  <a:cubicBezTo>
                    <a:pt x="26" y="170"/>
                    <a:pt x="25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7" y="181"/>
                    <a:pt x="28" y="184"/>
                    <a:pt x="30" y="180"/>
                  </a:cubicBezTo>
                  <a:cubicBezTo>
                    <a:pt x="30" y="181"/>
                    <a:pt x="30" y="181"/>
                    <a:pt x="29" y="182"/>
                  </a:cubicBezTo>
                  <a:cubicBezTo>
                    <a:pt x="30" y="181"/>
                    <a:pt x="32" y="181"/>
                    <a:pt x="33" y="181"/>
                  </a:cubicBezTo>
                  <a:cubicBezTo>
                    <a:pt x="32" y="181"/>
                    <a:pt x="31" y="181"/>
                    <a:pt x="31" y="182"/>
                  </a:cubicBezTo>
                  <a:cubicBezTo>
                    <a:pt x="30" y="181"/>
                    <a:pt x="31" y="182"/>
                    <a:pt x="31" y="182"/>
                  </a:cubicBezTo>
                  <a:cubicBezTo>
                    <a:pt x="31" y="182"/>
                    <a:pt x="30" y="183"/>
                    <a:pt x="30" y="183"/>
                  </a:cubicBezTo>
                  <a:cubicBezTo>
                    <a:pt x="30" y="181"/>
                    <a:pt x="29" y="183"/>
                    <a:pt x="28" y="183"/>
                  </a:cubicBezTo>
                  <a:cubicBezTo>
                    <a:pt x="26" y="182"/>
                    <a:pt x="27" y="180"/>
                    <a:pt x="26" y="178"/>
                  </a:cubicBezTo>
                  <a:cubicBezTo>
                    <a:pt x="26" y="181"/>
                    <a:pt x="24" y="188"/>
                    <a:pt x="25" y="190"/>
                  </a:cubicBezTo>
                  <a:cubicBezTo>
                    <a:pt x="24" y="191"/>
                    <a:pt x="24" y="194"/>
                    <a:pt x="24" y="194"/>
                  </a:cubicBezTo>
                  <a:cubicBezTo>
                    <a:pt x="23" y="197"/>
                    <a:pt x="22" y="203"/>
                    <a:pt x="22" y="206"/>
                  </a:cubicBezTo>
                  <a:cubicBezTo>
                    <a:pt x="22" y="205"/>
                    <a:pt x="24" y="204"/>
                    <a:pt x="24" y="203"/>
                  </a:cubicBezTo>
                  <a:cubicBezTo>
                    <a:pt x="24" y="202"/>
                    <a:pt x="24" y="200"/>
                    <a:pt x="25" y="200"/>
                  </a:cubicBezTo>
                  <a:cubicBezTo>
                    <a:pt x="28" y="199"/>
                    <a:pt x="26" y="204"/>
                    <a:pt x="29" y="202"/>
                  </a:cubicBezTo>
                  <a:cubicBezTo>
                    <a:pt x="29" y="202"/>
                    <a:pt x="29" y="203"/>
                    <a:pt x="29" y="203"/>
                  </a:cubicBezTo>
                  <a:cubicBezTo>
                    <a:pt x="32" y="204"/>
                    <a:pt x="39" y="203"/>
                    <a:pt x="39" y="207"/>
                  </a:cubicBezTo>
                  <a:cubicBezTo>
                    <a:pt x="38" y="205"/>
                    <a:pt x="35" y="204"/>
                    <a:pt x="33" y="204"/>
                  </a:cubicBezTo>
                  <a:cubicBezTo>
                    <a:pt x="31" y="204"/>
                    <a:pt x="29" y="203"/>
                    <a:pt x="27" y="203"/>
                  </a:cubicBezTo>
                  <a:cubicBezTo>
                    <a:pt x="27" y="203"/>
                    <a:pt x="26" y="202"/>
                    <a:pt x="26" y="201"/>
                  </a:cubicBezTo>
                  <a:cubicBezTo>
                    <a:pt x="25" y="202"/>
                    <a:pt x="25" y="203"/>
                    <a:pt x="25" y="204"/>
                  </a:cubicBezTo>
                  <a:cubicBezTo>
                    <a:pt x="24" y="205"/>
                    <a:pt x="23" y="205"/>
                    <a:pt x="22" y="206"/>
                  </a:cubicBezTo>
                  <a:cubicBezTo>
                    <a:pt x="21" y="207"/>
                    <a:pt x="21" y="211"/>
                    <a:pt x="20" y="214"/>
                  </a:cubicBezTo>
                  <a:cubicBezTo>
                    <a:pt x="19" y="219"/>
                    <a:pt x="17" y="226"/>
                    <a:pt x="14" y="231"/>
                  </a:cubicBezTo>
                  <a:cubicBezTo>
                    <a:pt x="15" y="231"/>
                    <a:pt x="18" y="226"/>
                    <a:pt x="19" y="225"/>
                  </a:cubicBezTo>
                  <a:cubicBezTo>
                    <a:pt x="20" y="225"/>
                    <a:pt x="20" y="224"/>
                    <a:pt x="20" y="223"/>
                  </a:cubicBezTo>
                  <a:cubicBezTo>
                    <a:pt x="21" y="224"/>
                    <a:pt x="22" y="223"/>
                    <a:pt x="22" y="222"/>
                  </a:cubicBezTo>
                  <a:cubicBezTo>
                    <a:pt x="21" y="225"/>
                    <a:pt x="20" y="225"/>
                    <a:pt x="23" y="226"/>
                  </a:cubicBezTo>
                  <a:cubicBezTo>
                    <a:pt x="21" y="228"/>
                    <a:pt x="24" y="229"/>
                    <a:pt x="24" y="231"/>
                  </a:cubicBezTo>
                  <a:cubicBezTo>
                    <a:pt x="23" y="230"/>
                    <a:pt x="22" y="230"/>
                    <a:pt x="21" y="230"/>
                  </a:cubicBezTo>
                  <a:cubicBezTo>
                    <a:pt x="20" y="228"/>
                    <a:pt x="22" y="223"/>
                    <a:pt x="18" y="227"/>
                  </a:cubicBezTo>
                  <a:cubicBezTo>
                    <a:pt x="17" y="229"/>
                    <a:pt x="15" y="231"/>
                    <a:pt x="15" y="233"/>
                  </a:cubicBezTo>
                  <a:cubicBezTo>
                    <a:pt x="16" y="232"/>
                    <a:pt x="16" y="233"/>
                    <a:pt x="17" y="233"/>
                  </a:cubicBezTo>
                  <a:cubicBezTo>
                    <a:pt x="17" y="233"/>
                    <a:pt x="17" y="233"/>
                    <a:pt x="17" y="233"/>
                  </a:cubicBezTo>
                  <a:cubicBezTo>
                    <a:pt x="16" y="233"/>
                    <a:pt x="15" y="233"/>
                    <a:pt x="15" y="233"/>
                  </a:cubicBezTo>
                  <a:cubicBezTo>
                    <a:pt x="15" y="233"/>
                    <a:pt x="15" y="234"/>
                    <a:pt x="15" y="234"/>
                  </a:cubicBezTo>
                  <a:cubicBezTo>
                    <a:pt x="14" y="234"/>
                    <a:pt x="15" y="236"/>
                    <a:pt x="15" y="237"/>
                  </a:cubicBezTo>
                  <a:cubicBezTo>
                    <a:pt x="15" y="237"/>
                    <a:pt x="15" y="236"/>
                    <a:pt x="15" y="235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6"/>
                    <a:pt x="15" y="236"/>
                    <a:pt x="14" y="237"/>
                  </a:cubicBezTo>
                  <a:cubicBezTo>
                    <a:pt x="14" y="236"/>
                    <a:pt x="14" y="235"/>
                    <a:pt x="14" y="234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6" y="230"/>
                    <a:pt x="11" y="232"/>
                    <a:pt x="10" y="234"/>
                  </a:cubicBezTo>
                  <a:cubicBezTo>
                    <a:pt x="10" y="236"/>
                    <a:pt x="11" y="237"/>
                    <a:pt x="11" y="239"/>
                  </a:cubicBezTo>
                  <a:cubicBezTo>
                    <a:pt x="10" y="241"/>
                    <a:pt x="10" y="243"/>
                    <a:pt x="10" y="245"/>
                  </a:cubicBezTo>
                  <a:cubicBezTo>
                    <a:pt x="9" y="247"/>
                    <a:pt x="8" y="249"/>
                    <a:pt x="8" y="251"/>
                  </a:cubicBezTo>
                  <a:cubicBezTo>
                    <a:pt x="7" y="253"/>
                    <a:pt x="7" y="255"/>
                    <a:pt x="7" y="257"/>
                  </a:cubicBezTo>
                  <a:cubicBezTo>
                    <a:pt x="6" y="262"/>
                    <a:pt x="4" y="267"/>
                    <a:pt x="1" y="271"/>
                  </a:cubicBezTo>
                  <a:cubicBezTo>
                    <a:pt x="1" y="272"/>
                    <a:pt x="1" y="272"/>
                    <a:pt x="0" y="273"/>
                  </a:cubicBezTo>
                  <a:cubicBezTo>
                    <a:pt x="2" y="274"/>
                    <a:pt x="3" y="278"/>
                    <a:pt x="3" y="281"/>
                  </a:cubicBezTo>
                  <a:cubicBezTo>
                    <a:pt x="5" y="278"/>
                    <a:pt x="6" y="285"/>
                    <a:pt x="7" y="286"/>
                  </a:cubicBezTo>
                  <a:cubicBezTo>
                    <a:pt x="7" y="286"/>
                    <a:pt x="8" y="286"/>
                    <a:pt x="9" y="287"/>
                  </a:cubicBezTo>
                  <a:cubicBezTo>
                    <a:pt x="9" y="287"/>
                    <a:pt x="9" y="288"/>
                    <a:pt x="9" y="289"/>
                  </a:cubicBezTo>
                  <a:cubicBezTo>
                    <a:pt x="9" y="290"/>
                    <a:pt x="10" y="291"/>
                    <a:pt x="9" y="292"/>
                  </a:cubicBezTo>
                  <a:cubicBezTo>
                    <a:pt x="11" y="294"/>
                    <a:pt x="9" y="298"/>
                    <a:pt x="8" y="301"/>
                  </a:cubicBezTo>
                  <a:cubicBezTo>
                    <a:pt x="8" y="304"/>
                    <a:pt x="8" y="308"/>
                    <a:pt x="11" y="304"/>
                  </a:cubicBezTo>
                  <a:cubicBezTo>
                    <a:pt x="11" y="305"/>
                    <a:pt x="10" y="306"/>
                    <a:pt x="9" y="306"/>
                  </a:cubicBezTo>
                  <a:cubicBezTo>
                    <a:pt x="7" y="306"/>
                    <a:pt x="8" y="308"/>
                    <a:pt x="8" y="310"/>
                  </a:cubicBezTo>
                  <a:cubicBezTo>
                    <a:pt x="8" y="311"/>
                    <a:pt x="8" y="312"/>
                    <a:pt x="8" y="312"/>
                  </a:cubicBezTo>
                  <a:cubicBezTo>
                    <a:pt x="8" y="313"/>
                    <a:pt x="8" y="314"/>
                    <a:pt x="8" y="314"/>
                  </a:cubicBezTo>
                  <a:cubicBezTo>
                    <a:pt x="9" y="316"/>
                    <a:pt x="9" y="318"/>
                    <a:pt x="9" y="320"/>
                  </a:cubicBezTo>
                  <a:cubicBezTo>
                    <a:pt x="9" y="321"/>
                    <a:pt x="11" y="322"/>
                    <a:pt x="11" y="323"/>
                  </a:cubicBezTo>
                  <a:cubicBezTo>
                    <a:pt x="12" y="326"/>
                    <a:pt x="12" y="329"/>
                    <a:pt x="13" y="332"/>
                  </a:cubicBezTo>
                  <a:cubicBezTo>
                    <a:pt x="14" y="335"/>
                    <a:pt x="18" y="337"/>
                    <a:pt x="20" y="338"/>
                  </a:cubicBezTo>
                  <a:cubicBezTo>
                    <a:pt x="23" y="341"/>
                    <a:pt x="28" y="340"/>
                    <a:pt x="33" y="340"/>
                  </a:cubicBezTo>
                  <a:cubicBezTo>
                    <a:pt x="38" y="340"/>
                    <a:pt x="43" y="340"/>
                    <a:pt x="48" y="340"/>
                  </a:cubicBezTo>
                  <a:cubicBezTo>
                    <a:pt x="59" y="340"/>
                    <a:pt x="71" y="340"/>
                    <a:pt x="82" y="339"/>
                  </a:cubicBezTo>
                  <a:cubicBezTo>
                    <a:pt x="94" y="338"/>
                    <a:pt x="107" y="339"/>
                    <a:pt x="119" y="339"/>
                  </a:cubicBezTo>
                  <a:cubicBezTo>
                    <a:pt x="129" y="339"/>
                    <a:pt x="139" y="339"/>
                    <a:pt x="149" y="339"/>
                  </a:cubicBezTo>
                  <a:cubicBezTo>
                    <a:pt x="198" y="340"/>
                    <a:pt x="247" y="339"/>
                    <a:pt x="296" y="340"/>
                  </a:cubicBezTo>
                  <a:cubicBezTo>
                    <a:pt x="346" y="341"/>
                    <a:pt x="397" y="340"/>
                    <a:pt x="448" y="340"/>
                  </a:cubicBezTo>
                  <a:cubicBezTo>
                    <a:pt x="449" y="340"/>
                    <a:pt x="458" y="341"/>
                    <a:pt x="460" y="340"/>
                  </a:cubicBezTo>
                  <a:cubicBezTo>
                    <a:pt x="461" y="338"/>
                    <a:pt x="460" y="329"/>
                    <a:pt x="460" y="327"/>
                  </a:cubicBezTo>
                  <a:cubicBezTo>
                    <a:pt x="460" y="311"/>
                    <a:pt x="460" y="296"/>
                    <a:pt x="460" y="280"/>
                  </a:cubicBezTo>
                  <a:cubicBezTo>
                    <a:pt x="460" y="257"/>
                    <a:pt x="460" y="233"/>
                    <a:pt x="460" y="209"/>
                  </a:cubicBezTo>
                  <a:cubicBezTo>
                    <a:pt x="460" y="204"/>
                    <a:pt x="460" y="200"/>
                    <a:pt x="460" y="195"/>
                  </a:cubicBezTo>
                  <a:cubicBezTo>
                    <a:pt x="460" y="194"/>
                    <a:pt x="459" y="193"/>
                    <a:pt x="460" y="193"/>
                  </a:cubicBezTo>
                  <a:cubicBezTo>
                    <a:pt x="460" y="192"/>
                    <a:pt x="462" y="193"/>
                    <a:pt x="460" y="191"/>
                  </a:cubicBezTo>
                  <a:cubicBezTo>
                    <a:pt x="463" y="191"/>
                    <a:pt x="463" y="188"/>
                    <a:pt x="464" y="186"/>
                  </a:cubicBezTo>
                  <a:cubicBezTo>
                    <a:pt x="464" y="184"/>
                    <a:pt x="463" y="183"/>
                    <a:pt x="463" y="182"/>
                  </a:cubicBezTo>
                  <a:cubicBezTo>
                    <a:pt x="464" y="181"/>
                    <a:pt x="466" y="180"/>
                    <a:pt x="465" y="178"/>
                  </a:cubicBezTo>
                  <a:cubicBezTo>
                    <a:pt x="465" y="176"/>
                    <a:pt x="463" y="176"/>
                    <a:pt x="463" y="175"/>
                  </a:cubicBezTo>
                  <a:cubicBezTo>
                    <a:pt x="463" y="173"/>
                    <a:pt x="464" y="173"/>
                    <a:pt x="465" y="172"/>
                  </a:cubicBezTo>
                  <a:cubicBezTo>
                    <a:pt x="466" y="171"/>
                    <a:pt x="467" y="170"/>
                    <a:pt x="467" y="168"/>
                  </a:cubicBezTo>
                  <a:cubicBezTo>
                    <a:pt x="468" y="167"/>
                    <a:pt x="468" y="167"/>
                    <a:pt x="467" y="166"/>
                  </a:cubicBezTo>
                  <a:cubicBezTo>
                    <a:pt x="467" y="165"/>
                    <a:pt x="464" y="165"/>
                    <a:pt x="463" y="164"/>
                  </a:cubicBezTo>
                  <a:cubicBezTo>
                    <a:pt x="462" y="162"/>
                    <a:pt x="465" y="160"/>
                    <a:pt x="460" y="160"/>
                  </a:cubicBezTo>
                  <a:cubicBezTo>
                    <a:pt x="458" y="160"/>
                    <a:pt x="457" y="162"/>
                    <a:pt x="456" y="159"/>
                  </a:cubicBezTo>
                  <a:cubicBezTo>
                    <a:pt x="455" y="155"/>
                    <a:pt x="453" y="160"/>
                    <a:pt x="452" y="159"/>
                  </a:cubicBezTo>
                  <a:cubicBezTo>
                    <a:pt x="449" y="158"/>
                    <a:pt x="448" y="157"/>
                    <a:pt x="449" y="154"/>
                  </a:cubicBezTo>
                  <a:cubicBezTo>
                    <a:pt x="451" y="152"/>
                    <a:pt x="447" y="151"/>
                    <a:pt x="447" y="148"/>
                  </a:cubicBezTo>
                  <a:cubicBezTo>
                    <a:pt x="447" y="147"/>
                    <a:pt x="448" y="146"/>
                    <a:pt x="448" y="146"/>
                  </a:cubicBezTo>
                  <a:cubicBezTo>
                    <a:pt x="449" y="145"/>
                    <a:pt x="448" y="143"/>
                    <a:pt x="448" y="143"/>
                  </a:cubicBezTo>
                  <a:cubicBezTo>
                    <a:pt x="448" y="141"/>
                    <a:pt x="449" y="140"/>
                    <a:pt x="451" y="138"/>
                  </a:cubicBezTo>
                  <a:cubicBezTo>
                    <a:pt x="451" y="137"/>
                    <a:pt x="452" y="138"/>
                    <a:pt x="452" y="137"/>
                  </a:cubicBezTo>
                  <a:cubicBezTo>
                    <a:pt x="453" y="136"/>
                    <a:pt x="453" y="135"/>
                    <a:pt x="453" y="134"/>
                  </a:cubicBezTo>
                  <a:cubicBezTo>
                    <a:pt x="454" y="130"/>
                    <a:pt x="456" y="126"/>
                    <a:pt x="458" y="122"/>
                  </a:cubicBezTo>
                  <a:cubicBezTo>
                    <a:pt x="459" y="120"/>
                    <a:pt x="460" y="120"/>
                    <a:pt x="462" y="119"/>
                  </a:cubicBezTo>
                  <a:cubicBezTo>
                    <a:pt x="465" y="118"/>
                    <a:pt x="465" y="116"/>
                    <a:pt x="467" y="114"/>
                  </a:cubicBezTo>
                  <a:cubicBezTo>
                    <a:pt x="468" y="112"/>
                    <a:pt x="470" y="110"/>
                    <a:pt x="471" y="108"/>
                  </a:cubicBezTo>
                  <a:cubicBezTo>
                    <a:pt x="472" y="106"/>
                    <a:pt x="471" y="105"/>
                    <a:pt x="471" y="102"/>
                  </a:cubicBezTo>
                  <a:cubicBezTo>
                    <a:pt x="471" y="102"/>
                    <a:pt x="472" y="102"/>
                    <a:pt x="472" y="101"/>
                  </a:cubicBezTo>
                  <a:cubicBezTo>
                    <a:pt x="472" y="100"/>
                    <a:pt x="471" y="101"/>
                    <a:pt x="471" y="102"/>
                  </a:cubicBezTo>
                  <a:cubicBezTo>
                    <a:pt x="471" y="102"/>
                    <a:pt x="470" y="102"/>
                    <a:pt x="471" y="101"/>
                  </a:cubicBezTo>
                  <a:cubicBezTo>
                    <a:pt x="471" y="100"/>
                    <a:pt x="471" y="100"/>
                    <a:pt x="471" y="99"/>
                  </a:cubicBezTo>
                  <a:cubicBezTo>
                    <a:pt x="471" y="97"/>
                    <a:pt x="474" y="96"/>
                    <a:pt x="475" y="94"/>
                  </a:cubicBezTo>
                  <a:cubicBezTo>
                    <a:pt x="475" y="93"/>
                    <a:pt x="475" y="92"/>
                    <a:pt x="475" y="92"/>
                  </a:cubicBezTo>
                  <a:cubicBezTo>
                    <a:pt x="475" y="91"/>
                    <a:pt x="476" y="90"/>
                    <a:pt x="477" y="90"/>
                  </a:cubicBezTo>
                  <a:cubicBezTo>
                    <a:pt x="478" y="88"/>
                    <a:pt x="479" y="85"/>
                    <a:pt x="479" y="83"/>
                  </a:cubicBezTo>
                  <a:cubicBezTo>
                    <a:pt x="480" y="81"/>
                    <a:pt x="481" y="79"/>
                    <a:pt x="481" y="78"/>
                  </a:cubicBezTo>
                  <a:cubicBezTo>
                    <a:pt x="482" y="76"/>
                    <a:pt x="481" y="74"/>
                    <a:pt x="482" y="73"/>
                  </a:cubicBezTo>
                  <a:cubicBezTo>
                    <a:pt x="483" y="71"/>
                    <a:pt x="485" y="69"/>
                    <a:pt x="486" y="67"/>
                  </a:cubicBezTo>
                  <a:cubicBezTo>
                    <a:pt x="486" y="66"/>
                    <a:pt x="487" y="64"/>
                    <a:pt x="488" y="63"/>
                  </a:cubicBezTo>
                  <a:cubicBezTo>
                    <a:pt x="489" y="62"/>
                    <a:pt x="488" y="61"/>
                    <a:pt x="489" y="60"/>
                  </a:cubicBezTo>
                  <a:cubicBezTo>
                    <a:pt x="489" y="59"/>
                    <a:pt x="490" y="58"/>
                    <a:pt x="490" y="56"/>
                  </a:cubicBezTo>
                  <a:cubicBezTo>
                    <a:pt x="491" y="54"/>
                    <a:pt x="493" y="53"/>
                    <a:pt x="494" y="5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0211" descr="© INSCALE GmbH, 05.05.2010&#10;http://www.presentationload.com/">
              <a:extLst>
                <a:ext uri="{FF2B5EF4-FFF2-40B4-BE49-F238E27FC236}">
                  <a16:creationId xmlns:a16="http://schemas.microsoft.com/office/drawing/2014/main" id="{9E38E250-B997-794A-938F-385D5A29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048"/>
              <a:ext cx="722" cy="429"/>
            </a:xfrm>
            <a:custGeom>
              <a:avLst/>
              <a:gdLst>
                <a:gd name="T0" fmla="*/ 719 w 466"/>
                <a:gd name="T1" fmla="*/ 339 h 277"/>
                <a:gd name="T2" fmla="*/ 710 w 466"/>
                <a:gd name="T3" fmla="*/ 333 h 277"/>
                <a:gd name="T4" fmla="*/ 708 w 466"/>
                <a:gd name="T5" fmla="*/ 328 h 277"/>
                <a:gd name="T6" fmla="*/ 713 w 466"/>
                <a:gd name="T7" fmla="*/ 317 h 277"/>
                <a:gd name="T8" fmla="*/ 707 w 466"/>
                <a:gd name="T9" fmla="*/ 310 h 277"/>
                <a:gd name="T10" fmla="*/ 720 w 466"/>
                <a:gd name="T11" fmla="*/ 302 h 277"/>
                <a:gd name="T12" fmla="*/ 720 w 466"/>
                <a:gd name="T13" fmla="*/ 260 h 277"/>
                <a:gd name="T14" fmla="*/ 720 w 466"/>
                <a:gd name="T15" fmla="*/ 90 h 277"/>
                <a:gd name="T16" fmla="*/ 703 w 466"/>
                <a:gd name="T17" fmla="*/ 67 h 277"/>
                <a:gd name="T18" fmla="*/ 682 w 466"/>
                <a:gd name="T19" fmla="*/ 43 h 277"/>
                <a:gd name="T20" fmla="*/ 708 w 466"/>
                <a:gd name="T21" fmla="*/ 14 h 277"/>
                <a:gd name="T22" fmla="*/ 490 w 466"/>
                <a:gd name="T23" fmla="*/ 2 h 277"/>
                <a:gd name="T24" fmla="*/ 12 w 466"/>
                <a:gd name="T25" fmla="*/ 0 h 277"/>
                <a:gd name="T26" fmla="*/ 3 w 466"/>
                <a:gd name="T27" fmla="*/ 118 h 277"/>
                <a:gd name="T28" fmla="*/ 2 w 466"/>
                <a:gd name="T29" fmla="*/ 339 h 277"/>
                <a:gd name="T30" fmla="*/ 36 w 466"/>
                <a:gd name="T31" fmla="*/ 366 h 277"/>
                <a:gd name="T32" fmla="*/ 192 w 466"/>
                <a:gd name="T33" fmla="*/ 366 h 277"/>
                <a:gd name="T34" fmla="*/ 525 w 466"/>
                <a:gd name="T35" fmla="*/ 366 h 277"/>
                <a:gd name="T36" fmla="*/ 536 w 466"/>
                <a:gd name="T37" fmla="*/ 375 h 277"/>
                <a:gd name="T38" fmla="*/ 552 w 466"/>
                <a:gd name="T39" fmla="*/ 383 h 277"/>
                <a:gd name="T40" fmla="*/ 578 w 466"/>
                <a:gd name="T41" fmla="*/ 393 h 277"/>
                <a:gd name="T42" fmla="*/ 597 w 466"/>
                <a:gd name="T43" fmla="*/ 384 h 277"/>
                <a:gd name="T44" fmla="*/ 610 w 466"/>
                <a:gd name="T45" fmla="*/ 381 h 277"/>
                <a:gd name="T46" fmla="*/ 620 w 466"/>
                <a:gd name="T47" fmla="*/ 383 h 277"/>
                <a:gd name="T48" fmla="*/ 632 w 466"/>
                <a:gd name="T49" fmla="*/ 383 h 277"/>
                <a:gd name="T50" fmla="*/ 645 w 466"/>
                <a:gd name="T51" fmla="*/ 383 h 277"/>
                <a:gd name="T52" fmla="*/ 655 w 466"/>
                <a:gd name="T53" fmla="*/ 392 h 277"/>
                <a:gd name="T54" fmla="*/ 660 w 466"/>
                <a:gd name="T55" fmla="*/ 395 h 277"/>
                <a:gd name="T56" fmla="*/ 671 w 466"/>
                <a:gd name="T57" fmla="*/ 395 h 277"/>
                <a:gd name="T58" fmla="*/ 676 w 466"/>
                <a:gd name="T59" fmla="*/ 398 h 277"/>
                <a:gd name="T60" fmla="*/ 688 w 466"/>
                <a:gd name="T61" fmla="*/ 406 h 277"/>
                <a:gd name="T62" fmla="*/ 697 w 466"/>
                <a:gd name="T63" fmla="*/ 410 h 277"/>
                <a:gd name="T64" fmla="*/ 703 w 466"/>
                <a:gd name="T65" fmla="*/ 421 h 277"/>
                <a:gd name="T66" fmla="*/ 714 w 466"/>
                <a:gd name="T67" fmla="*/ 427 h 277"/>
                <a:gd name="T68" fmla="*/ 717 w 466"/>
                <a:gd name="T69" fmla="*/ 426 h 277"/>
                <a:gd name="T70" fmla="*/ 717 w 466"/>
                <a:gd name="T71" fmla="*/ 424 h 277"/>
                <a:gd name="T72" fmla="*/ 716 w 466"/>
                <a:gd name="T73" fmla="*/ 420 h 277"/>
                <a:gd name="T74" fmla="*/ 716 w 466"/>
                <a:gd name="T75" fmla="*/ 414 h 277"/>
                <a:gd name="T76" fmla="*/ 713 w 466"/>
                <a:gd name="T77" fmla="*/ 409 h 277"/>
                <a:gd name="T78" fmla="*/ 705 w 466"/>
                <a:gd name="T79" fmla="*/ 395 h 277"/>
                <a:gd name="T80" fmla="*/ 710 w 466"/>
                <a:gd name="T81" fmla="*/ 387 h 277"/>
                <a:gd name="T82" fmla="*/ 711 w 466"/>
                <a:gd name="T83" fmla="*/ 384 h 277"/>
                <a:gd name="T84" fmla="*/ 713 w 466"/>
                <a:gd name="T85" fmla="*/ 378 h 277"/>
                <a:gd name="T86" fmla="*/ 714 w 466"/>
                <a:gd name="T87" fmla="*/ 372 h 277"/>
                <a:gd name="T88" fmla="*/ 716 w 466"/>
                <a:gd name="T89" fmla="*/ 364 h 277"/>
                <a:gd name="T90" fmla="*/ 714 w 466"/>
                <a:gd name="T91" fmla="*/ 359 h 277"/>
                <a:gd name="T92" fmla="*/ 720 w 466"/>
                <a:gd name="T93" fmla="*/ 353 h 2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6"/>
                <a:gd name="T142" fmla="*/ 0 h 277"/>
                <a:gd name="T143" fmla="*/ 466 w 466"/>
                <a:gd name="T144" fmla="*/ 277 h 2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6" h="277">
                  <a:moveTo>
                    <a:pt x="465" y="225"/>
                  </a:moveTo>
                  <a:cubicBezTo>
                    <a:pt x="463" y="224"/>
                    <a:pt x="464" y="220"/>
                    <a:pt x="464" y="219"/>
                  </a:cubicBezTo>
                  <a:cubicBezTo>
                    <a:pt x="463" y="218"/>
                    <a:pt x="460" y="217"/>
                    <a:pt x="459" y="218"/>
                  </a:cubicBezTo>
                  <a:cubicBezTo>
                    <a:pt x="457" y="218"/>
                    <a:pt x="459" y="215"/>
                    <a:pt x="458" y="215"/>
                  </a:cubicBezTo>
                  <a:cubicBezTo>
                    <a:pt x="458" y="215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2"/>
                  </a:cubicBezTo>
                  <a:cubicBezTo>
                    <a:pt x="460" y="211"/>
                    <a:pt x="460" y="212"/>
                    <a:pt x="460" y="209"/>
                  </a:cubicBezTo>
                  <a:cubicBezTo>
                    <a:pt x="460" y="208"/>
                    <a:pt x="461" y="206"/>
                    <a:pt x="460" y="205"/>
                  </a:cubicBezTo>
                  <a:cubicBezTo>
                    <a:pt x="460" y="204"/>
                    <a:pt x="460" y="205"/>
                    <a:pt x="459" y="204"/>
                  </a:cubicBezTo>
                  <a:cubicBezTo>
                    <a:pt x="458" y="202"/>
                    <a:pt x="457" y="202"/>
                    <a:pt x="456" y="200"/>
                  </a:cubicBezTo>
                  <a:cubicBezTo>
                    <a:pt x="455" y="199"/>
                    <a:pt x="458" y="197"/>
                    <a:pt x="456" y="196"/>
                  </a:cubicBezTo>
                  <a:cubicBezTo>
                    <a:pt x="457" y="196"/>
                    <a:pt x="464" y="196"/>
                    <a:pt x="465" y="195"/>
                  </a:cubicBezTo>
                  <a:cubicBezTo>
                    <a:pt x="465" y="195"/>
                    <a:pt x="465" y="190"/>
                    <a:pt x="465" y="189"/>
                  </a:cubicBezTo>
                  <a:cubicBezTo>
                    <a:pt x="465" y="182"/>
                    <a:pt x="465" y="175"/>
                    <a:pt x="465" y="168"/>
                  </a:cubicBezTo>
                  <a:cubicBezTo>
                    <a:pt x="465" y="157"/>
                    <a:pt x="465" y="146"/>
                    <a:pt x="465" y="135"/>
                  </a:cubicBezTo>
                  <a:cubicBezTo>
                    <a:pt x="465" y="110"/>
                    <a:pt x="465" y="84"/>
                    <a:pt x="465" y="58"/>
                  </a:cubicBezTo>
                  <a:cubicBezTo>
                    <a:pt x="465" y="55"/>
                    <a:pt x="465" y="52"/>
                    <a:pt x="464" y="49"/>
                  </a:cubicBezTo>
                  <a:cubicBezTo>
                    <a:pt x="462" y="47"/>
                    <a:pt x="457" y="43"/>
                    <a:pt x="454" y="43"/>
                  </a:cubicBezTo>
                  <a:cubicBezTo>
                    <a:pt x="449" y="43"/>
                    <a:pt x="448" y="40"/>
                    <a:pt x="446" y="36"/>
                  </a:cubicBezTo>
                  <a:cubicBezTo>
                    <a:pt x="445" y="33"/>
                    <a:pt x="443" y="30"/>
                    <a:pt x="440" y="28"/>
                  </a:cubicBezTo>
                  <a:cubicBezTo>
                    <a:pt x="437" y="24"/>
                    <a:pt x="451" y="18"/>
                    <a:pt x="453" y="15"/>
                  </a:cubicBezTo>
                  <a:cubicBezTo>
                    <a:pt x="454" y="14"/>
                    <a:pt x="456" y="11"/>
                    <a:pt x="457" y="9"/>
                  </a:cubicBezTo>
                  <a:cubicBezTo>
                    <a:pt x="458" y="7"/>
                    <a:pt x="457" y="4"/>
                    <a:pt x="458" y="1"/>
                  </a:cubicBezTo>
                  <a:cubicBezTo>
                    <a:pt x="411" y="1"/>
                    <a:pt x="363" y="1"/>
                    <a:pt x="316" y="1"/>
                  </a:cubicBezTo>
                  <a:cubicBezTo>
                    <a:pt x="263" y="0"/>
                    <a:pt x="210" y="0"/>
                    <a:pt x="157" y="0"/>
                  </a:cubicBezTo>
                  <a:cubicBezTo>
                    <a:pt x="108" y="0"/>
                    <a:pt x="58" y="0"/>
                    <a:pt x="8" y="0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6"/>
                    <a:pt x="1" y="51"/>
                    <a:pt x="2" y="76"/>
                  </a:cubicBezTo>
                  <a:cubicBezTo>
                    <a:pt x="1" y="76"/>
                    <a:pt x="1" y="76"/>
                    <a:pt x="0" y="76"/>
                  </a:cubicBezTo>
                  <a:cubicBezTo>
                    <a:pt x="1" y="124"/>
                    <a:pt x="1" y="171"/>
                    <a:pt x="1" y="219"/>
                  </a:cubicBezTo>
                  <a:cubicBezTo>
                    <a:pt x="1" y="221"/>
                    <a:pt x="0" y="235"/>
                    <a:pt x="1" y="235"/>
                  </a:cubicBezTo>
                  <a:cubicBezTo>
                    <a:pt x="9" y="236"/>
                    <a:pt x="16" y="236"/>
                    <a:pt x="23" y="236"/>
                  </a:cubicBezTo>
                  <a:cubicBezTo>
                    <a:pt x="34" y="236"/>
                    <a:pt x="45" y="236"/>
                    <a:pt x="55" y="236"/>
                  </a:cubicBezTo>
                  <a:cubicBezTo>
                    <a:pt x="79" y="236"/>
                    <a:pt x="101" y="236"/>
                    <a:pt x="124" y="236"/>
                  </a:cubicBezTo>
                  <a:cubicBezTo>
                    <a:pt x="175" y="236"/>
                    <a:pt x="226" y="236"/>
                    <a:pt x="277" y="236"/>
                  </a:cubicBezTo>
                  <a:cubicBezTo>
                    <a:pt x="298" y="236"/>
                    <a:pt x="319" y="236"/>
                    <a:pt x="339" y="236"/>
                  </a:cubicBezTo>
                  <a:cubicBezTo>
                    <a:pt x="340" y="236"/>
                    <a:pt x="342" y="240"/>
                    <a:pt x="343" y="241"/>
                  </a:cubicBezTo>
                  <a:cubicBezTo>
                    <a:pt x="344" y="242"/>
                    <a:pt x="345" y="241"/>
                    <a:pt x="346" y="242"/>
                  </a:cubicBezTo>
                  <a:cubicBezTo>
                    <a:pt x="347" y="242"/>
                    <a:pt x="347" y="243"/>
                    <a:pt x="348" y="244"/>
                  </a:cubicBezTo>
                  <a:cubicBezTo>
                    <a:pt x="351" y="245"/>
                    <a:pt x="354" y="245"/>
                    <a:pt x="356" y="247"/>
                  </a:cubicBezTo>
                  <a:cubicBezTo>
                    <a:pt x="358" y="248"/>
                    <a:pt x="360" y="249"/>
                    <a:pt x="361" y="249"/>
                  </a:cubicBezTo>
                  <a:cubicBezTo>
                    <a:pt x="364" y="253"/>
                    <a:pt x="369" y="256"/>
                    <a:pt x="373" y="254"/>
                  </a:cubicBezTo>
                  <a:cubicBezTo>
                    <a:pt x="377" y="252"/>
                    <a:pt x="376" y="249"/>
                    <a:pt x="378" y="247"/>
                  </a:cubicBezTo>
                  <a:cubicBezTo>
                    <a:pt x="381" y="244"/>
                    <a:pt x="383" y="251"/>
                    <a:pt x="385" y="248"/>
                  </a:cubicBezTo>
                  <a:cubicBezTo>
                    <a:pt x="389" y="245"/>
                    <a:pt x="388" y="250"/>
                    <a:pt x="391" y="249"/>
                  </a:cubicBezTo>
                  <a:cubicBezTo>
                    <a:pt x="392" y="249"/>
                    <a:pt x="392" y="246"/>
                    <a:pt x="394" y="246"/>
                  </a:cubicBezTo>
                  <a:cubicBezTo>
                    <a:pt x="395" y="247"/>
                    <a:pt x="394" y="248"/>
                    <a:pt x="395" y="248"/>
                  </a:cubicBezTo>
                  <a:cubicBezTo>
                    <a:pt x="398" y="248"/>
                    <a:pt x="398" y="247"/>
                    <a:pt x="400" y="247"/>
                  </a:cubicBezTo>
                  <a:cubicBezTo>
                    <a:pt x="403" y="246"/>
                    <a:pt x="401" y="247"/>
                    <a:pt x="403" y="247"/>
                  </a:cubicBezTo>
                  <a:cubicBezTo>
                    <a:pt x="405" y="248"/>
                    <a:pt x="406" y="247"/>
                    <a:pt x="408" y="247"/>
                  </a:cubicBezTo>
                  <a:cubicBezTo>
                    <a:pt x="409" y="246"/>
                    <a:pt x="410" y="246"/>
                    <a:pt x="411" y="246"/>
                  </a:cubicBezTo>
                  <a:cubicBezTo>
                    <a:pt x="413" y="247"/>
                    <a:pt x="414" y="248"/>
                    <a:pt x="416" y="247"/>
                  </a:cubicBezTo>
                  <a:cubicBezTo>
                    <a:pt x="419" y="247"/>
                    <a:pt x="417" y="250"/>
                    <a:pt x="419" y="251"/>
                  </a:cubicBezTo>
                  <a:cubicBezTo>
                    <a:pt x="420" y="252"/>
                    <a:pt x="422" y="252"/>
                    <a:pt x="423" y="253"/>
                  </a:cubicBezTo>
                  <a:cubicBezTo>
                    <a:pt x="423" y="253"/>
                    <a:pt x="423" y="254"/>
                    <a:pt x="424" y="254"/>
                  </a:cubicBezTo>
                  <a:cubicBezTo>
                    <a:pt x="424" y="254"/>
                    <a:pt x="425" y="254"/>
                    <a:pt x="426" y="255"/>
                  </a:cubicBezTo>
                  <a:cubicBezTo>
                    <a:pt x="427" y="255"/>
                    <a:pt x="428" y="255"/>
                    <a:pt x="430" y="255"/>
                  </a:cubicBezTo>
                  <a:cubicBezTo>
                    <a:pt x="431" y="255"/>
                    <a:pt x="432" y="255"/>
                    <a:pt x="433" y="255"/>
                  </a:cubicBezTo>
                  <a:cubicBezTo>
                    <a:pt x="434" y="256"/>
                    <a:pt x="433" y="257"/>
                    <a:pt x="433" y="258"/>
                  </a:cubicBezTo>
                  <a:cubicBezTo>
                    <a:pt x="435" y="259"/>
                    <a:pt x="434" y="257"/>
                    <a:pt x="436" y="257"/>
                  </a:cubicBezTo>
                  <a:cubicBezTo>
                    <a:pt x="437" y="257"/>
                    <a:pt x="439" y="257"/>
                    <a:pt x="440" y="258"/>
                  </a:cubicBezTo>
                  <a:cubicBezTo>
                    <a:pt x="443" y="259"/>
                    <a:pt x="442" y="261"/>
                    <a:pt x="444" y="262"/>
                  </a:cubicBezTo>
                  <a:cubicBezTo>
                    <a:pt x="445" y="263"/>
                    <a:pt x="447" y="262"/>
                    <a:pt x="448" y="262"/>
                  </a:cubicBezTo>
                  <a:cubicBezTo>
                    <a:pt x="450" y="263"/>
                    <a:pt x="450" y="263"/>
                    <a:pt x="450" y="265"/>
                  </a:cubicBezTo>
                  <a:cubicBezTo>
                    <a:pt x="450" y="267"/>
                    <a:pt x="448" y="266"/>
                    <a:pt x="450" y="268"/>
                  </a:cubicBezTo>
                  <a:cubicBezTo>
                    <a:pt x="451" y="270"/>
                    <a:pt x="453" y="270"/>
                    <a:pt x="454" y="272"/>
                  </a:cubicBezTo>
                  <a:cubicBezTo>
                    <a:pt x="455" y="275"/>
                    <a:pt x="454" y="275"/>
                    <a:pt x="457" y="275"/>
                  </a:cubicBezTo>
                  <a:cubicBezTo>
                    <a:pt x="459" y="274"/>
                    <a:pt x="459" y="273"/>
                    <a:pt x="461" y="276"/>
                  </a:cubicBezTo>
                  <a:cubicBezTo>
                    <a:pt x="462" y="277"/>
                    <a:pt x="463" y="277"/>
                    <a:pt x="465" y="277"/>
                  </a:cubicBezTo>
                  <a:cubicBezTo>
                    <a:pt x="464" y="277"/>
                    <a:pt x="464" y="276"/>
                    <a:pt x="463" y="275"/>
                  </a:cubicBezTo>
                  <a:cubicBezTo>
                    <a:pt x="463" y="275"/>
                    <a:pt x="462" y="275"/>
                    <a:pt x="462" y="275"/>
                  </a:cubicBezTo>
                  <a:cubicBezTo>
                    <a:pt x="462" y="274"/>
                    <a:pt x="463" y="274"/>
                    <a:pt x="463" y="274"/>
                  </a:cubicBezTo>
                  <a:cubicBezTo>
                    <a:pt x="463" y="273"/>
                    <a:pt x="463" y="272"/>
                    <a:pt x="463" y="271"/>
                  </a:cubicBezTo>
                  <a:cubicBezTo>
                    <a:pt x="463" y="271"/>
                    <a:pt x="462" y="271"/>
                    <a:pt x="462" y="271"/>
                  </a:cubicBezTo>
                  <a:cubicBezTo>
                    <a:pt x="462" y="270"/>
                    <a:pt x="462" y="270"/>
                    <a:pt x="463" y="270"/>
                  </a:cubicBezTo>
                  <a:cubicBezTo>
                    <a:pt x="462" y="269"/>
                    <a:pt x="462" y="268"/>
                    <a:pt x="462" y="267"/>
                  </a:cubicBezTo>
                  <a:cubicBezTo>
                    <a:pt x="461" y="266"/>
                    <a:pt x="460" y="267"/>
                    <a:pt x="460" y="266"/>
                  </a:cubicBezTo>
                  <a:cubicBezTo>
                    <a:pt x="460" y="267"/>
                    <a:pt x="460" y="265"/>
                    <a:pt x="460" y="264"/>
                  </a:cubicBezTo>
                  <a:cubicBezTo>
                    <a:pt x="460" y="264"/>
                    <a:pt x="459" y="263"/>
                    <a:pt x="458" y="263"/>
                  </a:cubicBezTo>
                  <a:cubicBezTo>
                    <a:pt x="458" y="262"/>
                    <a:pt x="451" y="257"/>
                    <a:pt x="455" y="255"/>
                  </a:cubicBezTo>
                  <a:cubicBezTo>
                    <a:pt x="453" y="255"/>
                    <a:pt x="457" y="251"/>
                    <a:pt x="457" y="249"/>
                  </a:cubicBezTo>
                  <a:cubicBezTo>
                    <a:pt x="457" y="249"/>
                    <a:pt x="458" y="249"/>
                    <a:pt x="458" y="250"/>
                  </a:cubicBezTo>
                  <a:cubicBezTo>
                    <a:pt x="458" y="250"/>
                    <a:pt x="458" y="250"/>
                    <a:pt x="458" y="249"/>
                  </a:cubicBezTo>
                  <a:cubicBezTo>
                    <a:pt x="458" y="249"/>
                    <a:pt x="459" y="248"/>
                    <a:pt x="459" y="248"/>
                  </a:cubicBezTo>
                  <a:cubicBezTo>
                    <a:pt x="459" y="247"/>
                    <a:pt x="459" y="246"/>
                    <a:pt x="459" y="246"/>
                  </a:cubicBezTo>
                  <a:cubicBezTo>
                    <a:pt x="459" y="245"/>
                    <a:pt x="460" y="244"/>
                    <a:pt x="460" y="244"/>
                  </a:cubicBezTo>
                  <a:cubicBezTo>
                    <a:pt x="460" y="243"/>
                    <a:pt x="459" y="241"/>
                    <a:pt x="461" y="241"/>
                  </a:cubicBezTo>
                  <a:cubicBezTo>
                    <a:pt x="461" y="240"/>
                    <a:pt x="461" y="240"/>
                    <a:pt x="461" y="240"/>
                  </a:cubicBezTo>
                  <a:cubicBezTo>
                    <a:pt x="462" y="239"/>
                    <a:pt x="461" y="238"/>
                    <a:pt x="461" y="237"/>
                  </a:cubicBezTo>
                  <a:cubicBezTo>
                    <a:pt x="461" y="237"/>
                    <a:pt x="462" y="236"/>
                    <a:pt x="462" y="235"/>
                  </a:cubicBezTo>
                  <a:cubicBezTo>
                    <a:pt x="462" y="234"/>
                    <a:pt x="461" y="234"/>
                    <a:pt x="461" y="233"/>
                  </a:cubicBezTo>
                  <a:cubicBezTo>
                    <a:pt x="461" y="233"/>
                    <a:pt x="461" y="233"/>
                    <a:pt x="461" y="232"/>
                  </a:cubicBezTo>
                  <a:cubicBezTo>
                    <a:pt x="462" y="231"/>
                    <a:pt x="464" y="231"/>
                    <a:pt x="465" y="229"/>
                  </a:cubicBezTo>
                  <a:cubicBezTo>
                    <a:pt x="465" y="229"/>
                    <a:pt x="464" y="229"/>
                    <a:pt x="465" y="228"/>
                  </a:cubicBezTo>
                  <a:cubicBezTo>
                    <a:pt x="466" y="227"/>
                    <a:pt x="466" y="226"/>
                    <a:pt x="465" y="22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0212" descr="© INSCALE GmbH, 05.05.2010&#10;http://www.presentationload.com/">
              <a:extLst>
                <a:ext uri="{FF2B5EF4-FFF2-40B4-BE49-F238E27FC236}">
                  <a16:creationId xmlns:a16="http://schemas.microsoft.com/office/drawing/2014/main" id="{8BD6A26B-EADC-7942-A13C-A667AA90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127"/>
              <a:ext cx="174" cy="324"/>
            </a:xfrm>
            <a:custGeom>
              <a:avLst/>
              <a:gdLst>
                <a:gd name="T0" fmla="*/ 148 w 113"/>
                <a:gd name="T1" fmla="*/ 211 h 209"/>
                <a:gd name="T2" fmla="*/ 145 w 113"/>
                <a:gd name="T3" fmla="*/ 121 h 209"/>
                <a:gd name="T4" fmla="*/ 137 w 113"/>
                <a:gd name="T5" fmla="*/ 0 h 209"/>
                <a:gd name="T6" fmla="*/ 120 w 113"/>
                <a:gd name="T7" fmla="*/ 3 h 209"/>
                <a:gd name="T8" fmla="*/ 112 w 113"/>
                <a:gd name="T9" fmla="*/ 5 h 209"/>
                <a:gd name="T10" fmla="*/ 105 w 113"/>
                <a:gd name="T11" fmla="*/ 9 h 209"/>
                <a:gd name="T12" fmla="*/ 105 w 113"/>
                <a:gd name="T13" fmla="*/ 20 h 209"/>
                <a:gd name="T14" fmla="*/ 99 w 113"/>
                <a:gd name="T15" fmla="*/ 29 h 209"/>
                <a:gd name="T16" fmla="*/ 102 w 113"/>
                <a:gd name="T17" fmla="*/ 36 h 209"/>
                <a:gd name="T18" fmla="*/ 97 w 113"/>
                <a:gd name="T19" fmla="*/ 45 h 209"/>
                <a:gd name="T20" fmla="*/ 94 w 113"/>
                <a:gd name="T21" fmla="*/ 56 h 209"/>
                <a:gd name="T22" fmla="*/ 86 w 113"/>
                <a:gd name="T23" fmla="*/ 70 h 209"/>
                <a:gd name="T24" fmla="*/ 91 w 113"/>
                <a:gd name="T25" fmla="*/ 82 h 209"/>
                <a:gd name="T26" fmla="*/ 92 w 113"/>
                <a:gd name="T27" fmla="*/ 85 h 209"/>
                <a:gd name="T28" fmla="*/ 92 w 113"/>
                <a:gd name="T29" fmla="*/ 88 h 209"/>
                <a:gd name="T30" fmla="*/ 92 w 113"/>
                <a:gd name="T31" fmla="*/ 90 h 209"/>
                <a:gd name="T32" fmla="*/ 89 w 113"/>
                <a:gd name="T33" fmla="*/ 93 h 209"/>
                <a:gd name="T34" fmla="*/ 91 w 113"/>
                <a:gd name="T35" fmla="*/ 101 h 209"/>
                <a:gd name="T36" fmla="*/ 91 w 113"/>
                <a:gd name="T37" fmla="*/ 101 h 209"/>
                <a:gd name="T38" fmla="*/ 83 w 113"/>
                <a:gd name="T39" fmla="*/ 109 h 209"/>
                <a:gd name="T40" fmla="*/ 68 w 113"/>
                <a:gd name="T41" fmla="*/ 119 h 209"/>
                <a:gd name="T42" fmla="*/ 52 w 113"/>
                <a:gd name="T43" fmla="*/ 121 h 209"/>
                <a:gd name="T44" fmla="*/ 46 w 113"/>
                <a:gd name="T45" fmla="*/ 133 h 209"/>
                <a:gd name="T46" fmla="*/ 48 w 113"/>
                <a:gd name="T47" fmla="*/ 144 h 209"/>
                <a:gd name="T48" fmla="*/ 48 w 113"/>
                <a:gd name="T49" fmla="*/ 152 h 209"/>
                <a:gd name="T50" fmla="*/ 43 w 113"/>
                <a:gd name="T51" fmla="*/ 161 h 209"/>
                <a:gd name="T52" fmla="*/ 42 w 113"/>
                <a:gd name="T53" fmla="*/ 166 h 209"/>
                <a:gd name="T54" fmla="*/ 42 w 113"/>
                <a:gd name="T55" fmla="*/ 169 h 209"/>
                <a:gd name="T56" fmla="*/ 37 w 113"/>
                <a:gd name="T57" fmla="*/ 175 h 209"/>
                <a:gd name="T58" fmla="*/ 34 w 113"/>
                <a:gd name="T59" fmla="*/ 181 h 209"/>
                <a:gd name="T60" fmla="*/ 31 w 113"/>
                <a:gd name="T61" fmla="*/ 192 h 209"/>
                <a:gd name="T62" fmla="*/ 22 w 113"/>
                <a:gd name="T63" fmla="*/ 208 h 209"/>
                <a:gd name="T64" fmla="*/ 14 w 113"/>
                <a:gd name="T65" fmla="*/ 222 h 209"/>
                <a:gd name="T66" fmla="*/ 15 w 113"/>
                <a:gd name="T67" fmla="*/ 231 h 209"/>
                <a:gd name="T68" fmla="*/ 15 w 113"/>
                <a:gd name="T69" fmla="*/ 242 h 209"/>
                <a:gd name="T70" fmla="*/ 14 w 113"/>
                <a:gd name="T71" fmla="*/ 248 h 209"/>
                <a:gd name="T72" fmla="*/ 9 w 113"/>
                <a:gd name="T73" fmla="*/ 264 h 209"/>
                <a:gd name="T74" fmla="*/ 9 w 113"/>
                <a:gd name="T75" fmla="*/ 277 h 209"/>
                <a:gd name="T76" fmla="*/ 5 w 113"/>
                <a:gd name="T77" fmla="*/ 290 h 209"/>
                <a:gd name="T78" fmla="*/ 0 w 113"/>
                <a:gd name="T79" fmla="*/ 305 h 209"/>
                <a:gd name="T80" fmla="*/ 3 w 113"/>
                <a:gd name="T81" fmla="*/ 315 h 209"/>
                <a:gd name="T82" fmla="*/ 9 w 113"/>
                <a:gd name="T83" fmla="*/ 319 h 209"/>
                <a:gd name="T84" fmla="*/ 82 w 113"/>
                <a:gd name="T85" fmla="*/ 322 h 209"/>
                <a:gd name="T86" fmla="*/ 128 w 113"/>
                <a:gd name="T87" fmla="*/ 319 h 209"/>
                <a:gd name="T88" fmla="*/ 140 w 113"/>
                <a:gd name="T89" fmla="*/ 310 h 209"/>
                <a:gd name="T90" fmla="*/ 157 w 113"/>
                <a:gd name="T91" fmla="*/ 301 h 209"/>
                <a:gd name="T92" fmla="*/ 160 w 113"/>
                <a:gd name="T93" fmla="*/ 298 h 209"/>
                <a:gd name="T94" fmla="*/ 169 w 113"/>
                <a:gd name="T95" fmla="*/ 287 h 209"/>
                <a:gd name="T96" fmla="*/ 168 w 113"/>
                <a:gd name="T97" fmla="*/ 281 h 209"/>
                <a:gd name="T98" fmla="*/ 169 w 113"/>
                <a:gd name="T99" fmla="*/ 279 h 209"/>
                <a:gd name="T100" fmla="*/ 159 w 113"/>
                <a:gd name="T101" fmla="*/ 276 h 209"/>
                <a:gd name="T102" fmla="*/ 152 w 113"/>
                <a:gd name="T103" fmla="*/ 281 h 209"/>
                <a:gd name="T104" fmla="*/ 157 w 113"/>
                <a:gd name="T105" fmla="*/ 274 h 209"/>
                <a:gd name="T106" fmla="*/ 156 w 113"/>
                <a:gd name="T107" fmla="*/ 270 h 209"/>
                <a:gd name="T108" fmla="*/ 162 w 113"/>
                <a:gd name="T109" fmla="*/ 271 h 209"/>
                <a:gd name="T110" fmla="*/ 163 w 113"/>
                <a:gd name="T111" fmla="*/ 259 h 209"/>
                <a:gd name="T112" fmla="*/ 151 w 113"/>
                <a:gd name="T113" fmla="*/ 245 h 209"/>
                <a:gd name="T114" fmla="*/ 146 w 113"/>
                <a:gd name="T115" fmla="*/ 239 h 209"/>
                <a:gd name="T116" fmla="*/ 148 w 113"/>
                <a:gd name="T117" fmla="*/ 225 h 2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"/>
                <a:gd name="T178" fmla="*/ 0 h 209"/>
                <a:gd name="T179" fmla="*/ 113 w 113"/>
                <a:gd name="T180" fmla="*/ 209 h 2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" h="209">
                  <a:moveTo>
                    <a:pt x="97" y="142"/>
                  </a:moveTo>
                  <a:cubicBezTo>
                    <a:pt x="98" y="141"/>
                    <a:pt x="96" y="137"/>
                    <a:pt x="96" y="136"/>
                  </a:cubicBezTo>
                  <a:cubicBezTo>
                    <a:pt x="96" y="128"/>
                    <a:pt x="95" y="120"/>
                    <a:pt x="95" y="111"/>
                  </a:cubicBezTo>
                  <a:cubicBezTo>
                    <a:pt x="95" y="100"/>
                    <a:pt x="94" y="89"/>
                    <a:pt x="94" y="78"/>
                  </a:cubicBezTo>
                  <a:cubicBezTo>
                    <a:pt x="92" y="55"/>
                    <a:pt x="91" y="31"/>
                    <a:pt x="90" y="8"/>
                  </a:cubicBezTo>
                  <a:cubicBezTo>
                    <a:pt x="90" y="5"/>
                    <a:pt x="90" y="3"/>
                    <a:pt x="89" y="0"/>
                  </a:cubicBezTo>
                  <a:cubicBezTo>
                    <a:pt x="87" y="1"/>
                    <a:pt x="88" y="4"/>
                    <a:pt x="85" y="5"/>
                  </a:cubicBezTo>
                  <a:cubicBezTo>
                    <a:pt x="82" y="6"/>
                    <a:pt x="80" y="4"/>
                    <a:pt x="78" y="2"/>
                  </a:cubicBezTo>
                  <a:cubicBezTo>
                    <a:pt x="77" y="1"/>
                    <a:pt x="78" y="1"/>
                    <a:pt x="76" y="1"/>
                  </a:cubicBezTo>
                  <a:cubicBezTo>
                    <a:pt x="76" y="1"/>
                    <a:pt x="73" y="3"/>
                    <a:pt x="73" y="3"/>
                  </a:cubicBezTo>
                  <a:cubicBezTo>
                    <a:pt x="72" y="4"/>
                    <a:pt x="72" y="5"/>
                    <a:pt x="71" y="6"/>
                  </a:cubicBezTo>
                  <a:cubicBezTo>
                    <a:pt x="71" y="6"/>
                    <a:pt x="69" y="6"/>
                    <a:pt x="68" y="6"/>
                  </a:cubicBezTo>
                  <a:cubicBezTo>
                    <a:pt x="70" y="8"/>
                    <a:pt x="70" y="7"/>
                    <a:pt x="69" y="10"/>
                  </a:cubicBezTo>
                  <a:cubicBezTo>
                    <a:pt x="69" y="11"/>
                    <a:pt x="68" y="12"/>
                    <a:pt x="68" y="13"/>
                  </a:cubicBezTo>
                  <a:cubicBezTo>
                    <a:pt x="68" y="14"/>
                    <a:pt x="68" y="14"/>
                    <a:pt x="68" y="15"/>
                  </a:cubicBezTo>
                  <a:cubicBezTo>
                    <a:pt x="67" y="17"/>
                    <a:pt x="65" y="18"/>
                    <a:pt x="64" y="19"/>
                  </a:cubicBezTo>
                  <a:cubicBezTo>
                    <a:pt x="63" y="21"/>
                    <a:pt x="65" y="21"/>
                    <a:pt x="64" y="24"/>
                  </a:cubicBezTo>
                  <a:cubicBezTo>
                    <a:pt x="64" y="23"/>
                    <a:pt x="65" y="24"/>
                    <a:pt x="66" y="23"/>
                  </a:cubicBezTo>
                  <a:cubicBezTo>
                    <a:pt x="65" y="25"/>
                    <a:pt x="62" y="23"/>
                    <a:pt x="62" y="26"/>
                  </a:cubicBezTo>
                  <a:cubicBezTo>
                    <a:pt x="62" y="26"/>
                    <a:pt x="62" y="28"/>
                    <a:pt x="63" y="29"/>
                  </a:cubicBezTo>
                  <a:cubicBezTo>
                    <a:pt x="63" y="29"/>
                    <a:pt x="64" y="32"/>
                    <a:pt x="64" y="32"/>
                  </a:cubicBezTo>
                  <a:cubicBezTo>
                    <a:pt x="64" y="34"/>
                    <a:pt x="61" y="35"/>
                    <a:pt x="61" y="36"/>
                  </a:cubicBezTo>
                  <a:cubicBezTo>
                    <a:pt x="60" y="38"/>
                    <a:pt x="60" y="40"/>
                    <a:pt x="59" y="41"/>
                  </a:cubicBezTo>
                  <a:cubicBezTo>
                    <a:pt x="59" y="42"/>
                    <a:pt x="56" y="44"/>
                    <a:pt x="56" y="45"/>
                  </a:cubicBezTo>
                  <a:cubicBezTo>
                    <a:pt x="56" y="46"/>
                    <a:pt x="59" y="52"/>
                    <a:pt x="59" y="52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61" y="53"/>
                    <a:pt x="60" y="54"/>
                    <a:pt x="61" y="55"/>
                  </a:cubicBezTo>
                  <a:cubicBezTo>
                    <a:pt x="61" y="55"/>
                    <a:pt x="61" y="55"/>
                    <a:pt x="60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0" y="56"/>
                    <a:pt x="60" y="57"/>
                  </a:cubicBezTo>
                  <a:cubicBezTo>
                    <a:pt x="61" y="57"/>
                    <a:pt x="60" y="57"/>
                    <a:pt x="61" y="57"/>
                  </a:cubicBezTo>
                  <a:cubicBezTo>
                    <a:pt x="62" y="57"/>
                    <a:pt x="62" y="58"/>
                    <a:pt x="60" y="58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60"/>
                    <a:pt x="58" y="59"/>
                    <a:pt x="58" y="60"/>
                  </a:cubicBezTo>
                  <a:cubicBezTo>
                    <a:pt x="58" y="61"/>
                    <a:pt x="61" y="63"/>
                    <a:pt x="58" y="63"/>
                  </a:cubicBezTo>
                  <a:cubicBezTo>
                    <a:pt x="58" y="63"/>
                    <a:pt x="59" y="64"/>
                    <a:pt x="59" y="65"/>
                  </a:cubicBezTo>
                  <a:cubicBezTo>
                    <a:pt x="59" y="65"/>
                    <a:pt x="59" y="64"/>
                    <a:pt x="58" y="64"/>
                  </a:cubicBezTo>
                  <a:cubicBezTo>
                    <a:pt x="59" y="64"/>
                    <a:pt x="59" y="65"/>
                    <a:pt x="59" y="65"/>
                  </a:cubicBezTo>
                  <a:cubicBezTo>
                    <a:pt x="58" y="66"/>
                    <a:pt x="56" y="66"/>
                    <a:pt x="56" y="67"/>
                  </a:cubicBezTo>
                  <a:cubicBezTo>
                    <a:pt x="55" y="67"/>
                    <a:pt x="55" y="69"/>
                    <a:pt x="54" y="70"/>
                  </a:cubicBezTo>
                  <a:cubicBezTo>
                    <a:pt x="51" y="73"/>
                    <a:pt x="47" y="72"/>
                    <a:pt x="45" y="75"/>
                  </a:cubicBezTo>
                  <a:cubicBezTo>
                    <a:pt x="44" y="76"/>
                    <a:pt x="45" y="76"/>
                    <a:pt x="44" y="77"/>
                  </a:cubicBezTo>
                  <a:cubicBezTo>
                    <a:pt x="42" y="77"/>
                    <a:pt x="42" y="77"/>
                    <a:pt x="40" y="78"/>
                  </a:cubicBezTo>
                  <a:cubicBezTo>
                    <a:pt x="38" y="78"/>
                    <a:pt x="36" y="78"/>
                    <a:pt x="34" y="78"/>
                  </a:cubicBezTo>
                  <a:cubicBezTo>
                    <a:pt x="33" y="79"/>
                    <a:pt x="30" y="80"/>
                    <a:pt x="30" y="82"/>
                  </a:cubicBezTo>
                  <a:cubicBezTo>
                    <a:pt x="29" y="83"/>
                    <a:pt x="31" y="84"/>
                    <a:pt x="30" y="86"/>
                  </a:cubicBezTo>
                  <a:cubicBezTo>
                    <a:pt x="30" y="87"/>
                    <a:pt x="29" y="89"/>
                    <a:pt x="29" y="90"/>
                  </a:cubicBezTo>
                  <a:cubicBezTo>
                    <a:pt x="30" y="91"/>
                    <a:pt x="31" y="92"/>
                    <a:pt x="31" y="93"/>
                  </a:cubicBezTo>
                  <a:cubicBezTo>
                    <a:pt x="31" y="95"/>
                    <a:pt x="30" y="95"/>
                    <a:pt x="30" y="96"/>
                  </a:cubicBezTo>
                  <a:cubicBezTo>
                    <a:pt x="30" y="97"/>
                    <a:pt x="32" y="96"/>
                    <a:pt x="31" y="98"/>
                  </a:cubicBezTo>
                  <a:cubicBezTo>
                    <a:pt x="31" y="98"/>
                    <a:pt x="31" y="98"/>
                    <a:pt x="31" y="99"/>
                  </a:cubicBezTo>
                  <a:cubicBezTo>
                    <a:pt x="30" y="99"/>
                    <a:pt x="27" y="103"/>
                    <a:pt x="28" y="104"/>
                  </a:cubicBezTo>
                  <a:cubicBezTo>
                    <a:pt x="28" y="104"/>
                    <a:pt x="27" y="104"/>
                    <a:pt x="27" y="104"/>
                  </a:cubicBezTo>
                  <a:cubicBezTo>
                    <a:pt x="26" y="105"/>
                    <a:pt x="26" y="106"/>
                    <a:pt x="27" y="107"/>
                  </a:cubicBezTo>
                  <a:cubicBezTo>
                    <a:pt x="27" y="107"/>
                    <a:pt x="27" y="107"/>
                    <a:pt x="28" y="107"/>
                  </a:cubicBezTo>
                  <a:cubicBezTo>
                    <a:pt x="28" y="108"/>
                    <a:pt x="27" y="108"/>
                    <a:pt x="27" y="109"/>
                  </a:cubicBezTo>
                  <a:cubicBezTo>
                    <a:pt x="27" y="109"/>
                    <a:pt x="26" y="111"/>
                    <a:pt x="26" y="111"/>
                  </a:cubicBezTo>
                  <a:cubicBezTo>
                    <a:pt x="25" y="112"/>
                    <a:pt x="24" y="112"/>
                    <a:pt x="24" y="113"/>
                  </a:cubicBezTo>
                  <a:cubicBezTo>
                    <a:pt x="23" y="114"/>
                    <a:pt x="23" y="114"/>
                    <a:pt x="23" y="115"/>
                  </a:cubicBezTo>
                  <a:cubicBezTo>
                    <a:pt x="23" y="116"/>
                    <a:pt x="22" y="116"/>
                    <a:pt x="22" y="117"/>
                  </a:cubicBezTo>
                  <a:cubicBezTo>
                    <a:pt x="22" y="118"/>
                    <a:pt x="22" y="119"/>
                    <a:pt x="22" y="120"/>
                  </a:cubicBezTo>
                  <a:cubicBezTo>
                    <a:pt x="22" y="121"/>
                    <a:pt x="21" y="123"/>
                    <a:pt x="20" y="124"/>
                  </a:cubicBezTo>
                  <a:cubicBezTo>
                    <a:pt x="18" y="126"/>
                    <a:pt x="16" y="127"/>
                    <a:pt x="15" y="129"/>
                  </a:cubicBezTo>
                  <a:cubicBezTo>
                    <a:pt x="14" y="130"/>
                    <a:pt x="15" y="132"/>
                    <a:pt x="14" y="134"/>
                  </a:cubicBezTo>
                  <a:cubicBezTo>
                    <a:pt x="13" y="135"/>
                    <a:pt x="14" y="137"/>
                    <a:pt x="12" y="138"/>
                  </a:cubicBezTo>
                  <a:cubicBezTo>
                    <a:pt x="10" y="139"/>
                    <a:pt x="9" y="142"/>
                    <a:pt x="9" y="143"/>
                  </a:cubicBezTo>
                  <a:cubicBezTo>
                    <a:pt x="9" y="144"/>
                    <a:pt x="10" y="145"/>
                    <a:pt x="10" y="146"/>
                  </a:cubicBezTo>
                  <a:cubicBezTo>
                    <a:pt x="10" y="146"/>
                    <a:pt x="10" y="148"/>
                    <a:pt x="10" y="149"/>
                  </a:cubicBezTo>
                  <a:cubicBezTo>
                    <a:pt x="9" y="151"/>
                    <a:pt x="8" y="154"/>
                    <a:pt x="8" y="156"/>
                  </a:cubicBezTo>
                  <a:cubicBezTo>
                    <a:pt x="8" y="156"/>
                    <a:pt x="10" y="156"/>
                    <a:pt x="10" y="156"/>
                  </a:cubicBezTo>
                  <a:cubicBezTo>
                    <a:pt x="10" y="157"/>
                    <a:pt x="9" y="157"/>
                    <a:pt x="9" y="157"/>
                  </a:cubicBezTo>
                  <a:cubicBezTo>
                    <a:pt x="9" y="157"/>
                    <a:pt x="9" y="160"/>
                    <a:pt x="9" y="160"/>
                  </a:cubicBezTo>
                  <a:cubicBezTo>
                    <a:pt x="9" y="162"/>
                    <a:pt x="7" y="163"/>
                    <a:pt x="7" y="165"/>
                  </a:cubicBezTo>
                  <a:cubicBezTo>
                    <a:pt x="6" y="167"/>
                    <a:pt x="6" y="169"/>
                    <a:pt x="6" y="170"/>
                  </a:cubicBezTo>
                  <a:cubicBezTo>
                    <a:pt x="6" y="172"/>
                    <a:pt x="6" y="173"/>
                    <a:pt x="7" y="175"/>
                  </a:cubicBezTo>
                  <a:cubicBezTo>
                    <a:pt x="7" y="176"/>
                    <a:pt x="7" y="178"/>
                    <a:pt x="6" y="179"/>
                  </a:cubicBezTo>
                  <a:cubicBezTo>
                    <a:pt x="4" y="181"/>
                    <a:pt x="6" y="182"/>
                    <a:pt x="6" y="184"/>
                  </a:cubicBezTo>
                  <a:cubicBezTo>
                    <a:pt x="6" y="185"/>
                    <a:pt x="4" y="187"/>
                    <a:pt x="3" y="187"/>
                  </a:cubicBezTo>
                  <a:cubicBezTo>
                    <a:pt x="1" y="189"/>
                    <a:pt x="2" y="188"/>
                    <a:pt x="1" y="191"/>
                  </a:cubicBezTo>
                  <a:cubicBezTo>
                    <a:pt x="1" y="193"/>
                    <a:pt x="0" y="194"/>
                    <a:pt x="0" y="197"/>
                  </a:cubicBezTo>
                  <a:cubicBezTo>
                    <a:pt x="0" y="199"/>
                    <a:pt x="1" y="200"/>
                    <a:pt x="2" y="202"/>
                  </a:cubicBezTo>
                  <a:cubicBezTo>
                    <a:pt x="3" y="202"/>
                    <a:pt x="2" y="203"/>
                    <a:pt x="2" y="203"/>
                  </a:cubicBezTo>
                  <a:cubicBezTo>
                    <a:pt x="2" y="203"/>
                    <a:pt x="4" y="204"/>
                    <a:pt x="4" y="204"/>
                  </a:cubicBezTo>
                  <a:cubicBezTo>
                    <a:pt x="5" y="205"/>
                    <a:pt x="5" y="206"/>
                    <a:pt x="6" y="206"/>
                  </a:cubicBezTo>
                  <a:cubicBezTo>
                    <a:pt x="9" y="207"/>
                    <a:pt x="11" y="207"/>
                    <a:pt x="14" y="207"/>
                  </a:cubicBezTo>
                  <a:cubicBezTo>
                    <a:pt x="27" y="207"/>
                    <a:pt x="40" y="208"/>
                    <a:pt x="53" y="208"/>
                  </a:cubicBezTo>
                  <a:cubicBezTo>
                    <a:pt x="60" y="208"/>
                    <a:pt x="67" y="209"/>
                    <a:pt x="75" y="209"/>
                  </a:cubicBezTo>
                  <a:cubicBezTo>
                    <a:pt x="79" y="209"/>
                    <a:pt x="78" y="204"/>
                    <a:pt x="83" y="206"/>
                  </a:cubicBezTo>
                  <a:cubicBezTo>
                    <a:pt x="83" y="204"/>
                    <a:pt x="82" y="201"/>
                    <a:pt x="84" y="200"/>
                  </a:cubicBezTo>
                  <a:cubicBezTo>
                    <a:pt x="86" y="199"/>
                    <a:pt x="91" y="200"/>
                    <a:pt x="91" y="200"/>
                  </a:cubicBezTo>
                  <a:cubicBezTo>
                    <a:pt x="92" y="196"/>
                    <a:pt x="93" y="196"/>
                    <a:pt x="96" y="195"/>
                  </a:cubicBezTo>
                  <a:cubicBezTo>
                    <a:pt x="99" y="195"/>
                    <a:pt x="99" y="194"/>
                    <a:pt x="102" y="194"/>
                  </a:cubicBezTo>
                  <a:cubicBezTo>
                    <a:pt x="103" y="195"/>
                    <a:pt x="106" y="197"/>
                    <a:pt x="106" y="193"/>
                  </a:cubicBezTo>
                  <a:cubicBezTo>
                    <a:pt x="104" y="194"/>
                    <a:pt x="105" y="193"/>
                    <a:pt x="104" y="192"/>
                  </a:cubicBezTo>
                  <a:cubicBezTo>
                    <a:pt x="105" y="192"/>
                    <a:pt x="105" y="192"/>
                    <a:pt x="106" y="193"/>
                  </a:cubicBezTo>
                  <a:cubicBezTo>
                    <a:pt x="107" y="191"/>
                    <a:pt x="108" y="188"/>
                    <a:pt x="110" y="185"/>
                  </a:cubicBezTo>
                  <a:cubicBezTo>
                    <a:pt x="110" y="184"/>
                    <a:pt x="111" y="183"/>
                    <a:pt x="112" y="182"/>
                  </a:cubicBezTo>
                  <a:cubicBezTo>
                    <a:pt x="113" y="180"/>
                    <a:pt x="110" y="181"/>
                    <a:pt x="109" y="181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78"/>
                    <a:pt x="107" y="177"/>
                    <a:pt x="106" y="176"/>
                  </a:cubicBezTo>
                  <a:cubicBezTo>
                    <a:pt x="103" y="175"/>
                    <a:pt x="104" y="176"/>
                    <a:pt x="103" y="178"/>
                  </a:cubicBezTo>
                  <a:cubicBezTo>
                    <a:pt x="102" y="179"/>
                    <a:pt x="105" y="180"/>
                    <a:pt x="104" y="181"/>
                  </a:cubicBezTo>
                  <a:cubicBezTo>
                    <a:pt x="102" y="181"/>
                    <a:pt x="101" y="178"/>
                    <a:pt x="99" y="181"/>
                  </a:cubicBezTo>
                  <a:cubicBezTo>
                    <a:pt x="99" y="181"/>
                    <a:pt x="99" y="180"/>
                    <a:pt x="99" y="179"/>
                  </a:cubicBezTo>
                  <a:cubicBezTo>
                    <a:pt x="100" y="179"/>
                    <a:pt x="101" y="178"/>
                    <a:pt x="102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03" y="176"/>
                    <a:pt x="102" y="175"/>
                    <a:pt x="101" y="174"/>
                  </a:cubicBezTo>
                  <a:cubicBezTo>
                    <a:pt x="102" y="174"/>
                    <a:pt x="103" y="175"/>
                    <a:pt x="104" y="174"/>
                  </a:cubicBezTo>
                  <a:cubicBezTo>
                    <a:pt x="104" y="175"/>
                    <a:pt x="104" y="175"/>
                    <a:pt x="105" y="175"/>
                  </a:cubicBezTo>
                  <a:cubicBezTo>
                    <a:pt x="105" y="174"/>
                    <a:pt x="105" y="171"/>
                    <a:pt x="105" y="170"/>
                  </a:cubicBezTo>
                  <a:cubicBezTo>
                    <a:pt x="105" y="169"/>
                    <a:pt x="106" y="168"/>
                    <a:pt x="106" y="167"/>
                  </a:cubicBezTo>
                  <a:cubicBezTo>
                    <a:pt x="105" y="165"/>
                    <a:pt x="101" y="162"/>
                    <a:pt x="100" y="161"/>
                  </a:cubicBezTo>
                  <a:cubicBezTo>
                    <a:pt x="101" y="160"/>
                    <a:pt x="100" y="159"/>
                    <a:pt x="98" y="158"/>
                  </a:cubicBezTo>
                  <a:cubicBezTo>
                    <a:pt x="98" y="157"/>
                    <a:pt x="97" y="158"/>
                    <a:pt x="96" y="157"/>
                  </a:cubicBezTo>
                  <a:cubicBezTo>
                    <a:pt x="96" y="156"/>
                    <a:pt x="95" y="154"/>
                    <a:pt x="95" y="154"/>
                  </a:cubicBezTo>
                  <a:cubicBezTo>
                    <a:pt x="95" y="151"/>
                    <a:pt x="97" y="150"/>
                    <a:pt x="97" y="147"/>
                  </a:cubicBezTo>
                  <a:cubicBezTo>
                    <a:pt x="97" y="147"/>
                    <a:pt x="96" y="146"/>
                    <a:pt x="96" y="145"/>
                  </a:cubicBezTo>
                  <a:cubicBezTo>
                    <a:pt x="97" y="144"/>
                    <a:pt x="98" y="143"/>
                    <a:pt x="97" y="14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11368">
              <a:extLst>
                <a:ext uri="{FF2B5EF4-FFF2-40B4-BE49-F238E27FC236}">
                  <a16:creationId xmlns:a16="http://schemas.microsoft.com/office/drawing/2014/main" id="{D1FB7F37-AD36-BD47-8ED0-B4B68F30D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2" y="1162"/>
              <a:ext cx="749" cy="555"/>
              <a:chOff x="4412" y="1163"/>
              <a:chExt cx="749" cy="555"/>
            </a:xfrm>
            <a:grpFill/>
          </p:grpSpPr>
          <p:sp>
            <p:nvSpPr>
              <p:cNvPr id="181" name="Freeform 1022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5357989-3D66-344A-8295-4C1066447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1163"/>
                <a:ext cx="617" cy="538"/>
              </a:xfrm>
              <a:custGeom>
                <a:avLst/>
                <a:gdLst>
                  <a:gd name="T0" fmla="*/ 555 w 398"/>
                  <a:gd name="T1" fmla="*/ 502 h 347"/>
                  <a:gd name="T2" fmla="*/ 563 w 398"/>
                  <a:gd name="T3" fmla="*/ 521 h 347"/>
                  <a:gd name="T4" fmla="*/ 574 w 398"/>
                  <a:gd name="T5" fmla="*/ 504 h 347"/>
                  <a:gd name="T6" fmla="*/ 572 w 398"/>
                  <a:gd name="T7" fmla="*/ 487 h 347"/>
                  <a:gd name="T8" fmla="*/ 591 w 398"/>
                  <a:gd name="T9" fmla="*/ 428 h 347"/>
                  <a:gd name="T10" fmla="*/ 601 w 398"/>
                  <a:gd name="T11" fmla="*/ 330 h 347"/>
                  <a:gd name="T12" fmla="*/ 615 w 398"/>
                  <a:gd name="T13" fmla="*/ 223 h 347"/>
                  <a:gd name="T14" fmla="*/ 605 w 398"/>
                  <a:gd name="T15" fmla="*/ 174 h 347"/>
                  <a:gd name="T16" fmla="*/ 605 w 398"/>
                  <a:gd name="T17" fmla="*/ 150 h 347"/>
                  <a:gd name="T18" fmla="*/ 601 w 398"/>
                  <a:gd name="T19" fmla="*/ 113 h 347"/>
                  <a:gd name="T20" fmla="*/ 611 w 398"/>
                  <a:gd name="T21" fmla="*/ 79 h 347"/>
                  <a:gd name="T22" fmla="*/ 608 w 398"/>
                  <a:gd name="T23" fmla="*/ 31 h 347"/>
                  <a:gd name="T24" fmla="*/ 538 w 398"/>
                  <a:gd name="T25" fmla="*/ 3 h 347"/>
                  <a:gd name="T26" fmla="*/ 464 w 398"/>
                  <a:gd name="T27" fmla="*/ 5 h 347"/>
                  <a:gd name="T28" fmla="*/ 450 w 398"/>
                  <a:gd name="T29" fmla="*/ 12 h 347"/>
                  <a:gd name="T30" fmla="*/ 405 w 398"/>
                  <a:gd name="T31" fmla="*/ 39 h 347"/>
                  <a:gd name="T32" fmla="*/ 380 w 398"/>
                  <a:gd name="T33" fmla="*/ 71 h 347"/>
                  <a:gd name="T34" fmla="*/ 369 w 398"/>
                  <a:gd name="T35" fmla="*/ 82 h 347"/>
                  <a:gd name="T36" fmla="*/ 321 w 398"/>
                  <a:gd name="T37" fmla="*/ 115 h 347"/>
                  <a:gd name="T38" fmla="*/ 322 w 398"/>
                  <a:gd name="T39" fmla="*/ 118 h 347"/>
                  <a:gd name="T40" fmla="*/ 330 w 398"/>
                  <a:gd name="T41" fmla="*/ 126 h 347"/>
                  <a:gd name="T42" fmla="*/ 332 w 398"/>
                  <a:gd name="T43" fmla="*/ 121 h 347"/>
                  <a:gd name="T44" fmla="*/ 344 w 398"/>
                  <a:gd name="T45" fmla="*/ 119 h 347"/>
                  <a:gd name="T46" fmla="*/ 338 w 398"/>
                  <a:gd name="T47" fmla="*/ 130 h 347"/>
                  <a:gd name="T48" fmla="*/ 355 w 398"/>
                  <a:gd name="T49" fmla="*/ 126 h 347"/>
                  <a:gd name="T50" fmla="*/ 343 w 398"/>
                  <a:gd name="T51" fmla="*/ 140 h 347"/>
                  <a:gd name="T52" fmla="*/ 333 w 398"/>
                  <a:gd name="T53" fmla="*/ 149 h 347"/>
                  <a:gd name="T54" fmla="*/ 340 w 398"/>
                  <a:gd name="T55" fmla="*/ 167 h 347"/>
                  <a:gd name="T56" fmla="*/ 340 w 398"/>
                  <a:gd name="T57" fmla="*/ 180 h 347"/>
                  <a:gd name="T58" fmla="*/ 290 w 398"/>
                  <a:gd name="T59" fmla="*/ 211 h 347"/>
                  <a:gd name="T60" fmla="*/ 277 w 398"/>
                  <a:gd name="T61" fmla="*/ 212 h 347"/>
                  <a:gd name="T62" fmla="*/ 265 w 398"/>
                  <a:gd name="T63" fmla="*/ 219 h 347"/>
                  <a:gd name="T64" fmla="*/ 214 w 398"/>
                  <a:gd name="T65" fmla="*/ 220 h 347"/>
                  <a:gd name="T66" fmla="*/ 184 w 398"/>
                  <a:gd name="T67" fmla="*/ 208 h 347"/>
                  <a:gd name="T68" fmla="*/ 109 w 398"/>
                  <a:gd name="T69" fmla="*/ 206 h 347"/>
                  <a:gd name="T70" fmla="*/ 68 w 398"/>
                  <a:gd name="T71" fmla="*/ 231 h 347"/>
                  <a:gd name="T72" fmla="*/ 79 w 398"/>
                  <a:gd name="T73" fmla="*/ 251 h 347"/>
                  <a:gd name="T74" fmla="*/ 85 w 398"/>
                  <a:gd name="T75" fmla="*/ 271 h 347"/>
                  <a:gd name="T76" fmla="*/ 68 w 398"/>
                  <a:gd name="T77" fmla="*/ 290 h 347"/>
                  <a:gd name="T78" fmla="*/ 50 w 398"/>
                  <a:gd name="T79" fmla="*/ 309 h 347"/>
                  <a:gd name="T80" fmla="*/ 33 w 398"/>
                  <a:gd name="T81" fmla="*/ 319 h 347"/>
                  <a:gd name="T82" fmla="*/ 2 w 398"/>
                  <a:gd name="T83" fmla="*/ 346 h 347"/>
                  <a:gd name="T84" fmla="*/ 194 w 398"/>
                  <a:gd name="T85" fmla="*/ 375 h 347"/>
                  <a:gd name="T86" fmla="*/ 419 w 398"/>
                  <a:gd name="T87" fmla="*/ 375 h 347"/>
                  <a:gd name="T88" fmla="*/ 429 w 398"/>
                  <a:gd name="T89" fmla="*/ 392 h 347"/>
                  <a:gd name="T90" fmla="*/ 442 w 398"/>
                  <a:gd name="T91" fmla="*/ 397 h 347"/>
                  <a:gd name="T92" fmla="*/ 446 w 398"/>
                  <a:gd name="T93" fmla="*/ 411 h 347"/>
                  <a:gd name="T94" fmla="*/ 450 w 398"/>
                  <a:gd name="T95" fmla="*/ 431 h 347"/>
                  <a:gd name="T96" fmla="*/ 453 w 398"/>
                  <a:gd name="T97" fmla="*/ 439 h 347"/>
                  <a:gd name="T98" fmla="*/ 464 w 398"/>
                  <a:gd name="T99" fmla="*/ 443 h 347"/>
                  <a:gd name="T100" fmla="*/ 474 w 398"/>
                  <a:gd name="T101" fmla="*/ 447 h 347"/>
                  <a:gd name="T102" fmla="*/ 526 w 398"/>
                  <a:gd name="T103" fmla="*/ 481 h 3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8"/>
                  <a:gd name="T157" fmla="*/ 0 h 347"/>
                  <a:gd name="T158" fmla="*/ 398 w 398"/>
                  <a:gd name="T159" fmla="*/ 347 h 3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8" h="347">
                    <a:moveTo>
                      <a:pt x="339" y="310"/>
                    </a:moveTo>
                    <a:cubicBezTo>
                      <a:pt x="343" y="313"/>
                      <a:pt x="347" y="315"/>
                      <a:pt x="351" y="317"/>
                    </a:cubicBezTo>
                    <a:cubicBezTo>
                      <a:pt x="353" y="319"/>
                      <a:pt x="355" y="320"/>
                      <a:pt x="357" y="321"/>
                    </a:cubicBezTo>
                    <a:cubicBezTo>
                      <a:pt x="359" y="322"/>
                      <a:pt x="359" y="322"/>
                      <a:pt x="358" y="324"/>
                    </a:cubicBezTo>
                    <a:cubicBezTo>
                      <a:pt x="356" y="332"/>
                      <a:pt x="352" y="338"/>
                      <a:pt x="351" y="345"/>
                    </a:cubicBezTo>
                    <a:cubicBezTo>
                      <a:pt x="354" y="347"/>
                      <a:pt x="355" y="339"/>
                      <a:pt x="357" y="337"/>
                    </a:cubicBezTo>
                    <a:cubicBezTo>
                      <a:pt x="358" y="337"/>
                      <a:pt x="361" y="336"/>
                      <a:pt x="361" y="336"/>
                    </a:cubicBezTo>
                    <a:cubicBezTo>
                      <a:pt x="361" y="336"/>
                      <a:pt x="363" y="336"/>
                      <a:pt x="363" y="336"/>
                    </a:cubicBezTo>
                    <a:cubicBezTo>
                      <a:pt x="363" y="336"/>
                      <a:pt x="364" y="337"/>
                      <a:pt x="365" y="337"/>
                    </a:cubicBezTo>
                    <a:cubicBezTo>
                      <a:pt x="365" y="336"/>
                      <a:pt x="363" y="331"/>
                      <a:pt x="365" y="333"/>
                    </a:cubicBezTo>
                    <a:cubicBezTo>
                      <a:pt x="366" y="331"/>
                      <a:pt x="367" y="330"/>
                      <a:pt x="367" y="328"/>
                    </a:cubicBezTo>
                    <a:cubicBezTo>
                      <a:pt x="369" y="329"/>
                      <a:pt x="370" y="327"/>
                      <a:pt x="370" y="325"/>
                    </a:cubicBezTo>
                    <a:cubicBezTo>
                      <a:pt x="370" y="325"/>
                      <a:pt x="372" y="326"/>
                      <a:pt x="372" y="326"/>
                    </a:cubicBezTo>
                    <a:cubicBezTo>
                      <a:pt x="372" y="326"/>
                      <a:pt x="373" y="323"/>
                      <a:pt x="373" y="323"/>
                    </a:cubicBezTo>
                    <a:cubicBezTo>
                      <a:pt x="373" y="323"/>
                      <a:pt x="373" y="322"/>
                      <a:pt x="373" y="321"/>
                    </a:cubicBezTo>
                    <a:cubicBezTo>
                      <a:pt x="373" y="318"/>
                      <a:pt x="370" y="316"/>
                      <a:pt x="369" y="314"/>
                    </a:cubicBezTo>
                    <a:cubicBezTo>
                      <a:pt x="374" y="311"/>
                      <a:pt x="379" y="308"/>
                      <a:pt x="384" y="305"/>
                    </a:cubicBezTo>
                    <a:cubicBezTo>
                      <a:pt x="382" y="302"/>
                      <a:pt x="381" y="300"/>
                      <a:pt x="380" y="298"/>
                    </a:cubicBezTo>
                    <a:cubicBezTo>
                      <a:pt x="379" y="297"/>
                      <a:pt x="380" y="294"/>
                      <a:pt x="380" y="292"/>
                    </a:cubicBezTo>
                    <a:cubicBezTo>
                      <a:pt x="380" y="287"/>
                      <a:pt x="381" y="282"/>
                      <a:pt x="381" y="276"/>
                    </a:cubicBezTo>
                    <a:cubicBezTo>
                      <a:pt x="382" y="265"/>
                      <a:pt x="382" y="254"/>
                      <a:pt x="383" y="243"/>
                    </a:cubicBezTo>
                    <a:cubicBezTo>
                      <a:pt x="383" y="241"/>
                      <a:pt x="383" y="239"/>
                      <a:pt x="383" y="238"/>
                    </a:cubicBezTo>
                    <a:cubicBezTo>
                      <a:pt x="382" y="234"/>
                      <a:pt x="383" y="233"/>
                      <a:pt x="384" y="229"/>
                    </a:cubicBezTo>
                    <a:cubicBezTo>
                      <a:pt x="385" y="224"/>
                      <a:pt x="387" y="218"/>
                      <a:pt x="388" y="213"/>
                    </a:cubicBezTo>
                    <a:cubicBezTo>
                      <a:pt x="391" y="203"/>
                      <a:pt x="394" y="192"/>
                      <a:pt x="397" y="182"/>
                    </a:cubicBezTo>
                    <a:cubicBezTo>
                      <a:pt x="396" y="181"/>
                      <a:pt x="396" y="178"/>
                      <a:pt x="396" y="177"/>
                    </a:cubicBezTo>
                    <a:cubicBezTo>
                      <a:pt x="396" y="174"/>
                      <a:pt x="396" y="171"/>
                      <a:pt x="397" y="168"/>
                    </a:cubicBezTo>
                    <a:cubicBezTo>
                      <a:pt x="397" y="160"/>
                      <a:pt x="397" y="152"/>
                      <a:pt x="397" y="144"/>
                    </a:cubicBezTo>
                    <a:cubicBezTo>
                      <a:pt x="398" y="136"/>
                      <a:pt x="398" y="128"/>
                      <a:pt x="398" y="121"/>
                    </a:cubicBezTo>
                    <a:cubicBezTo>
                      <a:pt x="398" y="118"/>
                      <a:pt x="398" y="116"/>
                      <a:pt x="395" y="115"/>
                    </a:cubicBezTo>
                    <a:cubicBezTo>
                      <a:pt x="396" y="114"/>
                      <a:pt x="395" y="113"/>
                      <a:pt x="395" y="112"/>
                    </a:cubicBezTo>
                    <a:cubicBezTo>
                      <a:pt x="394" y="112"/>
                      <a:pt x="391" y="111"/>
                      <a:pt x="390" y="112"/>
                    </a:cubicBezTo>
                    <a:cubicBezTo>
                      <a:pt x="390" y="113"/>
                      <a:pt x="390" y="115"/>
                      <a:pt x="389" y="116"/>
                    </a:cubicBezTo>
                    <a:cubicBezTo>
                      <a:pt x="386" y="118"/>
                      <a:pt x="388" y="110"/>
                      <a:pt x="388" y="109"/>
                    </a:cubicBezTo>
                    <a:cubicBezTo>
                      <a:pt x="389" y="106"/>
                      <a:pt x="392" y="102"/>
                      <a:pt x="391" y="99"/>
                    </a:cubicBezTo>
                    <a:cubicBezTo>
                      <a:pt x="391" y="98"/>
                      <a:pt x="390" y="98"/>
                      <a:pt x="390" y="97"/>
                    </a:cubicBezTo>
                    <a:cubicBezTo>
                      <a:pt x="390" y="95"/>
                      <a:pt x="390" y="96"/>
                      <a:pt x="390" y="95"/>
                    </a:cubicBezTo>
                    <a:cubicBezTo>
                      <a:pt x="390" y="93"/>
                      <a:pt x="390" y="92"/>
                      <a:pt x="389" y="90"/>
                    </a:cubicBezTo>
                    <a:cubicBezTo>
                      <a:pt x="389" y="87"/>
                      <a:pt x="389" y="80"/>
                      <a:pt x="387" y="79"/>
                    </a:cubicBezTo>
                    <a:cubicBezTo>
                      <a:pt x="385" y="77"/>
                      <a:pt x="387" y="75"/>
                      <a:pt x="388" y="73"/>
                    </a:cubicBezTo>
                    <a:cubicBezTo>
                      <a:pt x="389" y="71"/>
                      <a:pt x="389" y="68"/>
                      <a:pt x="389" y="66"/>
                    </a:cubicBezTo>
                    <a:cubicBezTo>
                      <a:pt x="390" y="65"/>
                      <a:pt x="392" y="63"/>
                      <a:pt x="393" y="63"/>
                    </a:cubicBezTo>
                    <a:cubicBezTo>
                      <a:pt x="395" y="61"/>
                      <a:pt x="394" y="59"/>
                      <a:pt x="394" y="57"/>
                    </a:cubicBezTo>
                    <a:cubicBezTo>
                      <a:pt x="393" y="55"/>
                      <a:pt x="392" y="53"/>
                      <a:pt x="394" y="51"/>
                    </a:cubicBezTo>
                    <a:cubicBezTo>
                      <a:pt x="395" y="49"/>
                      <a:pt x="395" y="47"/>
                      <a:pt x="395" y="45"/>
                    </a:cubicBezTo>
                    <a:cubicBezTo>
                      <a:pt x="395" y="40"/>
                      <a:pt x="391" y="38"/>
                      <a:pt x="390" y="34"/>
                    </a:cubicBezTo>
                    <a:cubicBezTo>
                      <a:pt x="389" y="31"/>
                      <a:pt x="391" y="28"/>
                      <a:pt x="391" y="25"/>
                    </a:cubicBezTo>
                    <a:cubicBezTo>
                      <a:pt x="391" y="23"/>
                      <a:pt x="392" y="21"/>
                      <a:pt x="392" y="20"/>
                    </a:cubicBezTo>
                    <a:cubicBezTo>
                      <a:pt x="393" y="17"/>
                      <a:pt x="390" y="16"/>
                      <a:pt x="390" y="14"/>
                    </a:cubicBezTo>
                    <a:cubicBezTo>
                      <a:pt x="390" y="12"/>
                      <a:pt x="392" y="10"/>
                      <a:pt x="393" y="8"/>
                    </a:cubicBezTo>
                    <a:cubicBezTo>
                      <a:pt x="393" y="5"/>
                      <a:pt x="391" y="3"/>
                      <a:pt x="392" y="1"/>
                    </a:cubicBezTo>
                    <a:cubicBezTo>
                      <a:pt x="377" y="1"/>
                      <a:pt x="362" y="2"/>
                      <a:pt x="347" y="2"/>
                    </a:cubicBezTo>
                    <a:cubicBezTo>
                      <a:pt x="340" y="2"/>
                      <a:pt x="334" y="3"/>
                      <a:pt x="327" y="2"/>
                    </a:cubicBezTo>
                    <a:cubicBezTo>
                      <a:pt x="322" y="2"/>
                      <a:pt x="314" y="0"/>
                      <a:pt x="310" y="3"/>
                    </a:cubicBezTo>
                    <a:cubicBezTo>
                      <a:pt x="309" y="2"/>
                      <a:pt x="307" y="3"/>
                      <a:pt x="305" y="2"/>
                    </a:cubicBezTo>
                    <a:cubicBezTo>
                      <a:pt x="306" y="1"/>
                      <a:pt x="300" y="2"/>
                      <a:pt x="299" y="3"/>
                    </a:cubicBezTo>
                    <a:cubicBezTo>
                      <a:pt x="299" y="3"/>
                      <a:pt x="300" y="3"/>
                      <a:pt x="300" y="3"/>
                    </a:cubicBezTo>
                    <a:cubicBezTo>
                      <a:pt x="300" y="4"/>
                      <a:pt x="294" y="6"/>
                      <a:pt x="294" y="5"/>
                    </a:cubicBezTo>
                    <a:cubicBezTo>
                      <a:pt x="294" y="5"/>
                      <a:pt x="294" y="5"/>
                      <a:pt x="294" y="5"/>
                    </a:cubicBezTo>
                    <a:cubicBezTo>
                      <a:pt x="292" y="5"/>
                      <a:pt x="291" y="8"/>
                      <a:pt x="290" y="8"/>
                    </a:cubicBezTo>
                    <a:cubicBezTo>
                      <a:pt x="287" y="8"/>
                      <a:pt x="285" y="9"/>
                      <a:pt x="283" y="10"/>
                    </a:cubicBezTo>
                    <a:cubicBezTo>
                      <a:pt x="281" y="12"/>
                      <a:pt x="277" y="13"/>
                      <a:pt x="275" y="14"/>
                    </a:cubicBezTo>
                    <a:cubicBezTo>
                      <a:pt x="273" y="15"/>
                      <a:pt x="271" y="18"/>
                      <a:pt x="269" y="20"/>
                    </a:cubicBezTo>
                    <a:cubicBezTo>
                      <a:pt x="267" y="22"/>
                      <a:pt x="263" y="23"/>
                      <a:pt x="261" y="25"/>
                    </a:cubicBezTo>
                    <a:cubicBezTo>
                      <a:pt x="258" y="28"/>
                      <a:pt x="255" y="31"/>
                      <a:pt x="252" y="34"/>
                    </a:cubicBezTo>
                    <a:cubicBezTo>
                      <a:pt x="250" y="35"/>
                      <a:pt x="249" y="37"/>
                      <a:pt x="247" y="39"/>
                    </a:cubicBezTo>
                    <a:cubicBezTo>
                      <a:pt x="245" y="40"/>
                      <a:pt x="244" y="43"/>
                      <a:pt x="243" y="45"/>
                    </a:cubicBezTo>
                    <a:cubicBezTo>
                      <a:pt x="244" y="45"/>
                      <a:pt x="244" y="45"/>
                      <a:pt x="245" y="46"/>
                    </a:cubicBezTo>
                    <a:cubicBezTo>
                      <a:pt x="244" y="47"/>
                      <a:pt x="243" y="49"/>
                      <a:pt x="242" y="50"/>
                    </a:cubicBezTo>
                    <a:cubicBezTo>
                      <a:pt x="241" y="48"/>
                      <a:pt x="239" y="51"/>
                      <a:pt x="239" y="51"/>
                    </a:cubicBezTo>
                    <a:cubicBezTo>
                      <a:pt x="239" y="51"/>
                      <a:pt x="239" y="51"/>
                      <a:pt x="240" y="51"/>
                    </a:cubicBezTo>
                    <a:cubicBezTo>
                      <a:pt x="240" y="52"/>
                      <a:pt x="239" y="53"/>
                      <a:pt x="238" y="53"/>
                    </a:cubicBezTo>
                    <a:cubicBezTo>
                      <a:pt x="238" y="53"/>
                      <a:pt x="238" y="53"/>
                      <a:pt x="238" y="52"/>
                    </a:cubicBezTo>
                    <a:cubicBezTo>
                      <a:pt x="236" y="53"/>
                      <a:pt x="229" y="58"/>
                      <a:pt x="229" y="61"/>
                    </a:cubicBezTo>
                    <a:cubicBezTo>
                      <a:pt x="228" y="60"/>
                      <a:pt x="221" y="64"/>
                      <a:pt x="219" y="65"/>
                    </a:cubicBezTo>
                    <a:cubicBezTo>
                      <a:pt x="216" y="67"/>
                      <a:pt x="209" y="70"/>
                      <a:pt x="207" y="74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208" y="74"/>
                      <a:pt x="208" y="74"/>
                      <a:pt x="208" y="75"/>
                    </a:cubicBezTo>
                    <a:cubicBezTo>
                      <a:pt x="209" y="74"/>
                      <a:pt x="209" y="74"/>
                      <a:pt x="209" y="74"/>
                    </a:cubicBezTo>
                    <a:cubicBezTo>
                      <a:pt x="209" y="75"/>
                      <a:pt x="209" y="75"/>
                      <a:pt x="208" y="76"/>
                    </a:cubicBezTo>
                    <a:cubicBezTo>
                      <a:pt x="209" y="76"/>
                      <a:pt x="210" y="76"/>
                      <a:pt x="211" y="75"/>
                    </a:cubicBezTo>
                    <a:cubicBezTo>
                      <a:pt x="209" y="77"/>
                      <a:pt x="211" y="76"/>
                      <a:pt x="211" y="77"/>
                    </a:cubicBezTo>
                    <a:cubicBezTo>
                      <a:pt x="212" y="77"/>
                      <a:pt x="212" y="78"/>
                      <a:pt x="212" y="79"/>
                    </a:cubicBezTo>
                    <a:cubicBezTo>
                      <a:pt x="212" y="80"/>
                      <a:pt x="211" y="80"/>
                      <a:pt x="213" y="81"/>
                    </a:cubicBezTo>
                    <a:cubicBezTo>
                      <a:pt x="214" y="82"/>
                      <a:pt x="214" y="84"/>
                      <a:pt x="213" y="85"/>
                    </a:cubicBezTo>
                    <a:cubicBezTo>
                      <a:pt x="216" y="84"/>
                      <a:pt x="216" y="81"/>
                      <a:pt x="218" y="80"/>
                    </a:cubicBezTo>
                    <a:cubicBezTo>
                      <a:pt x="216" y="79"/>
                      <a:pt x="214" y="81"/>
                      <a:pt x="213" y="81"/>
                    </a:cubicBezTo>
                    <a:cubicBezTo>
                      <a:pt x="212" y="80"/>
                      <a:pt x="214" y="78"/>
                      <a:pt x="214" y="78"/>
                    </a:cubicBezTo>
                    <a:cubicBezTo>
                      <a:pt x="215" y="77"/>
                      <a:pt x="217" y="76"/>
                      <a:pt x="218" y="75"/>
                    </a:cubicBezTo>
                    <a:cubicBezTo>
                      <a:pt x="216" y="78"/>
                      <a:pt x="220" y="77"/>
                      <a:pt x="222" y="76"/>
                    </a:cubicBezTo>
                    <a:cubicBezTo>
                      <a:pt x="222" y="76"/>
                      <a:pt x="221" y="77"/>
                      <a:pt x="221" y="77"/>
                    </a:cubicBezTo>
                    <a:cubicBezTo>
                      <a:pt x="221" y="77"/>
                      <a:pt x="222" y="77"/>
                      <a:pt x="222" y="77"/>
                    </a:cubicBezTo>
                    <a:cubicBezTo>
                      <a:pt x="221" y="78"/>
                      <a:pt x="221" y="78"/>
                      <a:pt x="220" y="79"/>
                    </a:cubicBezTo>
                    <a:cubicBezTo>
                      <a:pt x="221" y="79"/>
                      <a:pt x="222" y="78"/>
                      <a:pt x="223" y="78"/>
                    </a:cubicBezTo>
                    <a:cubicBezTo>
                      <a:pt x="223" y="79"/>
                      <a:pt x="222" y="80"/>
                      <a:pt x="221" y="81"/>
                    </a:cubicBezTo>
                    <a:cubicBezTo>
                      <a:pt x="220" y="81"/>
                      <a:pt x="217" y="82"/>
                      <a:pt x="218" y="84"/>
                    </a:cubicBezTo>
                    <a:cubicBezTo>
                      <a:pt x="218" y="84"/>
                      <a:pt x="220" y="85"/>
                      <a:pt x="221" y="85"/>
                    </a:cubicBezTo>
                    <a:cubicBezTo>
                      <a:pt x="222" y="85"/>
                      <a:pt x="225" y="83"/>
                      <a:pt x="225" y="82"/>
                    </a:cubicBezTo>
                    <a:cubicBezTo>
                      <a:pt x="225" y="81"/>
                      <a:pt x="226" y="81"/>
                      <a:pt x="226" y="81"/>
                    </a:cubicBezTo>
                    <a:cubicBezTo>
                      <a:pt x="225" y="83"/>
                      <a:pt x="227" y="80"/>
                      <a:pt x="229" y="81"/>
                    </a:cubicBezTo>
                    <a:cubicBezTo>
                      <a:pt x="226" y="81"/>
                      <a:pt x="228" y="83"/>
                      <a:pt x="226" y="84"/>
                    </a:cubicBezTo>
                    <a:cubicBezTo>
                      <a:pt x="225" y="83"/>
                      <a:pt x="224" y="85"/>
                      <a:pt x="223" y="86"/>
                    </a:cubicBezTo>
                    <a:cubicBezTo>
                      <a:pt x="222" y="87"/>
                      <a:pt x="222" y="86"/>
                      <a:pt x="222" y="87"/>
                    </a:cubicBezTo>
                    <a:cubicBezTo>
                      <a:pt x="221" y="90"/>
                      <a:pt x="223" y="89"/>
                      <a:pt x="221" y="90"/>
                    </a:cubicBezTo>
                    <a:cubicBezTo>
                      <a:pt x="219" y="91"/>
                      <a:pt x="218" y="92"/>
                      <a:pt x="217" y="93"/>
                    </a:cubicBezTo>
                    <a:cubicBezTo>
                      <a:pt x="216" y="92"/>
                      <a:pt x="216" y="92"/>
                      <a:pt x="216" y="91"/>
                    </a:cubicBezTo>
                    <a:cubicBezTo>
                      <a:pt x="215" y="91"/>
                      <a:pt x="212" y="92"/>
                      <a:pt x="212" y="94"/>
                    </a:cubicBezTo>
                    <a:cubicBezTo>
                      <a:pt x="212" y="94"/>
                      <a:pt x="215" y="96"/>
                      <a:pt x="215" y="96"/>
                    </a:cubicBezTo>
                    <a:cubicBezTo>
                      <a:pt x="215" y="96"/>
                      <a:pt x="216" y="96"/>
                      <a:pt x="216" y="96"/>
                    </a:cubicBezTo>
                    <a:cubicBezTo>
                      <a:pt x="216" y="98"/>
                      <a:pt x="217" y="99"/>
                      <a:pt x="217" y="101"/>
                    </a:cubicBezTo>
                    <a:cubicBezTo>
                      <a:pt x="218" y="105"/>
                      <a:pt x="218" y="108"/>
                      <a:pt x="218" y="111"/>
                    </a:cubicBezTo>
                    <a:cubicBezTo>
                      <a:pt x="219" y="110"/>
                      <a:pt x="218" y="107"/>
                      <a:pt x="219" y="108"/>
                    </a:cubicBezTo>
                    <a:cubicBezTo>
                      <a:pt x="220" y="108"/>
                      <a:pt x="220" y="110"/>
                      <a:pt x="220" y="111"/>
                    </a:cubicBezTo>
                    <a:cubicBezTo>
                      <a:pt x="217" y="110"/>
                      <a:pt x="221" y="113"/>
                      <a:pt x="218" y="112"/>
                    </a:cubicBezTo>
                    <a:cubicBezTo>
                      <a:pt x="218" y="113"/>
                      <a:pt x="217" y="117"/>
                      <a:pt x="219" y="116"/>
                    </a:cubicBezTo>
                    <a:cubicBezTo>
                      <a:pt x="219" y="116"/>
                      <a:pt x="219" y="116"/>
                      <a:pt x="219" y="116"/>
                    </a:cubicBezTo>
                    <a:cubicBezTo>
                      <a:pt x="219" y="116"/>
                      <a:pt x="218" y="116"/>
                      <a:pt x="218" y="116"/>
                    </a:cubicBezTo>
                    <a:cubicBezTo>
                      <a:pt x="217" y="119"/>
                      <a:pt x="213" y="121"/>
                      <a:pt x="210" y="121"/>
                    </a:cubicBezTo>
                    <a:cubicBezTo>
                      <a:pt x="207" y="120"/>
                      <a:pt x="206" y="119"/>
                      <a:pt x="203" y="121"/>
                    </a:cubicBezTo>
                    <a:cubicBezTo>
                      <a:pt x="197" y="126"/>
                      <a:pt x="189" y="130"/>
                      <a:pt x="187" y="136"/>
                    </a:cubicBezTo>
                    <a:cubicBezTo>
                      <a:pt x="187" y="136"/>
                      <a:pt x="187" y="135"/>
                      <a:pt x="187" y="134"/>
                    </a:cubicBezTo>
                    <a:cubicBezTo>
                      <a:pt x="186" y="134"/>
                      <a:pt x="186" y="134"/>
                      <a:pt x="186" y="135"/>
                    </a:cubicBezTo>
                    <a:cubicBezTo>
                      <a:pt x="186" y="135"/>
                      <a:pt x="186" y="135"/>
                      <a:pt x="186" y="134"/>
                    </a:cubicBezTo>
                    <a:cubicBezTo>
                      <a:pt x="184" y="136"/>
                      <a:pt x="182" y="137"/>
                      <a:pt x="179" y="137"/>
                    </a:cubicBezTo>
                    <a:cubicBezTo>
                      <a:pt x="180" y="138"/>
                      <a:pt x="180" y="139"/>
                      <a:pt x="180" y="140"/>
                    </a:cubicBezTo>
                    <a:cubicBezTo>
                      <a:pt x="180" y="135"/>
                      <a:pt x="174" y="140"/>
                      <a:pt x="171" y="140"/>
                    </a:cubicBezTo>
                    <a:cubicBezTo>
                      <a:pt x="173" y="140"/>
                      <a:pt x="174" y="143"/>
                      <a:pt x="174" y="144"/>
                    </a:cubicBezTo>
                    <a:cubicBezTo>
                      <a:pt x="173" y="143"/>
                      <a:pt x="172" y="143"/>
                      <a:pt x="171" y="141"/>
                    </a:cubicBezTo>
                    <a:cubicBezTo>
                      <a:pt x="170" y="141"/>
                      <a:pt x="169" y="140"/>
                      <a:pt x="171" y="140"/>
                    </a:cubicBezTo>
                    <a:cubicBezTo>
                      <a:pt x="167" y="140"/>
                      <a:pt x="164" y="138"/>
                      <a:pt x="160" y="138"/>
                    </a:cubicBezTo>
                    <a:cubicBezTo>
                      <a:pt x="156" y="139"/>
                      <a:pt x="152" y="139"/>
                      <a:pt x="147" y="139"/>
                    </a:cubicBezTo>
                    <a:cubicBezTo>
                      <a:pt x="145" y="140"/>
                      <a:pt x="140" y="140"/>
                      <a:pt x="138" y="142"/>
                    </a:cubicBezTo>
                    <a:cubicBezTo>
                      <a:pt x="134" y="144"/>
                      <a:pt x="129" y="139"/>
                      <a:pt x="126" y="137"/>
                    </a:cubicBezTo>
                    <a:cubicBezTo>
                      <a:pt x="126" y="137"/>
                      <a:pt x="125" y="137"/>
                      <a:pt x="125" y="136"/>
                    </a:cubicBezTo>
                    <a:cubicBezTo>
                      <a:pt x="125" y="136"/>
                      <a:pt x="125" y="136"/>
                      <a:pt x="126" y="137"/>
                    </a:cubicBezTo>
                    <a:cubicBezTo>
                      <a:pt x="125" y="134"/>
                      <a:pt x="121" y="134"/>
                      <a:pt x="119" y="134"/>
                    </a:cubicBezTo>
                    <a:cubicBezTo>
                      <a:pt x="116" y="134"/>
                      <a:pt x="113" y="133"/>
                      <a:pt x="110" y="132"/>
                    </a:cubicBezTo>
                    <a:cubicBezTo>
                      <a:pt x="108" y="132"/>
                      <a:pt x="106" y="132"/>
                      <a:pt x="103" y="132"/>
                    </a:cubicBezTo>
                    <a:cubicBezTo>
                      <a:pt x="100" y="131"/>
                      <a:pt x="96" y="133"/>
                      <a:pt x="93" y="132"/>
                    </a:cubicBezTo>
                    <a:cubicBezTo>
                      <a:pt x="86" y="131"/>
                      <a:pt x="77" y="131"/>
                      <a:pt x="70" y="133"/>
                    </a:cubicBezTo>
                    <a:cubicBezTo>
                      <a:pt x="62" y="135"/>
                      <a:pt x="55" y="138"/>
                      <a:pt x="48" y="139"/>
                    </a:cubicBezTo>
                    <a:cubicBezTo>
                      <a:pt x="46" y="140"/>
                      <a:pt x="45" y="140"/>
                      <a:pt x="43" y="141"/>
                    </a:cubicBezTo>
                    <a:cubicBezTo>
                      <a:pt x="44" y="142"/>
                      <a:pt x="44" y="145"/>
                      <a:pt x="44" y="146"/>
                    </a:cubicBezTo>
                    <a:cubicBezTo>
                      <a:pt x="44" y="147"/>
                      <a:pt x="44" y="148"/>
                      <a:pt x="44" y="149"/>
                    </a:cubicBezTo>
                    <a:cubicBezTo>
                      <a:pt x="44" y="151"/>
                      <a:pt x="44" y="150"/>
                      <a:pt x="43" y="152"/>
                    </a:cubicBezTo>
                    <a:cubicBezTo>
                      <a:pt x="43" y="153"/>
                      <a:pt x="43" y="155"/>
                      <a:pt x="44" y="155"/>
                    </a:cubicBezTo>
                    <a:cubicBezTo>
                      <a:pt x="47" y="156"/>
                      <a:pt x="52" y="155"/>
                      <a:pt x="54" y="157"/>
                    </a:cubicBezTo>
                    <a:cubicBezTo>
                      <a:pt x="56" y="160"/>
                      <a:pt x="52" y="160"/>
                      <a:pt x="51" y="162"/>
                    </a:cubicBezTo>
                    <a:cubicBezTo>
                      <a:pt x="50" y="163"/>
                      <a:pt x="52" y="166"/>
                      <a:pt x="53" y="167"/>
                    </a:cubicBezTo>
                    <a:cubicBezTo>
                      <a:pt x="54" y="169"/>
                      <a:pt x="53" y="170"/>
                      <a:pt x="54" y="172"/>
                    </a:cubicBezTo>
                    <a:cubicBezTo>
                      <a:pt x="55" y="173"/>
                      <a:pt x="56" y="175"/>
                      <a:pt x="56" y="176"/>
                    </a:cubicBezTo>
                    <a:cubicBezTo>
                      <a:pt x="56" y="176"/>
                      <a:pt x="56" y="176"/>
                      <a:pt x="55" y="175"/>
                    </a:cubicBezTo>
                    <a:cubicBezTo>
                      <a:pt x="55" y="177"/>
                      <a:pt x="56" y="178"/>
                      <a:pt x="56" y="179"/>
                    </a:cubicBezTo>
                    <a:cubicBezTo>
                      <a:pt x="56" y="180"/>
                      <a:pt x="52" y="183"/>
                      <a:pt x="51" y="183"/>
                    </a:cubicBezTo>
                    <a:cubicBezTo>
                      <a:pt x="49" y="183"/>
                      <a:pt x="49" y="185"/>
                      <a:pt x="48" y="185"/>
                    </a:cubicBezTo>
                    <a:cubicBezTo>
                      <a:pt x="47" y="186"/>
                      <a:pt x="45" y="186"/>
                      <a:pt x="44" y="187"/>
                    </a:cubicBezTo>
                    <a:cubicBezTo>
                      <a:pt x="44" y="187"/>
                      <a:pt x="43" y="190"/>
                      <a:pt x="43" y="190"/>
                    </a:cubicBezTo>
                    <a:cubicBezTo>
                      <a:pt x="42" y="190"/>
                      <a:pt x="40" y="193"/>
                      <a:pt x="39" y="194"/>
                    </a:cubicBezTo>
                    <a:cubicBezTo>
                      <a:pt x="39" y="195"/>
                      <a:pt x="39" y="197"/>
                      <a:pt x="38" y="197"/>
                    </a:cubicBezTo>
                    <a:cubicBezTo>
                      <a:pt x="36" y="198"/>
                      <a:pt x="34" y="198"/>
                      <a:pt x="32" y="199"/>
                    </a:cubicBezTo>
                    <a:cubicBezTo>
                      <a:pt x="31" y="200"/>
                      <a:pt x="30" y="201"/>
                      <a:pt x="29" y="201"/>
                    </a:cubicBezTo>
                    <a:cubicBezTo>
                      <a:pt x="28" y="202"/>
                      <a:pt x="26" y="202"/>
                      <a:pt x="25" y="202"/>
                    </a:cubicBezTo>
                    <a:cubicBezTo>
                      <a:pt x="25" y="203"/>
                      <a:pt x="24" y="204"/>
                      <a:pt x="23" y="205"/>
                    </a:cubicBezTo>
                    <a:cubicBezTo>
                      <a:pt x="22" y="206"/>
                      <a:pt x="22" y="205"/>
                      <a:pt x="21" y="206"/>
                    </a:cubicBezTo>
                    <a:cubicBezTo>
                      <a:pt x="21" y="206"/>
                      <a:pt x="21" y="207"/>
                      <a:pt x="21" y="208"/>
                    </a:cubicBezTo>
                    <a:cubicBezTo>
                      <a:pt x="18" y="211"/>
                      <a:pt x="13" y="213"/>
                      <a:pt x="10" y="215"/>
                    </a:cubicBezTo>
                    <a:cubicBezTo>
                      <a:pt x="8" y="216"/>
                      <a:pt x="6" y="217"/>
                      <a:pt x="5" y="218"/>
                    </a:cubicBezTo>
                    <a:cubicBezTo>
                      <a:pt x="2" y="220"/>
                      <a:pt x="1" y="219"/>
                      <a:pt x="1" y="223"/>
                    </a:cubicBezTo>
                    <a:cubicBezTo>
                      <a:pt x="0" y="229"/>
                      <a:pt x="1" y="235"/>
                      <a:pt x="1" y="242"/>
                    </a:cubicBezTo>
                    <a:cubicBezTo>
                      <a:pt x="1" y="242"/>
                      <a:pt x="15" y="242"/>
                      <a:pt x="16" y="242"/>
                    </a:cubicBezTo>
                    <a:cubicBezTo>
                      <a:pt x="28" y="242"/>
                      <a:pt x="40" y="242"/>
                      <a:pt x="51" y="242"/>
                    </a:cubicBezTo>
                    <a:cubicBezTo>
                      <a:pt x="76" y="242"/>
                      <a:pt x="101" y="242"/>
                      <a:pt x="125" y="242"/>
                    </a:cubicBezTo>
                    <a:cubicBezTo>
                      <a:pt x="150" y="242"/>
                      <a:pt x="174" y="241"/>
                      <a:pt x="199" y="242"/>
                    </a:cubicBezTo>
                    <a:cubicBezTo>
                      <a:pt x="210" y="242"/>
                      <a:pt x="220" y="242"/>
                      <a:pt x="231" y="242"/>
                    </a:cubicBezTo>
                    <a:cubicBezTo>
                      <a:pt x="240" y="242"/>
                      <a:pt x="249" y="242"/>
                      <a:pt x="257" y="242"/>
                    </a:cubicBezTo>
                    <a:cubicBezTo>
                      <a:pt x="261" y="242"/>
                      <a:pt x="268" y="240"/>
                      <a:pt x="270" y="242"/>
                    </a:cubicBezTo>
                    <a:cubicBezTo>
                      <a:pt x="271" y="243"/>
                      <a:pt x="270" y="244"/>
                      <a:pt x="271" y="244"/>
                    </a:cubicBezTo>
                    <a:cubicBezTo>
                      <a:pt x="271" y="245"/>
                      <a:pt x="273" y="245"/>
                      <a:pt x="273" y="245"/>
                    </a:cubicBezTo>
                    <a:cubicBezTo>
                      <a:pt x="274" y="247"/>
                      <a:pt x="274" y="248"/>
                      <a:pt x="275" y="250"/>
                    </a:cubicBezTo>
                    <a:cubicBezTo>
                      <a:pt x="275" y="252"/>
                      <a:pt x="275" y="252"/>
                      <a:pt x="277" y="253"/>
                    </a:cubicBezTo>
                    <a:cubicBezTo>
                      <a:pt x="278" y="253"/>
                      <a:pt x="280" y="252"/>
                      <a:pt x="281" y="252"/>
                    </a:cubicBezTo>
                    <a:cubicBezTo>
                      <a:pt x="281" y="252"/>
                      <a:pt x="282" y="253"/>
                      <a:pt x="282" y="253"/>
                    </a:cubicBezTo>
                    <a:cubicBezTo>
                      <a:pt x="283" y="254"/>
                      <a:pt x="284" y="254"/>
                      <a:pt x="284" y="254"/>
                    </a:cubicBezTo>
                    <a:cubicBezTo>
                      <a:pt x="284" y="254"/>
                      <a:pt x="285" y="256"/>
                      <a:pt x="285" y="256"/>
                    </a:cubicBezTo>
                    <a:cubicBezTo>
                      <a:pt x="286" y="257"/>
                      <a:pt x="287" y="256"/>
                      <a:pt x="287" y="257"/>
                    </a:cubicBezTo>
                    <a:cubicBezTo>
                      <a:pt x="287" y="258"/>
                      <a:pt x="285" y="258"/>
                      <a:pt x="285" y="258"/>
                    </a:cubicBezTo>
                    <a:cubicBezTo>
                      <a:pt x="285" y="261"/>
                      <a:pt x="286" y="259"/>
                      <a:pt x="287" y="260"/>
                    </a:cubicBezTo>
                    <a:cubicBezTo>
                      <a:pt x="288" y="262"/>
                      <a:pt x="288" y="263"/>
                      <a:pt x="288" y="265"/>
                    </a:cubicBezTo>
                    <a:cubicBezTo>
                      <a:pt x="288" y="265"/>
                      <a:pt x="288" y="267"/>
                      <a:pt x="288" y="269"/>
                    </a:cubicBezTo>
                    <a:cubicBezTo>
                      <a:pt x="288" y="270"/>
                      <a:pt x="288" y="272"/>
                      <a:pt x="288" y="272"/>
                    </a:cubicBezTo>
                    <a:cubicBezTo>
                      <a:pt x="288" y="273"/>
                      <a:pt x="287" y="273"/>
                      <a:pt x="287" y="273"/>
                    </a:cubicBezTo>
                    <a:cubicBezTo>
                      <a:pt x="287" y="274"/>
                      <a:pt x="290" y="278"/>
                      <a:pt x="290" y="278"/>
                    </a:cubicBezTo>
                    <a:cubicBezTo>
                      <a:pt x="290" y="278"/>
                      <a:pt x="291" y="279"/>
                      <a:pt x="291" y="280"/>
                    </a:cubicBezTo>
                    <a:cubicBezTo>
                      <a:pt x="291" y="280"/>
                      <a:pt x="291" y="281"/>
                      <a:pt x="291" y="281"/>
                    </a:cubicBezTo>
                    <a:cubicBezTo>
                      <a:pt x="291" y="281"/>
                      <a:pt x="292" y="281"/>
                      <a:pt x="292" y="281"/>
                    </a:cubicBezTo>
                    <a:cubicBezTo>
                      <a:pt x="292" y="282"/>
                      <a:pt x="292" y="283"/>
                      <a:pt x="292" y="283"/>
                    </a:cubicBezTo>
                    <a:cubicBezTo>
                      <a:pt x="294" y="284"/>
                      <a:pt x="295" y="283"/>
                      <a:pt x="296" y="283"/>
                    </a:cubicBezTo>
                    <a:cubicBezTo>
                      <a:pt x="297" y="284"/>
                      <a:pt x="297" y="285"/>
                      <a:pt x="298" y="285"/>
                    </a:cubicBezTo>
                    <a:cubicBezTo>
                      <a:pt x="298" y="285"/>
                      <a:pt x="298" y="286"/>
                      <a:pt x="297" y="286"/>
                    </a:cubicBezTo>
                    <a:cubicBezTo>
                      <a:pt x="298" y="286"/>
                      <a:pt x="298" y="286"/>
                      <a:pt x="299" y="286"/>
                    </a:cubicBezTo>
                    <a:cubicBezTo>
                      <a:pt x="299" y="286"/>
                      <a:pt x="301" y="287"/>
                      <a:pt x="302" y="287"/>
                    </a:cubicBezTo>
                    <a:cubicBezTo>
                      <a:pt x="302" y="287"/>
                      <a:pt x="302" y="286"/>
                      <a:pt x="303" y="286"/>
                    </a:cubicBezTo>
                    <a:cubicBezTo>
                      <a:pt x="303" y="286"/>
                      <a:pt x="303" y="287"/>
                      <a:pt x="303" y="287"/>
                    </a:cubicBezTo>
                    <a:cubicBezTo>
                      <a:pt x="304" y="287"/>
                      <a:pt x="305" y="287"/>
                      <a:pt x="306" y="288"/>
                    </a:cubicBezTo>
                    <a:cubicBezTo>
                      <a:pt x="307" y="288"/>
                      <a:pt x="307" y="287"/>
                      <a:pt x="307" y="287"/>
                    </a:cubicBezTo>
                    <a:cubicBezTo>
                      <a:pt x="308" y="288"/>
                      <a:pt x="307" y="288"/>
                      <a:pt x="307" y="289"/>
                    </a:cubicBezTo>
                    <a:cubicBezTo>
                      <a:pt x="308" y="289"/>
                      <a:pt x="310" y="292"/>
                      <a:pt x="310" y="293"/>
                    </a:cubicBezTo>
                    <a:cubicBezTo>
                      <a:pt x="319" y="299"/>
                      <a:pt x="329" y="305"/>
                      <a:pt x="339" y="31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" name="Freeform 1022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5824825-5D6F-6741-A21E-9F6B0DAEE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1641"/>
                <a:ext cx="206" cy="77"/>
              </a:xfrm>
              <a:custGeom>
                <a:avLst/>
                <a:gdLst>
                  <a:gd name="T0" fmla="*/ 201 w 133"/>
                  <a:gd name="T1" fmla="*/ 14 h 50"/>
                  <a:gd name="T2" fmla="*/ 194 w 133"/>
                  <a:gd name="T3" fmla="*/ 15 h 50"/>
                  <a:gd name="T4" fmla="*/ 187 w 133"/>
                  <a:gd name="T5" fmla="*/ 18 h 50"/>
                  <a:gd name="T6" fmla="*/ 177 w 133"/>
                  <a:gd name="T7" fmla="*/ 15 h 50"/>
                  <a:gd name="T8" fmla="*/ 175 w 133"/>
                  <a:gd name="T9" fmla="*/ 17 h 50"/>
                  <a:gd name="T10" fmla="*/ 164 w 133"/>
                  <a:gd name="T11" fmla="*/ 22 h 50"/>
                  <a:gd name="T12" fmla="*/ 161 w 133"/>
                  <a:gd name="T13" fmla="*/ 22 h 50"/>
                  <a:gd name="T14" fmla="*/ 152 w 133"/>
                  <a:gd name="T15" fmla="*/ 29 h 50"/>
                  <a:gd name="T16" fmla="*/ 142 w 133"/>
                  <a:gd name="T17" fmla="*/ 23 h 50"/>
                  <a:gd name="T18" fmla="*/ 155 w 133"/>
                  <a:gd name="T19" fmla="*/ 17 h 50"/>
                  <a:gd name="T20" fmla="*/ 156 w 133"/>
                  <a:gd name="T21" fmla="*/ 11 h 50"/>
                  <a:gd name="T22" fmla="*/ 167 w 133"/>
                  <a:gd name="T23" fmla="*/ 5 h 50"/>
                  <a:gd name="T24" fmla="*/ 161 w 133"/>
                  <a:gd name="T25" fmla="*/ 3 h 50"/>
                  <a:gd name="T26" fmla="*/ 141 w 133"/>
                  <a:gd name="T27" fmla="*/ 18 h 50"/>
                  <a:gd name="T28" fmla="*/ 96 w 133"/>
                  <a:gd name="T29" fmla="*/ 26 h 50"/>
                  <a:gd name="T30" fmla="*/ 90 w 133"/>
                  <a:gd name="T31" fmla="*/ 26 h 50"/>
                  <a:gd name="T32" fmla="*/ 88 w 133"/>
                  <a:gd name="T33" fmla="*/ 25 h 50"/>
                  <a:gd name="T34" fmla="*/ 84 w 133"/>
                  <a:gd name="T35" fmla="*/ 29 h 50"/>
                  <a:gd name="T36" fmla="*/ 68 w 133"/>
                  <a:gd name="T37" fmla="*/ 29 h 50"/>
                  <a:gd name="T38" fmla="*/ 60 w 133"/>
                  <a:gd name="T39" fmla="*/ 31 h 50"/>
                  <a:gd name="T40" fmla="*/ 59 w 133"/>
                  <a:gd name="T41" fmla="*/ 34 h 50"/>
                  <a:gd name="T42" fmla="*/ 54 w 133"/>
                  <a:gd name="T43" fmla="*/ 28 h 50"/>
                  <a:gd name="T44" fmla="*/ 50 w 133"/>
                  <a:gd name="T45" fmla="*/ 35 h 50"/>
                  <a:gd name="T46" fmla="*/ 45 w 133"/>
                  <a:gd name="T47" fmla="*/ 35 h 50"/>
                  <a:gd name="T48" fmla="*/ 42 w 133"/>
                  <a:gd name="T49" fmla="*/ 32 h 50"/>
                  <a:gd name="T50" fmla="*/ 31 w 133"/>
                  <a:gd name="T51" fmla="*/ 45 h 50"/>
                  <a:gd name="T52" fmla="*/ 22 w 133"/>
                  <a:gd name="T53" fmla="*/ 46 h 50"/>
                  <a:gd name="T54" fmla="*/ 5 w 133"/>
                  <a:gd name="T55" fmla="*/ 57 h 50"/>
                  <a:gd name="T56" fmla="*/ 5 w 133"/>
                  <a:gd name="T57" fmla="*/ 72 h 50"/>
                  <a:gd name="T58" fmla="*/ 11 w 133"/>
                  <a:gd name="T59" fmla="*/ 72 h 50"/>
                  <a:gd name="T60" fmla="*/ 14 w 133"/>
                  <a:gd name="T61" fmla="*/ 69 h 50"/>
                  <a:gd name="T62" fmla="*/ 26 w 133"/>
                  <a:gd name="T63" fmla="*/ 69 h 50"/>
                  <a:gd name="T64" fmla="*/ 45 w 133"/>
                  <a:gd name="T65" fmla="*/ 71 h 50"/>
                  <a:gd name="T66" fmla="*/ 34 w 133"/>
                  <a:gd name="T67" fmla="*/ 68 h 50"/>
                  <a:gd name="T68" fmla="*/ 67 w 133"/>
                  <a:gd name="T69" fmla="*/ 62 h 50"/>
                  <a:gd name="T70" fmla="*/ 84 w 133"/>
                  <a:gd name="T71" fmla="*/ 52 h 50"/>
                  <a:gd name="T72" fmla="*/ 104 w 133"/>
                  <a:gd name="T73" fmla="*/ 52 h 50"/>
                  <a:gd name="T74" fmla="*/ 115 w 133"/>
                  <a:gd name="T75" fmla="*/ 46 h 50"/>
                  <a:gd name="T76" fmla="*/ 122 w 133"/>
                  <a:gd name="T77" fmla="*/ 45 h 50"/>
                  <a:gd name="T78" fmla="*/ 133 w 133"/>
                  <a:gd name="T79" fmla="*/ 45 h 50"/>
                  <a:gd name="T80" fmla="*/ 139 w 133"/>
                  <a:gd name="T81" fmla="*/ 40 h 50"/>
                  <a:gd name="T82" fmla="*/ 144 w 133"/>
                  <a:gd name="T83" fmla="*/ 39 h 50"/>
                  <a:gd name="T84" fmla="*/ 152 w 133"/>
                  <a:gd name="T85" fmla="*/ 37 h 50"/>
                  <a:gd name="T86" fmla="*/ 164 w 133"/>
                  <a:gd name="T87" fmla="*/ 34 h 50"/>
                  <a:gd name="T88" fmla="*/ 206 w 133"/>
                  <a:gd name="T89" fmla="*/ 12 h 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50"/>
                  <a:gd name="T137" fmla="*/ 133 w 133"/>
                  <a:gd name="T138" fmla="*/ 50 h 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50">
                    <a:moveTo>
                      <a:pt x="133" y="8"/>
                    </a:moveTo>
                    <a:cubicBezTo>
                      <a:pt x="132" y="8"/>
                      <a:pt x="130" y="6"/>
                      <a:pt x="129" y="7"/>
                    </a:cubicBezTo>
                    <a:cubicBezTo>
                      <a:pt x="129" y="8"/>
                      <a:pt x="130" y="9"/>
                      <a:pt x="130" y="9"/>
                    </a:cubicBezTo>
                    <a:cubicBezTo>
                      <a:pt x="129" y="10"/>
                      <a:pt x="128" y="9"/>
                      <a:pt x="128" y="8"/>
                    </a:cubicBezTo>
                    <a:cubicBezTo>
                      <a:pt x="127" y="8"/>
                      <a:pt x="127" y="8"/>
                      <a:pt x="127" y="9"/>
                    </a:cubicBezTo>
                    <a:cubicBezTo>
                      <a:pt x="127" y="11"/>
                      <a:pt x="126" y="9"/>
                      <a:pt x="125" y="10"/>
                    </a:cubicBezTo>
                    <a:cubicBezTo>
                      <a:pt x="124" y="11"/>
                      <a:pt x="123" y="12"/>
                      <a:pt x="121" y="12"/>
                    </a:cubicBezTo>
                    <a:cubicBezTo>
                      <a:pt x="122" y="13"/>
                      <a:pt x="122" y="13"/>
                      <a:pt x="121" y="14"/>
                    </a:cubicBezTo>
                    <a:cubicBezTo>
                      <a:pt x="121" y="13"/>
                      <a:pt x="121" y="13"/>
                      <a:pt x="121" y="12"/>
                    </a:cubicBezTo>
                    <a:cubicBezTo>
                      <a:pt x="120" y="13"/>
                      <a:pt x="119" y="14"/>
                      <a:pt x="119" y="14"/>
                    </a:cubicBezTo>
                    <a:cubicBezTo>
                      <a:pt x="117" y="14"/>
                      <a:pt x="117" y="12"/>
                      <a:pt x="115" y="12"/>
                    </a:cubicBezTo>
                    <a:cubicBezTo>
                      <a:pt x="117" y="11"/>
                      <a:pt x="115" y="9"/>
                      <a:pt x="114" y="10"/>
                    </a:cubicBezTo>
                    <a:cubicBezTo>
                      <a:pt x="113" y="11"/>
                      <a:pt x="113" y="13"/>
                      <a:pt x="113" y="14"/>
                    </a:cubicBezTo>
                    <a:cubicBezTo>
                      <a:pt x="113" y="13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3" y="11"/>
                    </a:cubicBezTo>
                    <a:cubicBezTo>
                      <a:pt x="111" y="11"/>
                      <a:pt x="110" y="10"/>
                      <a:pt x="109" y="10"/>
                    </a:cubicBezTo>
                    <a:cubicBezTo>
                      <a:pt x="111" y="11"/>
                      <a:pt x="108" y="12"/>
                      <a:pt x="108" y="13"/>
                    </a:cubicBezTo>
                    <a:cubicBezTo>
                      <a:pt x="108" y="13"/>
                      <a:pt x="107" y="14"/>
                      <a:pt x="106" y="14"/>
                    </a:cubicBezTo>
                    <a:cubicBezTo>
                      <a:pt x="105" y="14"/>
                      <a:pt x="106" y="13"/>
                      <a:pt x="106" y="13"/>
                    </a:cubicBezTo>
                    <a:cubicBezTo>
                      <a:pt x="105" y="13"/>
                      <a:pt x="106" y="9"/>
                      <a:pt x="104" y="12"/>
                    </a:cubicBezTo>
                    <a:cubicBezTo>
                      <a:pt x="104" y="12"/>
                      <a:pt x="106" y="13"/>
                      <a:pt x="104" y="14"/>
                    </a:cubicBezTo>
                    <a:cubicBezTo>
                      <a:pt x="103" y="14"/>
                      <a:pt x="102" y="14"/>
                      <a:pt x="102" y="13"/>
                    </a:cubicBezTo>
                    <a:cubicBezTo>
                      <a:pt x="102" y="14"/>
                      <a:pt x="101" y="17"/>
                      <a:pt x="99" y="18"/>
                    </a:cubicBezTo>
                    <a:cubicBezTo>
                      <a:pt x="98" y="17"/>
                      <a:pt x="96" y="19"/>
                      <a:pt x="98" y="19"/>
                    </a:cubicBezTo>
                    <a:cubicBezTo>
                      <a:pt x="98" y="23"/>
                      <a:pt x="89" y="20"/>
                      <a:pt x="87" y="21"/>
                    </a:cubicBezTo>
                    <a:cubicBezTo>
                      <a:pt x="86" y="20"/>
                      <a:pt x="87" y="19"/>
                      <a:pt x="88" y="19"/>
                    </a:cubicBezTo>
                    <a:cubicBezTo>
                      <a:pt x="90" y="19"/>
                      <a:pt x="90" y="17"/>
                      <a:pt x="92" y="15"/>
                    </a:cubicBezTo>
                    <a:cubicBezTo>
                      <a:pt x="94" y="14"/>
                      <a:pt x="96" y="15"/>
                      <a:pt x="96" y="12"/>
                    </a:cubicBezTo>
                    <a:cubicBezTo>
                      <a:pt x="96" y="13"/>
                      <a:pt x="97" y="14"/>
                      <a:pt x="98" y="14"/>
                    </a:cubicBezTo>
                    <a:cubicBezTo>
                      <a:pt x="96" y="12"/>
                      <a:pt x="98" y="11"/>
                      <a:pt x="100" y="11"/>
                    </a:cubicBezTo>
                    <a:cubicBezTo>
                      <a:pt x="101" y="11"/>
                      <a:pt x="101" y="10"/>
                      <a:pt x="100" y="10"/>
                    </a:cubicBezTo>
                    <a:cubicBezTo>
                      <a:pt x="98" y="9"/>
                      <a:pt x="99" y="9"/>
                      <a:pt x="100" y="8"/>
                    </a:cubicBezTo>
                    <a:cubicBezTo>
                      <a:pt x="100" y="8"/>
                      <a:pt x="101" y="7"/>
                      <a:pt x="101" y="7"/>
                    </a:cubicBezTo>
                    <a:cubicBezTo>
                      <a:pt x="102" y="6"/>
                      <a:pt x="103" y="5"/>
                      <a:pt x="103" y="5"/>
                    </a:cubicBezTo>
                    <a:cubicBezTo>
                      <a:pt x="104" y="4"/>
                      <a:pt x="105" y="3"/>
                      <a:pt x="106" y="3"/>
                    </a:cubicBezTo>
                    <a:cubicBezTo>
                      <a:pt x="106" y="3"/>
                      <a:pt x="108" y="3"/>
                      <a:pt x="108" y="3"/>
                    </a:cubicBezTo>
                    <a:cubicBezTo>
                      <a:pt x="108" y="3"/>
                      <a:pt x="107" y="4"/>
                      <a:pt x="106" y="4"/>
                    </a:cubicBezTo>
                    <a:cubicBezTo>
                      <a:pt x="107" y="4"/>
                      <a:pt x="110" y="2"/>
                      <a:pt x="110" y="1"/>
                    </a:cubicBezTo>
                    <a:cubicBezTo>
                      <a:pt x="109" y="0"/>
                      <a:pt x="105" y="2"/>
                      <a:pt x="104" y="2"/>
                    </a:cubicBezTo>
                    <a:cubicBezTo>
                      <a:pt x="103" y="3"/>
                      <a:pt x="102" y="3"/>
                      <a:pt x="101" y="5"/>
                    </a:cubicBezTo>
                    <a:cubicBezTo>
                      <a:pt x="100" y="6"/>
                      <a:pt x="98" y="7"/>
                      <a:pt x="97" y="8"/>
                    </a:cubicBezTo>
                    <a:cubicBezTo>
                      <a:pt x="95" y="9"/>
                      <a:pt x="93" y="11"/>
                      <a:pt x="91" y="12"/>
                    </a:cubicBezTo>
                    <a:cubicBezTo>
                      <a:pt x="86" y="16"/>
                      <a:pt x="80" y="16"/>
                      <a:pt x="74" y="16"/>
                    </a:cubicBezTo>
                    <a:cubicBezTo>
                      <a:pt x="70" y="16"/>
                      <a:pt x="66" y="17"/>
                      <a:pt x="61" y="16"/>
                    </a:cubicBezTo>
                    <a:cubicBezTo>
                      <a:pt x="61" y="17"/>
                      <a:pt x="62" y="17"/>
                      <a:pt x="62" y="17"/>
                    </a:cubicBezTo>
                    <a:cubicBezTo>
                      <a:pt x="60" y="17"/>
                      <a:pt x="60" y="16"/>
                      <a:pt x="58" y="16"/>
                    </a:cubicBezTo>
                    <a:cubicBezTo>
                      <a:pt x="59" y="16"/>
                      <a:pt x="59" y="17"/>
                      <a:pt x="59" y="18"/>
                    </a:cubicBezTo>
                    <a:cubicBezTo>
                      <a:pt x="59" y="17"/>
                      <a:pt x="58" y="17"/>
                      <a:pt x="58" y="17"/>
                    </a:cubicBezTo>
                    <a:cubicBezTo>
                      <a:pt x="57" y="18"/>
                      <a:pt x="57" y="17"/>
                      <a:pt x="57" y="18"/>
                    </a:cubicBezTo>
                    <a:cubicBezTo>
                      <a:pt x="57" y="17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6" y="15"/>
                      <a:pt x="55" y="17"/>
                      <a:pt x="54" y="16"/>
                    </a:cubicBezTo>
                    <a:cubicBezTo>
                      <a:pt x="55" y="18"/>
                      <a:pt x="54" y="20"/>
                      <a:pt x="53" y="22"/>
                    </a:cubicBezTo>
                    <a:cubicBezTo>
                      <a:pt x="52" y="21"/>
                      <a:pt x="53" y="20"/>
                      <a:pt x="54" y="19"/>
                    </a:cubicBezTo>
                    <a:cubicBezTo>
                      <a:pt x="53" y="20"/>
                      <a:pt x="51" y="20"/>
                      <a:pt x="50" y="21"/>
                    </a:cubicBezTo>
                    <a:cubicBezTo>
                      <a:pt x="51" y="22"/>
                      <a:pt x="51" y="22"/>
                      <a:pt x="52" y="23"/>
                    </a:cubicBezTo>
                    <a:cubicBezTo>
                      <a:pt x="50" y="21"/>
                      <a:pt x="47" y="20"/>
                      <a:pt x="44" y="19"/>
                    </a:cubicBezTo>
                    <a:cubicBezTo>
                      <a:pt x="43" y="19"/>
                      <a:pt x="42" y="20"/>
                      <a:pt x="42" y="19"/>
                    </a:cubicBezTo>
                    <a:cubicBezTo>
                      <a:pt x="42" y="19"/>
                      <a:pt x="40" y="17"/>
                      <a:pt x="40" y="17"/>
                    </a:cubicBezTo>
                    <a:cubicBezTo>
                      <a:pt x="38" y="17"/>
                      <a:pt x="39" y="19"/>
                      <a:pt x="39" y="20"/>
                    </a:cubicBezTo>
                    <a:cubicBezTo>
                      <a:pt x="39" y="19"/>
                      <a:pt x="40" y="20"/>
                      <a:pt x="40" y="19"/>
                    </a:cubicBezTo>
                    <a:cubicBezTo>
                      <a:pt x="42" y="19"/>
                      <a:pt x="42" y="21"/>
                      <a:pt x="41" y="23"/>
                    </a:cubicBezTo>
                    <a:cubicBezTo>
                      <a:pt x="41" y="21"/>
                      <a:pt x="39" y="21"/>
                      <a:pt x="38" y="22"/>
                    </a:cubicBezTo>
                    <a:cubicBezTo>
                      <a:pt x="38" y="22"/>
                      <a:pt x="38" y="22"/>
                      <a:pt x="38" y="23"/>
                    </a:cubicBezTo>
                    <a:cubicBezTo>
                      <a:pt x="37" y="22"/>
                      <a:pt x="37" y="21"/>
                      <a:pt x="36" y="21"/>
                    </a:cubicBezTo>
                    <a:cubicBezTo>
                      <a:pt x="38" y="20"/>
                      <a:pt x="37" y="19"/>
                      <a:pt x="35" y="18"/>
                    </a:cubicBezTo>
                    <a:cubicBezTo>
                      <a:pt x="32" y="18"/>
                      <a:pt x="34" y="21"/>
                      <a:pt x="34" y="22"/>
                    </a:cubicBezTo>
                    <a:cubicBezTo>
                      <a:pt x="34" y="22"/>
                      <a:pt x="35" y="24"/>
                      <a:pt x="34" y="24"/>
                    </a:cubicBezTo>
                    <a:cubicBezTo>
                      <a:pt x="32" y="22"/>
                      <a:pt x="34" y="23"/>
                      <a:pt x="32" y="23"/>
                    </a:cubicBezTo>
                    <a:cubicBezTo>
                      <a:pt x="32" y="23"/>
                      <a:pt x="33" y="24"/>
                      <a:pt x="31" y="24"/>
                    </a:cubicBezTo>
                    <a:cubicBezTo>
                      <a:pt x="30" y="23"/>
                      <a:pt x="30" y="23"/>
                      <a:pt x="30" y="22"/>
                    </a:cubicBezTo>
                    <a:cubicBezTo>
                      <a:pt x="29" y="22"/>
                      <a:pt x="29" y="22"/>
                      <a:pt x="29" y="23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0" y="22"/>
                      <a:pt x="32" y="20"/>
                      <a:pt x="32" y="23"/>
                    </a:cubicBezTo>
                    <a:cubicBezTo>
                      <a:pt x="34" y="20"/>
                      <a:pt x="28" y="21"/>
                      <a:pt x="27" y="21"/>
                    </a:cubicBezTo>
                    <a:cubicBezTo>
                      <a:pt x="23" y="23"/>
                      <a:pt x="24" y="25"/>
                      <a:pt x="24" y="29"/>
                    </a:cubicBezTo>
                    <a:cubicBezTo>
                      <a:pt x="24" y="28"/>
                      <a:pt x="20" y="21"/>
                      <a:pt x="19" y="25"/>
                    </a:cubicBezTo>
                    <a:cubicBezTo>
                      <a:pt x="19" y="27"/>
                      <a:pt x="22" y="27"/>
                      <a:pt x="20" y="29"/>
                    </a:cubicBezTo>
                    <a:cubicBezTo>
                      <a:pt x="20" y="28"/>
                      <a:pt x="19" y="27"/>
                      <a:pt x="17" y="27"/>
                    </a:cubicBezTo>
                    <a:cubicBezTo>
                      <a:pt x="17" y="28"/>
                      <a:pt x="18" y="30"/>
                      <a:pt x="17" y="32"/>
                    </a:cubicBezTo>
                    <a:cubicBezTo>
                      <a:pt x="16" y="30"/>
                      <a:pt x="16" y="30"/>
                      <a:pt x="14" y="30"/>
                    </a:cubicBezTo>
                    <a:cubicBezTo>
                      <a:pt x="13" y="30"/>
                      <a:pt x="11" y="30"/>
                      <a:pt x="12" y="31"/>
                    </a:cubicBezTo>
                    <a:cubicBezTo>
                      <a:pt x="10" y="29"/>
                      <a:pt x="6" y="30"/>
                      <a:pt x="5" y="33"/>
                    </a:cubicBezTo>
                    <a:cubicBezTo>
                      <a:pt x="5" y="36"/>
                      <a:pt x="4" y="36"/>
                      <a:pt x="3" y="37"/>
                    </a:cubicBezTo>
                    <a:cubicBezTo>
                      <a:pt x="2" y="38"/>
                      <a:pt x="0" y="40"/>
                      <a:pt x="2" y="40"/>
                    </a:cubicBezTo>
                    <a:cubicBezTo>
                      <a:pt x="1" y="41"/>
                      <a:pt x="0" y="43"/>
                      <a:pt x="0" y="44"/>
                    </a:cubicBezTo>
                    <a:cubicBezTo>
                      <a:pt x="0" y="46"/>
                      <a:pt x="2" y="45"/>
                      <a:pt x="3" y="47"/>
                    </a:cubicBezTo>
                    <a:cubicBezTo>
                      <a:pt x="0" y="48"/>
                      <a:pt x="5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7" y="47"/>
                      <a:pt x="7" y="47"/>
                    </a:cubicBezTo>
                    <a:cubicBezTo>
                      <a:pt x="7" y="46"/>
                      <a:pt x="7" y="46"/>
                      <a:pt x="7" y="45"/>
                    </a:cubicBezTo>
                    <a:cubicBezTo>
                      <a:pt x="8" y="46"/>
                      <a:pt x="8" y="47"/>
                      <a:pt x="9" y="47"/>
                    </a:cubicBezTo>
                    <a:cubicBezTo>
                      <a:pt x="11" y="47"/>
                      <a:pt x="9" y="45"/>
                      <a:pt x="9" y="45"/>
                    </a:cubicBezTo>
                    <a:cubicBezTo>
                      <a:pt x="10" y="44"/>
                      <a:pt x="9" y="43"/>
                      <a:pt x="7" y="43"/>
                    </a:cubicBezTo>
                    <a:cubicBezTo>
                      <a:pt x="9" y="43"/>
                      <a:pt x="11" y="42"/>
                      <a:pt x="13" y="42"/>
                    </a:cubicBezTo>
                    <a:cubicBezTo>
                      <a:pt x="14" y="42"/>
                      <a:pt x="18" y="42"/>
                      <a:pt x="17" y="45"/>
                    </a:cubicBezTo>
                    <a:cubicBezTo>
                      <a:pt x="15" y="47"/>
                      <a:pt x="6" y="47"/>
                      <a:pt x="6" y="50"/>
                    </a:cubicBezTo>
                    <a:cubicBezTo>
                      <a:pt x="8" y="48"/>
                      <a:pt x="15" y="46"/>
                      <a:pt x="18" y="47"/>
                    </a:cubicBezTo>
                    <a:cubicBezTo>
                      <a:pt x="20" y="47"/>
                      <a:pt x="28" y="48"/>
                      <a:pt x="29" y="46"/>
                    </a:cubicBezTo>
                    <a:cubicBezTo>
                      <a:pt x="26" y="46"/>
                      <a:pt x="21" y="47"/>
                      <a:pt x="19" y="46"/>
                    </a:cubicBezTo>
                    <a:cubicBezTo>
                      <a:pt x="20" y="46"/>
                      <a:pt x="21" y="45"/>
                      <a:pt x="22" y="45"/>
                    </a:cubicBezTo>
                    <a:cubicBezTo>
                      <a:pt x="20" y="45"/>
                      <a:pt x="20" y="43"/>
                      <a:pt x="22" y="44"/>
                    </a:cubicBezTo>
                    <a:cubicBezTo>
                      <a:pt x="22" y="43"/>
                      <a:pt x="24" y="43"/>
                      <a:pt x="24" y="45"/>
                    </a:cubicBezTo>
                    <a:cubicBezTo>
                      <a:pt x="27" y="42"/>
                      <a:pt x="31" y="42"/>
                      <a:pt x="35" y="41"/>
                    </a:cubicBezTo>
                    <a:cubicBezTo>
                      <a:pt x="37" y="41"/>
                      <a:pt x="41" y="41"/>
                      <a:pt x="43" y="40"/>
                    </a:cubicBezTo>
                    <a:cubicBezTo>
                      <a:pt x="45" y="39"/>
                      <a:pt x="44" y="39"/>
                      <a:pt x="46" y="39"/>
                    </a:cubicBezTo>
                    <a:cubicBezTo>
                      <a:pt x="48" y="38"/>
                      <a:pt x="48" y="36"/>
                      <a:pt x="50" y="36"/>
                    </a:cubicBezTo>
                    <a:cubicBezTo>
                      <a:pt x="50" y="37"/>
                      <a:pt x="57" y="39"/>
                      <a:pt x="54" y="34"/>
                    </a:cubicBezTo>
                    <a:cubicBezTo>
                      <a:pt x="56" y="35"/>
                      <a:pt x="58" y="36"/>
                      <a:pt x="59" y="35"/>
                    </a:cubicBezTo>
                    <a:cubicBezTo>
                      <a:pt x="61" y="35"/>
                      <a:pt x="62" y="34"/>
                      <a:pt x="63" y="34"/>
                    </a:cubicBezTo>
                    <a:cubicBezTo>
                      <a:pt x="65" y="33"/>
                      <a:pt x="66" y="34"/>
                      <a:pt x="67" y="34"/>
                    </a:cubicBezTo>
                    <a:cubicBezTo>
                      <a:pt x="67" y="34"/>
                      <a:pt x="70" y="32"/>
                      <a:pt x="70" y="32"/>
                    </a:cubicBezTo>
                    <a:cubicBezTo>
                      <a:pt x="71" y="34"/>
                      <a:pt x="71" y="34"/>
                      <a:pt x="73" y="33"/>
                    </a:cubicBezTo>
                    <a:cubicBezTo>
                      <a:pt x="75" y="33"/>
                      <a:pt x="75" y="32"/>
                      <a:pt x="74" y="30"/>
                    </a:cubicBezTo>
                    <a:cubicBezTo>
                      <a:pt x="76" y="31"/>
                      <a:pt x="77" y="30"/>
                      <a:pt x="79" y="31"/>
                    </a:cubicBezTo>
                    <a:cubicBezTo>
                      <a:pt x="79" y="31"/>
                      <a:pt x="79" y="30"/>
                      <a:pt x="79" y="30"/>
                    </a:cubicBezTo>
                    <a:cubicBezTo>
                      <a:pt x="79" y="30"/>
                      <a:pt x="79" y="30"/>
                      <a:pt x="79" y="29"/>
                    </a:cubicBezTo>
                    <a:cubicBezTo>
                      <a:pt x="80" y="29"/>
                      <a:pt x="80" y="29"/>
                      <a:pt x="81" y="28"/>
                    </a:cubicBezTo>
                    <a:cubicBezTo>
                      <a:pt x="81" y="30"/>
                      <a:pt x="82" y="30"/>
                      <a:pt x="82" y="29"/>
                    </a:cubicBezTo>
                    <a:cubicBezTo>
                      <a:pt x="83" y="30"/>
                      <a:pt x="84" y="29"/>
                      <a:pt x="86" y="29"/>
                    </a:cubicBezTo>
                    <a:cubicBezTo>
                      <a:pt x="86" y="31"/>
                      <a:pt x="80" y="31"/>
                      <a:pt x="79" y="32"/>
                    </a:cubicBezTo>
                    <a:cubicBezTo>
                      <a:pt x="82" y="32"/>
                      <a:pt x="95" y="28"/>
                      <a:pt x="95" y="26"/>
                    </a:cubicBezTo>
                    <a:cubicBezTo>
                      <a:pt x="93" y="27"/>
                      <a:pt x="86" y="30"/>
                      <a:pt x="90" y="26"/>
                    </a:cubicBezTo>
                    <a:cubicBezTo>
                      <a:pt x="91" y="26"/>
                      <a:pt x="92" y="23"/>
                      <a:pt x="92" y="26"/>
                    </a:cubicBezTo>
                    <a:cubicBezTo>
                      <a:pt x="92" y="26"/>
                      <a:pt x="93" y="26"/>
                      <a:pt x="93" y="26"/>
                    </a:cubicBezTo>
                    <a:cubicBezTo>
                      <a:pt x="93" y="26"/>
                      <a:pt x="92" y="25"/>
                      <a:pt x="93" y="25"/>
                    </a:cubicBezTo>
                    <a:cubicBezTo>
                      <a:pt x="93" y="25"/>
                      <a:pt x="93" y="25"/>
                      <a:pt x="94" y="26"/>
                    </a:cubicBezTo>
                    <a:cubicBezTo>
                      <a:pt x="94" y="25"/>
                      <a:pt x="95" y="24"/>
                      <a:pt x="94" y="23"/>
                    </a:cubicBezTo>
                    <a:cubicBezTo>
                      <a:pt x="96" y="23"/>
                      <a:pt x="98" y="23"/>
                      <a:pt x="98" y="24"/>
                    </a:cubicBezTo>
                    <a:cubicBezTo>
                      <a:pt x="98" y="24"/>
                      <a:pt x="100" y="23"/>
                      <a:pt x="99" y="24"/>
                    </a:cubicBezTo>
                    <a:cubicBezTo>
                      <a:pt x="99" y="25"/>
                      <a:pt x="97" y="25"/>
                      <a:pt x="96" y="26"/>
                    </a:cubicBezTo>
                    <a:cubicBezTo>
                      <a:pt x="99" y="26"/>
                      <a:pt x="103" y="23"/>
                      <a:pt x="106" y="22"/>
                    </a:cubicBezTo>
                    <a:cubicBezTo>
                      <a:pt x="109" y="20"/>
                      <a:pt x="112" y="19"/>
                      <a:pt x="116" y="17"/>
                    </a:cubicBezTo>
                    <a:cubicBezTo>
                      <a:pt x="119" y="15"/>
                      <a:pt x="122" y="14"/>
                      <a:pt x="125" y="13"/>
                    </a:cubicBezTo>
                    <a:cubicBezTo>
                      <a:pt x="127" y="12"/>
                      <a:pt x="133" y="10"/>
                      <a:pt x="133" y="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3" name="Freeform 1023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63B6A20-A8D8-9C4A-85D6-68DB6D2CB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3" y="1691"/>
                <a:ext cx="52" cy="20"/>
              </a:xfrm>
              <a:custGeom>
                <a:avLst/>
                <a:gdLst>
                  <a:gd name="T0" fmla="*/ 52 w 34"/>
                  <a:gd name="T1" fmla="*/ 0 h 13"/>
                  <a:gd name="T2" fmla="*/ 32 w 34"/>
                  <a:gd name="T3" fmla="*/ 9 h 13"/>
                  <a:gd name="T4" fmla="*/ 8 w 34"/>
                  <a:gd name="T5" fmla="*/ 17 h 13"/>
                  <a:gd name="T6" fmla="*/ 2 w 34"/>
                  <a:gd name="T7" fmla="*/ 17 h 13"/>
                  <a:gd name="T8" fmla="*/ 8 w 34"/>
                  <a:gd name="T9" fmla="*/ 18 h 13"/>
                  <a:gd name="T10" fmla="*/ 26 w 34"/>
                  <a:gd name="T11" fmla="*/ 12 h 13"/>
                  <a:gd name="T12" fmla="*/ 41 w 34"/>
                  <a:gd name="T13" fmla="*/ 6 h 13"/>
                  <a:gd name="T14" fmla="*/ 52 w 34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3"/>
                  <a:gd name="T26" fmla="*/ 34 w 34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3">
                    <a:moveTo>
                      <a:pt x="34" y="0"/>
                    </a:moveTo>
                    <a:cubicBezTo>
                      <a:pt x="30" y="1"/>
                      <a:pt x="25" y="4"/>
                      <a:pt x="21" y="6"/>
                    </a:cubicBezTo>
                    <a:cubicBezTo>
                      <a:pt x="16" y="8"/>
                      <a:pt x="10" y="10"/>
                      <a:pt x="5" y="11"/>
                    </a:cubicBezTo>
                    <a:cubicBezTo>
                      <a:pt x="4" y="11"/>
                      <a:pt x="1" y="11"/>
                      <a:pt x="1" y="11"/>
                    </a:cubicBezTo>
                    <a:cubicBezTo>
                      <a:pt x="0" y="13"/>
                      <a:pt x="5" y="12"/>
                      <a:pt x="5" y="12"/>
                    </a:cubicBezTo>
                    <a:cubicBezTo>
                      <a:pt x="9" y="11"/>
                      <a:pt x="13" y="9"/>
                      <a:pt x="17" y="8"/>
                    </a:cubicBezTo>
                    <a:cubicBezTo>
                      <a:pt x="20" y="7"/>
                      <a:pt x="23" y="5"/>
                      <a:pt x="27" y="4"/>
                    </a:cubicBezTo>
                    <a:cubicBezTo>
                      <a:pt x="28" y="3"/>
                      <a:pt x="34" y="2"/>
                      <a:pt x="34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" name="Freeform 1023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4D1CF0C-73F8-ED4D-A173-C359AB069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1705"/>
                <a:ext cx="34" cy="9"/>
              </a:xfrm>
              <a:custGeom>
                <a:avLst/>
                <a:gdLst>
                  <a:gd name="T0" fmla="*/ 26 w 22"/>
                  <a:gd name="T1" fmla="*/ 3 h 6"/>
                  <a:gd name="T2" fmla="*/ 28 w 22"/>
                  <a:gd name="T3" fmla="*/ 0 h 6"/>
                  <a:gd name="T4" fmla="*/ 17 w 22"/>
                  <a:gd name="T5" fmla="*/ 3 h 6"/>
                  <a:gd name="T6" fmla="*/ 0 w 22"/>
                  <a:gd name="T7" fmla="*/ 9 h 6"/>
                  <a:gd name="T8" fmla="*/ 26 w 2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6"/>
                  <a:gd name="T17" fmla="*/ 22 w 2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6">
                    <a:moveTo>
                      <a:pt x="17" y="2"/>
                    </a:moveTo>
                    <a:cubicBezTo>
                      <a:pt x="19" y="2"/>
                      <a:pt x="22" y="0"/>
                      <a:pt x="18" y="0"/>
                    </a:cubicBezTo>
                    <a:cubicBezTo>
                      <a:pt x="16" y="0"/>
                      <a:pt x="13" y="2"/>
                      <a:pt x="11" y="2"/>
                    </a:cubicBezTo>
                    <a:cubicBezTo>
                      <a:pt x="8" y="3"/>
                      <a:pt x="2" y="4"/>
                      <a:pt x="0" y="6"/>
                    </a:cubicBezTo>
                    <a:cubicBezTo>
                      <a:pt x="6" y="5"/>
                      <a:pt x="11" y="3"/>
                      <a:pt x="17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Freeform 1023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ED66DA7-AEFB-7648-BEC2-DFCCAE890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1705"/>
                <a:ext cx="3" cy="7"/>
              </a:xfrm>
              <a:custGeom>
                <a:avLst/>
                <a:gdLst>
                  <a:gd name="T0" fmla="*/ 2 w 2"/>
                  <a:gd name="T1" fmla="*/ 6 h 5"/>
                  <a:gd name="T2" fmla="*/ 2 w 2"/>
                  <a:gd name="T3" fmla="*/ 4 h 5"/>
                  <a:gd name="T4" fmla="*/ 2 w 2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1" y="4"/>
                    </a:moveTo>
                    <a:cubicBezTo>
                      <a:pt x="1" y="5"/>
                      <a:pt x="2" y="4"/>
                      <a:pt x="1" y="3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" name="Freeform 10235" descr="© INSCALE GmbH, 05.05.2010&#10;http://www.presentationload.com/">
              <a:extLst>
                <a:ext uri="{FF2B5EF4-FFF2-40B4-BE49-F238E27FC236}">
                  <a16:creationId xmlns:a16="http://schemas.microsoft.com/office/drawing/2014/main" id="{14EDCD18-E6F7-5B48-83DE-BDCEF1A1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162"/>
              <a:ext cx="187" cy="284"/>
            </a:xfrm>
            <a:custGeom>
              <a:avLst/>
              <a:gdLst>
                <a:gd name="T0" fmla="*/ 128 w 121"/>
                <a:gd name="T1" fmla="*/ 2 h 183"/>
                <a:gd name="T2" fmla="*/ 22 w 121"/>
                <a:gd name="T3" fmla="*/ 2 h 183"/>
                <a:gd name="T4" fmla="*/ 11 w 121"/>
                <a:gd name="T5" fmla="*/ 8 h 183"/>
                <a:gd name="T6" fmla="*/ 6 w 121"/>
                <a:gd name="T7" fmla="*/ 23 h 183"/>
                <a:gd name="T8" fmla="*/ 8 w 121"/>
                <a:gd name="T9" fmla="*/ 36 h 183"/>
                <a:gd name="T10" fmla="*/ 14 w 121"/>
                <a:gd name="T11" fmla="*/ 65 h 183"/>
                <a:gd name="T12" fmla="*/ 11 w 121"/>
                <a:gd name="T13" fmla="*/ 84 h 183"/>
                <a:gd name="T14" fmla="*/ 5 w 121"/>
                <a:gd name="T15" fmla="*/ 104 h 183"/>
                <a:gd name="T16" fmla="*/ 0 w 121"/>
                <a:gd name="T17" fmla="*/ 119 h 183"/>
                <a:gd name="T18" fmla="*/ 5 w 121"/>
                <a:gd name="T19" fmla="*/ 137 h 183"/>
                <a:gd name="T20" fmla="*/ 6 w 121"/>
                <a:gd name="T21" fmla="*/ 151 h 183"/>
                <a:gd name="T22" fmla="*/ 5 w 121"/>
                <a:gd name="T23" fmla="*/ 163 h 183"/>
                <a:gd name="T24" fmla="*/ 3 w 121"/>
                <a:gd name="T25" fmla="*/ 174 h 183"/>
                <a:gd name="T26" fmla="*/ 8 w 121"/>
                <a:gd name="T27" fmla="*/ 174 h 183"/>
                <a:gd name="T28" fmla="*/ 14 w 121"/>
                <a:gd name="T29" fmla="*/ 178 h 183"/>
                <a:gd name="T30" fmla="*/ 17 w 121"/>
                <a:gd name="T31" fmla="*/ 258 h 183"/>
                <a:gd name="T32" fmla="*/ 15 w 121"/>
                <a:gd name="T33" fmla="*/ 276 h 183"/>
                <a:gd name="T34" fmla="*/ 34 w 121"/>
                <a:gd name="T35" fmla="*/ 282 h 183"/>
                <a:gd name="T36" fmla="*/ 94 w 121"/>
                <a:gd name="T37" fmla="*/ 284 h 183"/>
                <a:gd name="T38" fmla="*/ 88 w 121"/>
                <a:gd name="T39" fmla="*/ 279 h 183"/>
                <a:gd name="T40" fmla="*/ 85 w 121"/>
                <a:gd name="T41" fmla="*/ 273 h 183"/>
                <a:gd name="T42" fmla="*/ 87 w 121"/>
                <a:gd name="T43" fmla="*/ 256 h 183"/>
                <a:gd name="T44" fmla="*/ 93 w 121"/>
                <a:gd name="T45" fmla="*/ 251 h 183"/>
                <a:gd name="T46" fmla="*/ 94 w 121"/>
                <a:gd name="T47" fmla="*/ 239 h 183"/>
                <a:gd name="T48" fmla="*/ 97 w 121"/>
                <a:gd name="T49" fmla="*/ 216 h 183"/>
                <a:gd name="T50" fmla="*/ 97 w 121"/>
                <a:gd name="T51" fmla="*/ 205 h 183"/>
                <a:gd name="T52" fmla="*/ 100 w 121"/>
                <a:gd name="T53" fmla="*/ 189 h 183"/>
                <a:gd name="T54" fmla="*/ 100 w 121"/>
                <a:gd name="T55" fmla="*/ 182 h 183"/>
                <a:gd name="T56" fmla="*/ 105 w 121"/>
                <a:gd name="T57" fmla="*/ 174 h 183"/>
                <a:gd name="T58" fmla="*/ 110 w 121"/>
                <a:gd name="T59" fmla="*/ 161 h 183"/>
                <a:gd name="T60" fmla="*/ 119 w 121"/>
                <a:gd name="T61" fmla="*/ 147 h 183"/>
                <a:gd name="T62" fmla="*/ 128 w 121"/>
                <a:gd name="T63" fmla="*/ 130 h 183"/>
                <a:gd name="T64" fmla="*/ 127 w 121"/>
                <a:gd name="T65" fmla="*/ 126 h 183"/>
                <a:gd name="T66" fmla="*/ 133 w 121"/>
                <a:gd name="T67" fmla="*/ 118 h 183"/>
                <a:gd name="T68" fmla="*/ 131 w 121"/>
                <a:gd name="T69" fmla="*/ 112 h 183"/>
                <a:gd name="T70" fmla="*/ 131 w 121"/>
                <a:gd name="T71" fmla="*/ 106 h 183"/>
                <a:gd name="T72" fmla="*/ 133 w 121"/>
                <a:gd name="T73" fmla="*/ 90 h 183"/>
                <a:gd name="T74" fmla="*/ 144 w 121"/>
                <a:gd name="T75" fmla="*/ 85 h 183"/>
                <a:gd name="T76" fmla="*/ 148 w 121"/>
                <a:gd name="T77" fmla="*/ 85 h 183"/>
                <a:gd name="T78" fmla="*/ 162 w 121"/>
                <a:gd name="T79" fmla="*/ 76 h 183"/>
                <a:gd name="T80" fmla="*/ 170 w 121"/>
                <a:gd name="T81" fmla="*/ 68 h 183"/>
                <a:gd name="T82" fmla="*/ 176 w 121"/>
                <a:gd name="T83" fmla="*/ 65 h 183"/>
                <a:gd name="T84" fmla="*/ 176 w 121"/>
                <a:gd name="T85" fmla="*/ 65 h 183"/>
                <a:gd name="T86" fmla="*/ 175 w 121"/>
                <a:gd name="T87" fmla="*/ 59 h 183"/>
                <a:gd name="T88" fmla="*/ 178 w 121"/>
                <a:gd name="T89" fmla="*/ 54 h 183"/>
                <a:gd name="T90" fmla="*/ 178 w 121"/>
                <a:gd name="T91" fmla="*/ 53 h 183"/>
                <a:gd name="T92" fmla="*/ 178 w 121"/>
                <a:gd name="T93" fmla="*/ 50 h 183"/>
                <a:gd name="T94" fmla="*/ 176 w 121"/>
                <a:gd name="T95" fmla="*/ 47 h 183"/>
                <a:gd name="T96" fmla="*/ 172 w 121"/>
                <a:gd name="T97" fmla="*/ 34 h 183"/>
                <a:gd name="T98" fmla="*/ 179 w 121"/>
                <a:gd name="T99" fmla="*/ 20 h 183"/>
                <a:gd name="T100" fmla="*/ 182 w 121"/>
                <a:gd name="T101" fmla="*/ 9 h 183"/>
                <a:gd name="T102" fmla="*/ 187 w 121"/>
                <a:gd name="T103" fmla="*/ 0 h 1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83"/>
                <a:gd name="T158" fmla="*/ 121 w 121"/>
                <a:gd name="T159" fmla="*/ 183 h 1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83">
                  <a:moveTo>
                    <a:pt x="119" y="1"/>
                  </a:moveTo>
                  <a:cubicBezTo>
                    <a:pt x="107" y="1"/>
                    <a:pt x="95" y="2"/>
                    <a:pt x="83" y="1"/>
                  </a:cubicBezTo>
                  <a:cubicBezTo>
                    <a:pt x="72" y="1"/>
                    <a:pt x="60" y="1"/>
                    <a:pt x="49" y="1"/>
                  </a:cubicBezTo>
                  <a:cubicBezTo>
                    <a:pt x="37" y="1"/>
                    <a:pt x="26" y="0"/>
                    <a:pt x="14" y="1"/>
                  </a:cubicBezTo>
                  <a:cubicBezTo>
                    <a:pt x="12" y="1"/>
                    <a:pt x="7" y="0"/>
                    <a:pt x="6" y="2"/>
                  </a:cubicBezTo>
                  <a:cubicBezTo>
                    <a:pt x="5" y="4"/>
                    <a:pt x="6" y="4"/>
                    <a:pt x="7" y="5"/>
                  </a:cubicBezTo>
                  <a:cubicBezTo>
                    <a:pt x="7" y="8"/>
                    <a:pt x="5" y="9"/>
                    <a:pt x="5" y="12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4" y="16"/>
                    <a:pt x="6" y="16"/>
                    <a:pt x="7" y="17"/>
                  </a:cubicBezTo>
                  <a:cubicBezTo>
                    <a:pt x="7" y="19"/>
                    <a:pt x="5" y="21"/>
                    <a:pt x="5" y="23"/>
                  </a:cubicBezTo>
                  <a:cubicBezTo>
                    <a:pt x="5" y="26"/>
                    <a:pt x="3" y="29"/>
                    <a:pt x="4" y="32"/>
                  </a:cubicBezTo>
                  <a:cubicBezTo>
                    <a:pt x="4" y="36"/>
                    <a:pt x="8" y="39"/>
                    <a:pt x="9" y="42"/>
                  </a:cubicBezTo>
                  <a:cubicBezTo>
                    <a:pt x="9" y="44"/>
                    <a:pt x="10" y="47"/>
                    <a:pt x="9" y="48"/>
                  </a:cubicBezTo>
                  <a:cubicBezTo>
                    <a:pt x="8" y="50"/>
                    <a:pt x="6" y="52"/>
                    <a:pt x="7" y="54"/>
                  </a:cubicBezTo>
                  <a:cubicBezTo>
                    <a:pt x="9" y="59"/>
                    <a:pt x="8" y="61"/>
                    <a:pt x="5" y="65"/>
                  </a:cubicBezTo>
                  <a:cubicBezTo>
                    <a:pt x="4" y="66"/>
                    <a:pt x="4" y="66"/>
                    <a:pt x="3" y="67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2" y="71"/>
                    <a:pt x="0" y="76"/>
                    <a:pt x="0" y="77"/>
                  </a:cubicBezTo>
                  <a:cubicBezTo>
                    <a:pt x="0" y="79"/>
                    <a:pt x="2" y="80"/>
                    <a:pt x="2" y="82"/>
                  </a:cubicBezTo>
                  <a:cubicBezTo>
                    <a:pt x="3" y="84"/>
                    <a:pt x="2" y="86"/>
                    <a:pt x="3" y="88"/>
                  </a:cubicBezTo>
                  <a:cubicBezTo>
                    <a:pt x="3" y="90"/>
                    <a:pt x="4" y="91"/>
                    <a:pt x="4" y="93"/>
                  </a:cubicBezTo>
                  <a:cubicBezTo>
                    <a:pt x="4" y="95"/>
                    <a:pt x="3" y="95"/>
                    <a:pt x="4" y="97"/>
                  </a:cubicBezTo>
                  <a:cubicBezTo>
                    <a:pt x="5" y="99"/>
                    <a:pt x="6" y="99"/>
                    <a:pt x="5" y="101"/>
                  </a:cubicBezTo>
                  <a:cubicBezTo>
                    <a:pt x="5" y="103"/>
                    <a:pt x="4" y="104"/>
                    <a:pt x="3" y="105"/>
                  </a:cubicBezTo>
                  <a:cubicBezTo>
                    <a:pt x="3" y="106"/>
                    <a:pt x="2" y="107"/>
                    <a:pt x="2" y="109"/>
                  </a:cubicBezTo>
                  <a:cubicBezTo>
                    <a:pt x="1" y="110"/>
                    <a:pt x="2" y="111"/>
                    <a:pt x="2" y="112"/>
                  </a:cubicBezTo>
                  <a:cubicBezTo>
                    <a:pt x="1" y="114"/>
                    <a:pt x="2" y="118"/>
                    <a:pt x="4" y="115"/>
                  </a:cubicBezTo>
                  <a:cubicBezTo>
                    <a:pt x="5" y="113"/>
                    <a:pt x="4" y="112"/>
                    <a:pt x="5" y="112"/>
                  </a:cubicBezTo>
                  <a:cubicBezTo>
                    <a:pt x="6" y="111"/>
                    <a:pt x="8" y="112"/>
                    <a:pt x="9" y="112"/>
                  </a:cubicBezTo>
                  <a:cubicBezTo>
                    <a:pt x="9" y="113"/>
                    <a:pt x="10" y="114"/>
                    <a:pt x="9" y="115"/>
                  </a:cubicBezTo>
                  <a:cubicBezTo>
                    <a:pt x="15" y="116"/>
                    <a:pt x="12" y="128"/>
                    <a:pt x="12" y="132"/>
                  </a:cubicBezTo>
                  <a:cubicBezTo>
                    <a:pt x="11" y="143"/>
                    <a:pt x="11" y="155"/>
                    <a:pt x="11" y="166"/>
                  </a:cubicBezTo>
                  <a:cubicBezTo>
                    <a:pt x="11" y="169"/>
                    <a:pt x="11" y="172"/>
                    <a:pt x="10" y="175"/>
                  </a:cubicBezTo>
                  <a:cubicBezTo>
                    <a:pt x="10" y="175"/>
                    <a:pt x="9" y="177"/>
                    <a:pt x="10" y="178"/>
                  </a:cubicBezTo>
                  <a:cubicBezTo>
                    <a:pt x="10" y="179"/>
                    <a:pt x="10" y="182"/>
                    <a:pt x="11" y="182"/>
                  </a:cubicBezTo>
                  <a:cubicBezTo>
                    <a:pt x="15" y="182"/>
                    <a:pt x="19" y="182"/>
                    <a:pt x="22" y="182"/>
                  </a:cubicBezTo>
                  <a:cubicBezTo>
                    <a:pt x="35" y="183"/>
                    <a:pt x="48" y="183"/>
                    <a:pt x="60" y="183"/>
                  </a:cubicBezTo>
                  <a:cubicBezTo>
                    <a:pt x="60" y="183"/>
                    <a:pt x="60" y="183"/>
                    <a:pt x="61" y="183"/>
                  </a:cubicBezTo>
                  <a:cubicBezTo>
                    <a:pt x="60" y="183"/>
                    <a:pt x="60" y="181"/>
                    <a:pt x="59" y="181"/>
                  </a:cubicBezTo>
                  <a:cubicBezTo>
                    <a:pt x="59" y="180"/>
                    <a:pt x="57" y="180"/>
                    <a:pt x="57" y="180"/>
                  </a:cubicBezTo>
                  <a:cubicBezTo>
                    <a:pt x="57" y="180"/>
                    <a:pt x="57" y="179"/>
                    <a:pt x="57" y="178"/>
                  </a:cubicBezTo>
                  <a:cubicBezTo>
                    <a:pt x="56" y="177"/>
                    <a:pt x="55" y="177"/>
                    <a:pt x="55" y="176"/>
                  </a:cubicBezTo>
                  <a:cubicBezTo>
                    <a:pt x="54" y="173"/>
                    <a:pt x="55" y="172"/>
                    <a:pt x="56" y="170"/>
                  </a:cubicBezTo>
                  <a:cubicBezTo>
                    <a:pt x="56" y="169"/>
                    <a:pt x="56" y="166"/>
                    <a:pt x="56" y="165"/>
                  </a:cubicBezTo>
                  <a:cubicBezTo>
                    <a:pt x="57" y="164"/>
                    <a:pt x="58" y="165"/>
                    <a:pt x="59" y="164"/>
                  </a:cubicBezTo>
                  <a:cubicBezTo>
                    <a:pt x="60" y="163"/>
                    <a:pt x="59" y="163"/>
                    <a:pt x="60" y="162"/>
                  </a:cubicBezTo>
                  <a:cubicBezTo>
                    <a:pt x="61" y="160"/>
                    <a:pt x="60" y="161"/>
                    <a:pt x="60" y="158"/>
                  </a:cubicBezTo>
                  <a:cubicBezTo>
                    <a:pt x="60" y="157"/>
                    <a:pt x="61" y="156"/>
                    <a:pt x="61" y="154"/>
                  </a:cubicBezTo>
                  <a:cubicBezTo>
                    <a:pt x="61" y="152"/>
                    <a:pt x="61" y="150"/>
                    <a:pt x="61" y="149"/>
                  </a:cubicBezTo>
                  <a:cubicBezTo>
                    <a:pt x="61" y="145"/>
                    <a:pt x="62" y="142"/>
                    <a:pt x="63" y="139"/>
                  </a:cubicBezTo>
                  <a:cubicBezTo>
                    <a:pt x="64" y="137"/>
                    <a:pt x="63" y="136"/>
                    <a:pt x="64" y="134"/>
                  </a:cubicBezTo>
                  <a:cubicBezTo>
                    <a:pt x="65" y="132"/>
                    <a:pt x="63" y="134"/>
                    <a:pt x="63" y="132"/>
                  </a:cubicBezTo>
                  <a:cubicBezTo>
                    <a:pt x="63" y="131"/>
                    <a:pt x="64" y="131"/>
                    <a:pt x="64" y="130"/>
                  </a:cubicBezTo>
                  <a:cubicBezTo>
                    <a:pt x="64" y="128"/>
                    <a:pt x="65" y="124"/>
                    <a:pt x="65" y="122"/>
                  </a:cubicBezTo>
                  <a:cubicBezTo>
                    <a:pt x="65" y="121"/>
                    <a:pt x="63" y="121"/>
                    <a:pt x="64" y="120"/>
                  </a:cubicBezTo>
                  <a:cubicBezTo>
                    <a:pt x="65" y="119"/>
                    <a:pt x="65" y="118"/>
                    <a:pt x="65" y="117"/>
                  </a:cubicBezTo>
                  <a:cubicBezTo>
                    <a:pt x="66" y="115"/>
                    <a:pt x="66" y="115"/>
                    <a:pt x="67" y="115"/>
                  </a:cubicBezTo>
                  <a:cubicBezTo>
                    <a:pt x="69" y="114"/>
                    <a:pt x="68" y="113"/>
                    <a:pt x="68" y="112"/>
                  </a:cubicBezTo>
                  <a:cubicBezTo>
                    <a:pt x="69" y="111"/>
                    <a:pt x="70" y="109"/>
                    <a:pt x="70" y="108"/>
                  </a:cubicBezTo>
                  <a:cubicBezTo>
                    <a:pt x="70" y="106"/>
                    <a:pt x="70" y="106"/>
                    <a:pt x="71" y="104"/>
                  </a:cubicBezTo>
                  <a:cubicBezTo>
                    <a:pt x="72" y="103"/>
                    <a:pt x="74" y="103"/>
                    <a:pt x="74" y="102"/>
                  </a:cubicBezTo>
                  <a:cubicBezTo>
                    <a:pt x="76" y="99"/>
                    <a:pt x="77" y="98"/>
                    <a:pt x="77" y="95"/>
                  </a:cubicBezTo>
                  <a:cubicBezTo>
                    <a:pt x="78" y="93"/>
                    <a:pt x="78" y="92"/>
                    <a:pt x="79" y="90"/>
                  </a:cubicBezTo>
                  <a:cubicBezTo>
                    <a:pt x="81" y="88"/>
                    <a:pt x="82" y="86"/>
                    <a:pt x="83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1" y="83"/>
                    <a:pt x="81" y="82"/>
                    <a:pt x="82" y="81"/>
                  </a:cubicBezTo>
                  <a:cubicBezTo>
                    <a:pt x="82" y="81"/>
                    <a:pt x="83" y="81"/>
                    <a:pt x="83" y="81"/>
                  </a:cubicBezTo>
                  <a:cubicBezTo>
                    <a:pt x="82" y="80"/>
                    <a:pt x="85" y="76"/>
                    <a:pt x="86" y="76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7" y="74"/>
                    <a:pt x="85" y="74"/>
                    <a:pt x="85" y="72"/>
                  </a:cubicBezTo>
                  <a:cubicBezTo>
                    <a:pt x="85" y="72"/>
                    <a:pt x="86" y="71"/>
                    <a:pt x="86" y="70"/>
                  </a:cubicBezTo>
                  <a:cubicBezTo>
                    <a:pt x="86" y="69"/>
                    <a:pt x="85" y="69"/>
                    <a:pt x="85" y="68"/>
                  </a:cubicBezTo>
                  <a:cubicBezTo>
                    <a:pt x="84" y="66"/>
                    <a:pt x="85" y="64"/>
                    <a:pt x="85" y="62"/>
                  </a:cubicBezTo>
                  <a:cubicBezTo>
                    <a:pt x="85" y="60"/>
                    <a:pt x="84" y="60"/>
                    <a:pt x="86" y="58"/>
                  </a:cubicBezTo>
                  <a:cubicBezTo>
                    <a:pt x="87" y="56"/>
                    <a:pt x="88" y="55"/>
                    <a:pt x="90" y="55"/>
                  </a:cubicBezTo>
                  <a:cubicBezTo>
                    <a:pt x="91" y="55"/>
                    <a:pt x="92" y="55"/>
                    <a:pt x="93" y="55"/>
                  </a:cubicBezTo>
                  <a:cubicBezTo>
                    <a:pt x="93" y="55"/>
                    <a:pt x="94" y="54"/>
                    <a:pt x="94" y="54"/>
                  </a:cubicBezTo>
                  <a:cubicBezTo>
                    <a:pt x="95" y="54"/>
                    <a:pt x="95" y="55"/>
                    <a:pt x="96" y="55"/>
                  </a:cubicBezTo>
                  <a:cubicBezTo>
                    <a:pt x="99" y="55"/>
                    <a:pt x="99" y="53"/>
                    <a:pt x="100" y="51"/>
                  </a:cubicBezTo>
                  <a:cubicBezTo>
                    <a:pt x="101" y="49"/>
                    <a:pt x="103" y="49"/>
                    <a:pt x="105" y="49"/>
                  </a:cubicBezTo>
                  <a:cubicBezTo>
                    <a:pt x="108" y="48"/>
                    <a:pt x="109" y="47"/>
                    <a:pt x="110" y="45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3" y="43"/>
                    <a:pt x="114" y="42"/>
                  </a:cubicBezTo>
                  <a:cubicBezTo>
                    <a:pt x="114" y="42"/>
                    <a:pt x="114" y="41"/>
                    <a:pt x="113" y="41"/>
                  </a:cubicBezTo>
                  <a:cubicBezTo>
                    <a:pt x="114" y="41"/>
                    <a:pt x="114" y="42"/>
                    <a:pt x="114" y="42"/>
                  </a:cubicBezTo>
                  <a:cubicBezTo>
                    <a:pt x="114" y="41"/>
                    <a:pt x="113" y="40"/>
                    <a:pt x="113" y="40"/>
                  </a:cubicBezTo>
                  <a:cubicBezTo>
                    <a:pt x="116" y="40"/>
                    <a:pt x="113" y="38"/>
                    <a:pt x="113" y="38"/>
                  </a:cubicBezTo>
                  <a:cubicBezTo>
                    <a:pt x="114" y="36"/>
                    <a:pt x="115" y="37"/>
                    <a:pt x="116" y="36"/>
                  </a:cubicBezTo>
                  <a:cubicBezTo>
                    <a:pt x="116" y="36"/>
                    <a:pt x="116" y="36"/>
                    <a:pt x="115" y="35"/>
                  </a:cubicBezTo>
                  <a:cubicBezTo>
                    <a:pt x="117" y="35"/>
                    <a:pt x="117" y="34"/>
                    <a:pt x="116" y="34"/>
                  </a:cubicBezTo>
                  <a:cubicBezTo>
                    <a:pt x="115" y="34"/>
                    <a:pt x="116" y="34"/>
                    <a:pt x="115" y="34"/>
                  </a:cubicBezTo>
                  <a:cubicBezTo>
                    <a:pt x="115" y="33"/>
                    <a:pt x="116" y="32"/>
                    <a:pt x="116" y="32"/>
                  </a:cubicBezTo>
                  <a:cubicBezTo>
                    <a:pt x="116" y="32"/>
                    <a:pt x="116" y="32"/>
                    <a:pt x="115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1"/>
                    <a:pt x="116" y="30"/>
                    <a:pt x="114" y="30"/>
                  </a:cubicBezTo>
                  <a:cubicBezTo>
                    <a:pt x="114" y="30"/>
                    <a:pt x="114" y="29"/>
                    <a:pt x="114" y="29"/>
                  </a:cubicBezTo>
                  <a:cubicBezTo>
                    <a:pt x="114" y="29"/>
                    <a:pt x="110" y="23"/>
                    <a:pt x="111" y="22"/>
                  </a:cubicBezTo>
                  <a:cubicBezTo>
                    <a:pt x="111" y="21"/>
                    <a:pt x="114" y="19"/>
                    <a:pt x="114" y="18"/>
                  </a:cubicBezTo>
                  <a:cubicBezTo>
                    <a:pt x="115" y="17"/>
                    <a:pt x="115" y="15"/>
                    <a:pt x="116" y="13"/>
                  </a:cubicBezTo>
                  <a:cubicBezTo>
                    <a:pt x="116" y="12"/>
                    <a:pt x="119" y="11"/>
                    <a:pt x="119" y="10"/>
                  </a:cubicBezTo>
                  <a:cubicBezTo>
                    <a:pt x="119" y="9"/>
                    <a:pt x="118" y="7"/>
                    <a:pt x="118" y="6"/>
                  </a:cubicBezTo>
                  <a:cubicBezTo>
                    <a:pt x="117" y="5"/>
                    <a:pt x="116" y="3"/>
                    <a:pt x="117" y="3"/>
                  </a:cubicBezTo>
                  <a:cubicBezTo>
                    <a:pt x="117" y="0"/>
                    <a:pt x="120" y="2"/>
                    <a:pt x="121" y="0"/>
                  </a:cubicBezTo>
                  <a:cubicBezTo>
                    <a:pt x="120" y="0"/>
                    <a:pt x="119" y="0"/>
                    <a:pt x="119" y="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10236" descr="© INSCALE GmbH, 05.05.2010&#10;http://www.presentationload.com/">
              <a:extLst>
                <a:ext uri="{FF2B5EF4-FFF2-40B4-BE49-F238E27FC236}">
                  <a16:creationId xmlns:a16="http://schemas.microsoft.com/office/drawing/2014/main" id="{74EDC67D-F625-3D41-9CDE-CEC3EFBE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164"/>
              <a:ext cx="663" cy="499"/>
            </a:xfrm>
            <a:custGeom>
              <a:avLst/>
              <a:gdLst>
                <a:gd name="T0" fmla="*/ 663 w 428"/>
                <a:gd name="T1" fmla="*/ 248 h 322"/>
                <a:gd name="T2" fmla="*/ 663 w 428"/>
                <a:gd name="T3" fmla="*/ 141 h 322"/>
                <a:gd name="T4" fmla="*/ 663 w 428"/>
                <a:gd name="T5" fmla="*/ 19 h 322"/>
                <a:gd name="T6" fmla="*/ 661 w 428"/>
                <a:gd name="T7" fmla="*/ 2 h 322"/>
                <a:gd name="T8" fmla="*/ 603 w 428"/>
                <a:gd name="T9" fmla="*/ 2 h 322"/>
                <a:gd name="T10" fmla="*/ 556 w 428"/>
                <a:gd name="T11" fmla="*/ 2 h 322"/>
                <a:gd name="T12" fmla="*/ 445 w 428"/>
                <a:gd name="T13" fmla="*/ 2 h 322"/>
                <a:gd name="T14" fmla="*/ 218 w 428"/>
                <a:gd name="T15" fmla="*/ 2 h 322"/>
                <a:gd name="T16" fmla="*/ 105 w 428"/>
                <a:gd name="T17" fmla="*/ 2 h 322"/>
                <a:gd name="T18" fmla="*/ 48 w 428"/>
                <a:gd name="T19" fmla="*/ 2 h 322"/>
                <a:gd name="T20" fmla="*/ 23 w 428"/>
                <a:gd name="T21" fmla="*/ 2 h 322"/>
                <a:gd name="T22" fmla="*/ 3 w 428"/>
                <a:gd name="T23" fmla="*/ 2 h 322"/>
                <a:gd name="T24" fmla="*/ 0 w 428"/>
                <a:gd name="T25" fmla="*/ 6 h 322"/>
                <a:gd name="T26" fmla="*/ 2 w 428"/>
                <a:gd name="T27" fmla="*/ 237 h 322"/>
                <a:gd name="T28" fmla="*/ 2 w 428"/>
                <a:gd name="T29" fmla="*/ 462 h 322"/>
                <a:gd name="T30" fmla="*/ 2 w 428"/>
                <a:gd name="T31" fmla="*/ 496 h 322"/>
                <a:gd name="T32" fmla="*/ 20 w 428"/>
                <a:gd name="T33" fmla="*/ 497 h 322"/>
                <a:gd name="T34" fmla="*/ 76 w 428"/>
                <a:gd name="T35" fmla="*/ 497 h 322"/>
                <a:gd name="T36" fmla="*/ 191 w 428"/>
                <a:gd name="T37" fmla="*/ 497 h 322"/>
                <a:gd name="T38" fmla="*/ 423 w 428"/>
                <a:gd name="T39" fmla="*/ 496 h 322"/>
                <a:gd name="T40" fmla="*/ 644 w 428"/>
                <a:gd name="T41" fmla="*/ 496 h 322"/>
                <a:gd name="T42" fmla="*/ 663 w 428"/>
                <a:gd name="T43" fmla="*/ 496 h 322"/>
                <a:gd name="T44" fmla="*/ 663 w 428"/>
                <a:gd name="T45" fmla="*/ 267 h 322"/>
                <a:gd name="T46" fmla="*/ 663 w 428"/>
                <a:gd name="T47" fmla="*/ 248 h 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322"/>
                <a:gd name="T74" fmla="*/ 428 w 428"/>
                <a:gd name="T75" fmla="*/ 322 h 3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322">
                  <a:moveTo>
                    <a:pt x="428" y="160"/>
                  </a:moveTo>
                  <a:cubicBezTo>
                    <a:pt x="427" y="138"/>
                    <a:pt x="428" y="114"/>
                    <a:pt x="428" y="91"/>
                  </a:cubicBezTo>
                  <a:cubicBezTo>
                    <a:pt x="428" y="65"/>
                    <a:pt x="428" y="38"/>
                    <a:pt x="428" y="12"/>
                  </a:cubicBezTo>
                  <a:cubicBezTo>
                    <a:pt x="427" y="8"/>
                    <a:pt x="427" y="5"/>
                    <a:pt x="427" y="1"/>
                  </a:cubicBezTo>
                  <a:cubicBezTo>
                    <a:pt x="415" y="2"/>
                    <a:pt x="402" y="1"/>
                    <a:pt x="389" y="1"/>
                  </a:cubicBezTo>
                  <a:cubicBezTo>
                    <a:pt x="379" y="1"/>
                    <a:pt x="369" y="1"/>
                    <a:pt x="359" y="1"/>
                  </a:cubicBezTo>
                  <a:cubicBezTo>
                    <a:pt x="335" y="1"/>
                    <a:pt x="311" y="1"/>
                    <a:pt x="287" y="1"/>
                  </a:cubicBezTo>
                  <a:cubicBezTo>
                    <a:pt x="238" y="1"/>
                    <a:pt x="189" y="1"/>
                    <a:pt x="141" y="1"/>
                  </a:cubicBezTo>
                  <a:cubicBezTo>
                    <a:pt x="116" y="1"/>
                    <a:pt x="92" y="0"/>
                    <a:pt x="68" y="1"/>
                  </a:cubicBezTo>
                  <a:cubicBezTo>
                    <a:pt x="56" y="1"/>
                    <a:pt x="44" y="1"/>
                    <a:pt x="31" y="1"/>
                  </a:cubicBezTo>
                  <a:cubicBezTo>
                    <a:pt x="26" y="1"/>
                    <a:pt x="20" y="1"/>
                    <a:pt x="15" y="1"/>
                  </a:cubicBezTo>
                  <a:cubicBezTo>
                    <a:pt x="10" y="1"/>
                    <a:pt x="6" y="1"/>
                    <a:pt x="2" y="1"/>
                  </a:cubicBezTo>
                  <a:cubicBezTo>
                    <a:pt x="0" y="1"/>
                    <a:pt x="0" y="1"/>
                    <a:pt x="0" y="4"/>
                  </a:cubicBezTo>
                  <a:cubicBezTo>
                    <a:pt x="0" y="54"/>
                    <a:pt x="1" y="103"/>
                    <a:pt x="1" y="153"/>
                  </a:cubicBezTo>
                  <a:cubicBezTo>
                    <a:pt x="1" y="201"/>
                    <a:pt x="1" y="250"/>
                    <a:pt x="1" y="298"/>
                  </a:cubicBezTo>
                  <a:cubicBezTo>
                    <a:pt x="1" y="305"/>
                    <a:pt x="1" y="312"/>
                    <a:pt x="1" y="320"/>
                  </a:cubicBezTo>
                  <a:cubicBezTo>
                    <a:pt x="1" y="322"/>
                    <a:pt x="11" y="321"/>
                    <a:pt x="13" y="321"/>
                  </a:cubicBezTo>
                  <a:cubicBezTo>
                    <a:pt x="25" y="321"/>
                    <a:pt x="37" y="321"/>
                    <a:pt x="49" y="321"/>
                  </a:cubicBezTo>
                  <a:cubicBezTo>
                    <a:pt x="74" y="320"/>
                    <a:pt x="98" y="321"/>
                    <a:pt x="123" y="321"/>
                  </a:cubicBezTo>
                  <a:cubicBezTo>
                    <a:pt x="173" y="321"/>
                    <a:pt x="223" y="320"/>
                    <a:pt x="273" y="320"/>
                  </a:cubicBezTo>
                  <a:cubicBezTo>
                    <a:pt x="320" y="320"/>
                    <a:pt x="368" y="320"/>
                    <a:pt x="416" y="320"/>
                  </a:cubicBezTo>
                  <a:cubicBezTo>
                    <a:pt x="420" y="320"/>
                    <a:pt x="424" y="320"/>
                    <a:pt x="428" y="320"/>
                  </a:cubicBezTo>
                  <a:cubicBezTo>
                    <a:pt x="428" y="271"/>
                    <a:pt x="428" y="221"/>
                    <a:pt x="428" y="172"/>
                  </a:cubicBezTo>
                  <a:cubicBezTo>
                    <a:pt x="428" y="168"/>
                    <a:pt x="428" y="164"/>
                    <a:pt x="428" y="16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10237" descr="© INSCALE GmbH, 05.05.2010&#10;http://www.presentationload.com/">
              <a:extLst>
                <a:ext uri="{FF2B5EF4-FFF2-40B4-BE49-F238E27FC236}">
                  <a16:creationId xmlns:a16="http://schemas.microsoft.com/office/drawing/2014/main" id="{F16D2E2D-FC38-0F4C-97A6-C9DAB3291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350"/>
              <a:ext cx="618" cy="389"/>
            </a:xfrm>
            <a:custGeom>
              <a:avLst/>
              <a:gdLst>
                <a:gd name="T0" fmla="*/ 613 w 399"/>
                <a:gd name="T1" fmla="*/ 172 h 251"/>
                <a:gd name="T2" fmla="*/ 592 w 399"/>
                <a:gd name="T3" fmla="*/ 146 h 251"/>
                <a:gd name="T4" fmla="*/ 572 w 399"/>
                <a:gd name="T5" fmla="*/ 122 h 251"/>
                <a:gd name="T6" fmla="*/ 537 w 399"/>
                <a:gd name="T7" fmla="*/ 99 h 251"/>
                <a:gd name="T8" fmla="*/ 527 w 399"/>
                <a:gd name="T9" fmla="*/ 77 h 251"/>
                <a:gd name="T10" fmla="*/ 520 w 399"/>
                <a:gd name="T11" fmla="*/ 51 h 251"/>
                <a:gd name="T12" fmla="*/ 527 w 399"/>
                <a:gd name="T13" fmla="*/ 36 h 251"/>
                <a:gd name="T14" fmla="*/ 517 w 399"/>
                <a:gd name="T15" fmla="*/ 17 h 251"/>
                <a:gd name="T16" fmla="*/ 516 w 399"/>
                <a:gd name="T17" fmla="*/ 2 h 251"/>
                <a:gd name="T18" fmla="*/ 8 w 399"/>
                <a:gd name="T19" fmla="*/ 2 h 251"/>
                <a:gd name="T20" fmla="*/ 15 w 399"/>
                <a:gd name="T21" fmla="*/ 15 h 251"/>
                <a:gd name="T22" fmla="*/ 9 w 399"/>
                <a:gd name="T23" fmla="*/ 26 h 251"/>
                <a:gd name="T24" fmla="*/ 11 w 399"/>
                <a:gd name="T25" fmla="*/ 31 h 251"/>
                <a:gd name="T26" fmla="*/ 20 w 399"/>
                <a:gd name="T27" fmla="*/ 37 h 251"/>
                <a:gd name="T28" fmla="*/ 20 w 399"/>
                <a:gd name="T29" fmla="*/ 56 h 251"/>
                <a:gd name="T30" fmla="*/ 17 w 399"/>
                <a:gd name="T31" fmla="*/ 62 h 251"/>
                <a:gd name="T32" fmla="*/ 15 w 399"/>
                <a:gd name="T33" fmla="*/ 71 h 251"/>
                <a:gd name="T34" fmla="*/ 11 w 399"/>
                <a:gd name="T35" fmla="*/ 85 h 251"/>
                <a:gd name="T36" fmla="*/ 11 w 399"/>
                <a:gd name="T37" fmla="*/ 105 h 251"/>
                <a:gd name="T38" fmla="*/ 17 w 399"/>
                <a:gd name="T39" fmla="*/ 112 h 251"/>
                <a:gd name="T40" fmla="*/ 19 w 399"/>
                <a:gd name="T41" fmla="*/ 121 h 251"/>
                <a:gd name="T42" fmla="*/ 28 w 399"/>
                <a:gd name="T43" fmla="*/ 133 h 251"/>
                <a:gd name="T44" fmla="*/ 25 w 399"/>
                <a:gd name="T45" fmla="*/ 146 h 251"/>
                <a:gd name="T46" fmla="*/ 33 w 399"/>
                <a:gd name="T47" fmla="*/ 155 h 251"/>
                <a:gd name="T48" fmla="*/ 40 w 399"/>
                <a:gd name="T49" fmla="*/ 183 h 251"/>
                <a:gd name="T50" fmla="*/ 42 w 399"/>
                <a:gd name="T51" fmla="*/ 188 h 251"/>
                <a:gd name="T52" fmla="*/ 51 w 399"/>
                <a:gd name="T53" fmla="*/ 195 h 251"/>
                <a:gd name="T54" fmla="*/ 54 w 399"/>
                <a:gd name="T55" fmla="*/ 209 h 251"/>
                <a:gd name="T56" fmla="*/ 57 w 399"/>
                <a:gd name="T57" fmla="*/ 223 h 251"/>
                <a:gd name="T58" fmla="*/ 56 w 399"/>
                <a:gd name="T59" fmla="*/ 239 h 251"/>
                <a:gd name="T60" fmla="*/ 56 w 399"/>
                <a:gd name="T61" fmla="*/ 246 h 251"/>
                <a:gd name="T62" fmla="*/ 62 w 399"/>
                <a:gd name="T63" fmla="*/ 251 h 251"/>
                <a:gd name="T64" fmla="*/ 70 w 399"/>
                <a:gd name="T65" fmla="*/ 267 h 251"/>
                <a:gd name="T66" fmla="*/ 73 w 399"/>
                <a:gd name="T67" fmla="*/ 274 h 251"/>
                <a:gd name="T68" fmla="*/ 76 w 399"/>
                <a:gd name="T69" fmla="*/ 291 h 251"/>
                <a:gd name="T70" fmla="*/ 76 w 399"/>
                <a:gd name="T71" fmla="*/ 310 h 251"/>
                <a:gd name="T72" fmla="*/ 82 w 399"/>
                <a:gd name="T73" fmla="*/ 322 h 251"/>
                <a:gd name="T74" fmla="*/ 77 w 399"/>
                <a:gd name="T75" fmla="*/ 341 h 251"/>
                <a:gd name="T76" fmla="*/ 85 w 399"/>
                <a:gd name="T77" fmla="*/ 355 h 251"/>
                <a:gd name="T78" fmla="*/ 316 w 399"/>
                <a:gd name="T79" fmla="*/ 363 h 251"/>
                <a:gd name="T80" fmla="*/ 472 w 399"/>
                <a:gd name="T81" fmla="*/ 364 h 251"/>
                <a:gd name="T82" fmla="*/ 479 w 399"/>
                <a:gd name="T83" fmla="*/ 372 h 251"/>
                <a:gd name="T84" fmla="*/ 488 w 399"/>
                <a:gd name="T85" fmla="*/ 381 h 251"/>
                <a:gd name="T86" fmla="*/ 493 w 399"/>
                <a:gd name="T87" fmla="*/ 389 h 251"/>
                <a:gd name="T88" fmla="*/ 502 w 399"/>
                <a:gd name="T89" fmla="*/ 378 h 251"/>
                <a:gd name="T90" fmla="*/ 506 w 399"/>
                <a:gd name="T91" fmla="*/ 358 h 251"/>
                <a:gd name="T92" fmla="*/ 531 w 399"/>
                <a:gd name="T93" fmla="*/ 329 h 251"/>
                <a:gd name="T94" fmla="*/ 542 w 399"/>
                <a:gd name="T95" fmla="*/ 310 h 251"/>
                <a:gd name="T96" fmla="*/ 528 w 399"/>
                <a:gd name="T97" fmla="*/ 285 h 251"/>
                <a:gd name="T98" fmla="*/ 536 w 399"/>
                <a:gd name="T99" fmla="*/ 257 h 251"/>
                <a:gd name="T100" fmla="*/ 573 w 399"/>
                <a:gd name="T101" fmla="*/ 250 h 251"/>
                <a:gd name="T102" fmla="*/ 596 w 399"/>
                <a:gd name="T103" fmla="*/ 239 h 251"/>
                <a:gd name="T104" fmla="*/ 606 w 399"/>
                <a:gd name="T105" fmla="*/ 215 h 251"/>
                <a:gd name="T106" fmla="*/ 616 w 399"/>
                <a:gd name="T107" fmla="*/ 194 h 2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9"/>
                <a:gd name="T163" fmla="*/ 0 h 251"/>
                <a:gd name="T164" fmla="*/ 399 w 399"/>
                <a:gd name="T165" fmla="*/ 251 h 2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9" h="251">
                  <a:moveTo>
                    <a:pt x="399" y="120"/>
                  </a:moveTo>
                  <a:cubicBezTo>
                    <a:pt x="398" y="117"/>
                    <a:pt x="397" y="116"/>
                    <a:pt x="398" y="113"/>
                  </a:cubicBezTo>
                  <a:cubicBezTo>
                    <a:pt x="398" y="112"/>
                    <a:pt x="398" y="111"/>
                    <a:pt x="396" y="111"/>
                  </a:cubicBezTo>
                  <a:cubicBezTo>
                    <a:pt x="395" y="110"/>
                    <a:pt x="395" y="109"/>
                    <a:pt x="394" y="108"/>
                  </a:cubicBezTo>
                  <a:cubicBezTo>
                    <a:pt x="390" y="104"/>
                    <a:pt x="385" y="105"/>
                    <a:pt x="382" y="100"/>
                  </a:cubicBezTo>
                  <a:cubicBezTo>
                    <a:pt x="381" y="98"/>
                    <a:pt x="382" y="96"/>
                    <a:pt x="382" y="94"/>
                  </a:cubicBezTo>
                  <a:cubicBezTo>
                    <a:pt x="381" y="92"/>
                    <a:pt x="378" y="90"/>
                    <a:pt x="377" y="89"/>
                  </a:cubicBezTo>
                  <a:cubicBezTo>
                    <a:pt x="375" y="88"/>
                    <a:pt x="373" y="86"/>
                    <a:pt x="371" y="85"/>
                  </a:cubicBezTo>
                  <a:cubicBezTo>
                    <a:pt x="368" y="83"/>
                    <a:pt x="368" y="82"/>
                    <a:pt x="369" y="79"/>
                  </a:cubicBezTo>
                  <a:cubicBezTo>
                    <a:pt x="369" y="78"/>
                    <a:pt x="367" y="75"/>
                    <a:pt x="366" y="74"/>
                  </a:cubicBezTo>
                  <a:cubicBezTo>
                    <a:pt x="365" y="72"/>
                    <a:pt x="365" y="70"/>
                    <a:pt x="363" y="69"/>
                  </a:cubicBezTo>
                  <a:cubicBezTo>
                    <a:pt x="358" y="67"/>
                    <a:pt x="352" y="67"/>
                    <a:pt x="347" y="64"/>
                  </a:cubicBezTo>
                  <a:cubicBezTo>
                    <a:pt x="346" y="63"/>
                    <a:pt x="344" y="62"/>
                    <a:pt x="343" y="61"/>
                  </a:cubicBezTo>
                  <a:cubicBezTo>
                    <a:pt x="342" y="59"/>
                    <a:pt x="342" y="55"/>
                    <a:pt x="342" y="54"/>
                  </a:cubicBezTo>
                  <a:cubicBezTo>
                    <a:pt x="342" y="53"/>
                    <a:pt x="341" y="51"/>
                    <a:pt x="340" y="50"/>
                  </a:cubicBezTo>
                  <a:cubicBezTo>
                    <a:pt x="340" y="49"/>
                    <a:pt x="338" y="49"/>
                    <a:pt x="338" y="48"/>
                  </a:cubicBezTo>
                  <a:cubicBezTo>
                    <a:pt x="338" y="45"/>
                    <a:pt x="337" y="42"/>
                    <a:pt x="336" y="40"/>
                  </a:cubicBezTo>
                  <a:cubicBezTo>
                    <a:pt x="336" y="37"/>
                    <a:pt x="336" y="36"/>
                    <a:pt x="336" y="33"/>
                  </a:cubicBezTo>
                  <a:cubicBezTo>
                    <a:pt x="336" y="32"/>
                    <a:pt x="335" y="31"/>
                    <a:pt x="336" y="30"/>
                  </a:cubicBezTo>
                  <a:cubicBezTo>
                    <a:pt x="336" y="29"/>
                    <a:pt x="337" y="29"/>
                    <a:pt x="337" y="29"/>
                  </a:cubicBezTo>
                  <a:cubicBezTo>
                    <a:pt x="338" y="27"/>
                    <a:pt x="339" y="25"/>
                    <a:pt x="340" y="23"/>
                  </a:cubicBezTo>
                  <a:cubicBezTo>
                    <a:pt x="342" y="21"/>
                    <a:pt x="343" y="21"/>
                    <a:pt x="342" y="19"/>
                  </a:cubicBezTo>
                  <a:cubicBezTo>
                    <a:pt x="341" y="17"/>
                    <a:pt x="340" y="15"/>
                    <a:pt x="337" y="14"/>
                  </a:cubicBezTo>
                  <a:cubicBezTo>
                    <a:pt x="335" y="13"/>
                    <a:pt x="334" y="13"/>
                    <a:pt x="334" y="11"/>
                  </a:cubicBezTo>
                  <a:cubicBezTo>
                    <a:pt x="333" y="9"/>
                    <a:pt x="334" y="8"/>
                    <a:pt x="334" y="6"/>
                  </a:cubicBezTo>
                  <a:cubicBezTo>
                    <a:pt x="333" y="5"/>
                    <a:pt x="333" y="5"/>
                    <a:pt x="332" y="4"/>
                  </a:cubicBezTo>
                  <a:cubicBezTo>
                    <a:pt x="332" y="3"/>
                    <a:pt x="333" y="2"/>
                    <a:pt x="333" y="1"/>
                  </a:cubicBezTo>
                  <a:cubicBezTo>
                    <a:pt x="284" y="1"/>
                    <a:pt x="236" y="1"/>
                    <a:pt x="187" y="0"/>
                  </a:cubicBezTo>
                  <a:cubicBezTo>
                    <a:pt x="140" y="0"/>
                    <a:pt x="93" y="0"/>
                    <a:pt x="45" y="0"/>
                  </a:cubicBezTo>
                  <a:cubicBezTo>
                    <a:pt x="32" y="1"/>
                    <a:pt x="18" y="1"/>
                    <a:pt x="5" y="1"/>
                  </a:cubicBezTo>
                  <a:cubicBezTo>
                    <a:pt x="7" y="2"/>
                    <a:pt x="5" y="3"/>
                    <a:pt x="5" y="5"/>
                  </a:cubicBezTo>
                  <a:cubicBezTo>
                    <a:pt x="5" y="6"/>
                    <a:pt x="7" y="8"/>
                    <a:pt x="8" y="9"/>
                  </a:cubicBezTo>
                  <a:cubicBezTo>
                    <a:pt x="9" y="9"/>
                    <a:pt x="10" y="8"/>
                    <a:pt x="10" y="10"/>
                  </a:cubicBezTo>
                  <a:cubicBezTo>
                    <a:pt x="9" y="11"/>
                    <a:pt x="10" y="12"/>
                    <a:pt x="9" y="13"/>
                  </a:cubicBezTo>
                  <a:cubicBezTo>
                    <a:pt x="9" y="14"/>
                    <a:pt x="10" y="16"/>
                    <a:pt x="9" y="17"/>
                  </a:cubicBezTo>
                  <a:cubicBezTo>
                    <a:pt x="8" y="17"/>
                    <a:pt x="6" y="17"/>
                    <a:pt x="6" y="17"/>
                  </a:cubicBezTo>
                  <a:cubicBezTo>
                    <a:pt x="6" y="17"/>
                    <a:pt x="7" y="18"/>
                    <a:pt x="6" y="18"/>
                  </a:cubicBezTo>
                  <a:cubicBezTo>
                    <a:pt x="5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7" y="22"/>
                    <a:pt x="7" y="21"/>
                  </a:cubicBezTo>
                  <a:cubicBezTo>
                    <a:pt x="8" y="22"/>
                    <a:pt x="7" y="23"/>
                    <a:pt x="9" y="23"/>
                  </a:cubicBezTo>
                  <a:cubicBezTo>
                    <a:pt x="9" y="22"/>
                    <a:pt x="12" y="23"/>
                    <a:pt x="13" y="24"/>
                  </a:cubicBezTo>
                  <a:cubicBezTo>
                    <a:pt x="13" y="25"/>
                    <a:pt x="13" y="28"/>
                    <a:pt x="13" y="29"/>
                  </a:cubicBezTo>
                  <a:cubicBezTo>
                    <a:pt x="16" y="30"/>
                    <a:pt x="14" y="31"/>
                    <a:pt x="14" y="33"/>
                  </a:cubicBezTo>
                  <a:cubicBezTo>
                    <a:pt x="14" y="33"/>
                    <a:pt x="14" y="35"/>
                    <a:pt x="13" y="36"/>
                  </a:cubicBezTo>
                  <a:cubicBezTo>
                    <a:pt x="12" y="36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1" y="39"/>
                    <a:pt x="11" y="40"/>
                  </a:cubicBezTo>
                  <a:cubicBezTo>
                    <a:pt x="11" y="41"/>
                    <a:pt x="10" y="41"/>
                    <a:pt x="10" y="42"/>
                  </a:cubicBezTo>
                  <a:cubicBezTo>
                    <a:pt x="10" y="43"/>
                    <a:pt x="11" y="44"/>
                    <a:pt x="10" y="44"/>
                  </a:cubicBezTo>
                  <a:cubicBezTo>
                    <a:pt x="10" y="45"/>
                    <a:pt x="10" y="45"/>
                    <a:pt x="10" y="46"/>
                  </a:cubicBezTo>
                  <a:cubicBezTo>
                    <a:pt x="8" y="46"/>
                    <a:pt x="9" y="50"/>
                    <a:pt x="9" y="51"/>
                  </a:cubicBezTo>
                  <a:cubicBezTo>
                    <a:pt x="8" y="52"/>
                    <a:pt x="7" y="53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6" y="54"/>
                    <a:pt x="6" y="54"/>
                  </a:cubicBezTo>
                  <a:cubicBezTo>
                    <a:pt x="6" y="56"/>
                    <a:pt x="2" y="60"/>
                    <a:pt x="4" y="60"/>
                  </a:cubicBezTo>
                  <a:cubicBezTo>
                    <a:pt x="0" y="62"/>
                    <a:pt x="7" y="67"/>
                    <a:pt x="7" y="68"/>
                  </a:cubicBezTo>
                  <a:cubicBezTo>
                    <a:pt x="8" y="68"/>
                    <a:pt x="9" y="68"/>
                    <a:pt x="9" y="69"/>
                  </a:cubicBezTo>
                  <a:cubicBezTo>
                    <a:pt x="9" y="70"/>
                    <a:pt x="9" y="72"/>
                    <a:pt x="9" y="71"/>
                  </a:cubicBezTo>
                  <a:cubicBezTo>
                    <a:pt x="10" y="72"/>
                    <a:pt x="10" y="71"/>
                    <a:pt x="11" y="72"/>
                  </a:cubicBezTo>
                  <a:cubicBezTo>
                    <a:pt x="11" y="73"/>
                    <a:pt x="11" y="74"/>
                    <a:pt x="12" y="75"/>
                  </a:cubicBezTo>
                  <a:cubicBezTo>
                    <a:pt x="10" y="75"/>
                    <a:pt x="12" y="75"/>
                    <a:pt x="12" y="76"/>
                  </a:cubicBezTo>
                  <a:cubicBezTo>
                    <a:pt x="12" y="76"/>
                    <a:pt x="12" y="77"/>
                    <a:pt x="12" y="78"/>
                  </a:cubicBezTo>
                  <a:cubicBezTo>
                    <a:pt x="12" y="79"/>
                    <a:pt x="11" y="79"/>
                    <a:pt x="11" y="80"/>
                  </a:cubicBezTo>
                  <a:cubicBezTo>
                    <a:pt x="12" y="83"/>
                    <a:pt x="16" y="80"/>
                    <a:pt x="18" y="82"/>
                  </a:cubicBezTo>
                  <a:cubicBezTo>
                    <a:pt x="18" y="83"/>
                    <a:pt x="18" y="85"/>
                    <a:pt x="18" y="86"/>
                  </a:cubicBezTo>
                  <a:cubicBezTo>
                    <a:pt x="18" y="86"/>
                    <a:pt x="17" y="86"/>
                    <a:pt x="17" y="87"/>
                  </a:cubicBezTo>
                  <a:cubicBezTo>
                    <a:pt x="16" y="89"/>
                    <a:pt x="16" y="89"/>
                    <a:pt x="16" y="91"/>
                  </a:cubicBezTo>
                  <a:cubicBezTo>
                    <a:pt x="17" y="92"/>
                    <a:pt x="16" y="92"/>
                    <a:pt x="16" y="94"/>
                  </a:cubicBezTo>
                  <a:cubicBezTo>
                    <a:pt x="17" y="94"/>
                    <a:pt x="18" y="95"/>
                    <a:pt x="19" y="95"/>
                  </a:cubicBezTo>
                  <a:cubicBezTo>
                    <a:pt x="19" y="96"/>
                    <a:pt x="19" y="97"/>
                    <a:pt x="19" y="98"/>
                  </a:cubicBezTo>
                  <a:cubicBezTo>
                    <a:pt x="20" y="99"/>
                    <a:pt x="21" y="99"/>
                    <a:pt x="21" y="100"/>
                  </a:cubicBezTo>
                  <a:cubicBezTo>
                    <a:pt x="22" y="103"/>
                    <a:pt x="18" y="104"/>
                    <a:pt x="20" y="107"/>
                  </a:cubicBezTo>
                  <a:cubicBezTo>
                    <a:pt x="21" y="110"/>
                    <a:pt x="26" y="111"/>
                    <a:pt x="25" y="114"/>
                  </a:cubicBezTo>
                  <a:cubicBezTo>
                    <a:pt x="24" y="115"/>
                    <a:pt x="24" y="117"/>
                    <a:pt x="26" y="118"/>
                  </a:cubicBezTo>
                  <a:cubicBezTo>
                    <a:pt x="26" y="118"/>
                    <a:pt x="27" y="117"/>
                    <a:pt x="27" y="118"/>
                  </a:cubicBezTo>
                  <a:cubicBezTo>
                    <a:pt x="28" y="118"/>
                    <a:pt x="27" y="119"/>
                    <a:pt x="27" y="119"/>
                  </a:cubicBezTo>
                  <a:cubicBezTo>
                    <a:pt x="27" y="119"/>
                    <a:pt x="26" y="120"/>
                    <a:pt x="27" y="121"/>
                  </a:cubicBezTo>
                  <a:cubicBezTo>
                    <a:pt x="27" y="122"/>
                    <a:pt x="28" y="120"/>
                    <a:pt x="28" y="120"/>
                  </a:cubicBezTo>
                  <a:cubicBezTo>
                    <a:pt x="31" y="119"/>
                    <a:pt x="29" y="121"/>
                    <a:pt x="30" y="122"/>
                  </a:cubicBezTo>
                  <a:cubicBezTo>
                    <a:pt x="32" y="123"/>
                    <a:pt x="34" y="123"/>
                    <a:pt x="33" y="126"/>
                  </a:cubicBezTo>
                  <a:cubicBezTo>
                    <a:pt x="32" y="128"/>
                    <a:pt x="31" y="129"/>
                    <a:pt x="33" y="131"/>
                  </a:cubicBezTo>
                  <a:cubicBezTo>
                    <a:pt x="33" y="132"/>
                    <a:pt x="34" y="133"/>
                    <a:pt x="35" y="133"/>
                  </a:cubicBezTo>
                  <a:cubicBezTo>
                    <a:pt x="35" y="134"/>
                    <a:pt x="35" y="135"/>
                    <a:pt x="35" y="135"/>
                  </a:cubicBezTo>
                  <a:cubicBezTo>
                    <a:pt x="35" y="135"/>
                    <a:pt x="36" y="136"/>
                    <a:pt x="36" y="136"/>
                  </a:cubicBezTo>
                  <a:cubicBezTo>
                    <a:pt x="38" y="139"/>
                    <a:pt x="34" y="140"/>
                    <a:pt x="35" y="142"/>
                  </a:cubicBezTo>
                  <a:cubicBezTo>
                    <a:pt x="35" y="143"/>
                    <a:pt x="38" y="143"/>
                    <a:pt x="37" y="144"/>
                  </a:cubicBezTo>
                  <a:cubicBezTo>
                    <a:pt x="36" y="146"/>
                    <a:pt x="34" y="144"/>
                    <a:pt x="34" y="146"/>
                  </a:cubicBezTo>
                  <a:cubicBezTo>
                    <a:pt x="34" y="148"/>
                    <a:pt x="37" y="148"/>
                    <a:pt x="35" y="151"/>
                  </a:cubicBezTo>
                  <a:cubicBezTo>
                    <a:pt x="33" y="153"/>
                    <a:pt x="35" y="152"/>
                    <a:pt x="36" y="154"/>
                  </a:cubicBezTo>
                  <a:cubicBezTo>
                    <a:pt x="36" y="154"/>
                    <a:pt x="37" y="154"/>
                    <a:pt x="37" y="155"/>
                  </a:cubicBezTo>
                  <a:cubicBezTo>
                    <a:pt x="37" y="155"/>
                    <a:pt x="36" y="155"/>
                    <a:pt x="36" y="156"/>
                  </a:cubicBezTo>
                  <a:cubicBezTo>
                    <a:pt x="36" y="157"/>
                    <a:pt x="35" y="158"/>
                    <a:pt x="36" y="159"/>
                  </a:cubicBezTo>
                  <a:cubicBezTo>
                    <a:pt x="37" y="159"/>
                    <a:pt x="39" y="160"/>
                    <a:pt x="39" y="158"/>
                  </a:cubicBezTo>
                  <a:cubicBezTo>
                    <a:pt x="40" y="155"/>
                    <a:pt x="42" y="158"/>
                    <a:pt x="42" y="160"/>
                  </a:cubicBezTo>
                  <a:cubicBezTo>
                    <a:pt x="42" y="161"/>
                    <a:pt x="40" y="161"/>
                    <a:pt x="40" y="162"/>
                  </a:cubicBezTo>
                  <a:cubicBezTo>
                    <a:pt x="41" y="163"/>
                    <a:pt x="43" y="163"/>
                    <a:pt x="43" y="163"/>
                  </a:cubicBezTo>
                  <a:cubicBezTo>
                    <a:pt x="46" y="164"/>
                    <a:pt x="46" y="164"/>
                    <a:pt x="46" y="167"/>
                  </a:cubicBezTo>
                  <a:cubicBezTo>
                    <a:pt x="45" y="169"/>
                    <a:pt x="46" y="171"/>
                    <a:pt x="45" y="172"/>
                  </a:cubicBezTo>
                  <a:cubicBezTo>
                    <a:pt x="42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49" y="178"/>
                  </a:cubicBezTo>
                  <a:cubicBezTo>
                    <a:pt x="47" y="181"/>
                    <a:pt x="47" y="177"/>
                    <a:pt x="47" y="177"/>
                  </a:cubicBezTo>
                  <a:cubicBezTo>
                    <a:pt x="44" y="176"/>
                    <a:pt x="48" y="181"/>
                    <a:pt x="47" y="183"/>
                  </a:cubicBezTo>
                  <a:cubicBezTo>
                    <a:pt x="45" y="186"/>
                    <a:pt x="47" y="185"/>
                    <a:pt x="49" y="186"/>
                  </a:cubicBezTo>
                  <a:cubicBezTo>
                    <a:pt x="53" y="187"/>
                    <a:pt x="49" y="187"/>
                    <a:pt x="49" y="188"/>
                  </a:cubicBezTo>
                  <a:cubicBezTo>
                    <a:pt x="48" y="190"/>
                    <a:pt x="50" y="192"/>
                    <a:pt x="50" y="194"/>
                  </a:cubicBezTo>
                  <a:cubicBezTo>
                    <a:pt x="50" y="195"/>
                    <a:pt x="48" y="195"/>
                    <a:pt x="49" y="197"/>
                  </a:cubicBezTo>
                  <a:cubicBezTo>
                    <a:pt x="51" y="198"/>
                    <a:pt x="49" y="199"/>
                    <a:pt x="49" y="200"/>
                  </a:cubicBezTo>
                  <a:cubicBezTo>
                    <a:pt x="50" y="201"/>
                    <a:pt x="51" y="201"/>
                    <a:pt x="52" y="202"/>
                  </a:cubicBezTo>
                  <a:cubicBezTo>
                    <a:pt x="52" y="204"/>
                    <a:pt x="51" y="205"/>
                    <a:pt x="51" y="206"/>
                  </a:cubicBezTo>
                  <a:cubicBezTo>
                    <a:pt x="51" y="207"/>
                    <a:pt x="52" y="208"/>
                    <a:pt x="53" y="208"/>
                  </a:cubicBezTo>
                  <a:cubicBezTo>
                    <a:pt x="54" y="210"/>
                    <a:pt x="52" y="210"/>
                    <a:pt x="51" y="211"/>
                  </a:cubicBezTo>
                  <a:cubicBezTo>
                    <a:pt x="51" y="213"/>
                    <a:pt x="51" y="215"/>
                    <a:pt x="51" y="217"/>
                  </a:cubicBezTo>
                  <a:cubicBezTo>
                    <a:pt x="51" y="218"/>
                    <a:pt x="52" y="218"/>
                    <a:pt x="50" y="220"/>
                  </a:cubicBezTo>
                  <a:cubicBezTo>
                    <a:pt x="47" y="221"/>
                    <a:pt x="49" y="223"/>
                    <a:pt x="50" y="224"/>
                  </a:cubicBezTo>
                  <a:cubicBezTo>
                    <a:pt x="51" y="225"/>
                    <a:pt x="51" y="226"/>
                    <a:pt x="52" y="227"/>
                  </a:cubicBezTo>
                  <a:cubicBezTo>
                    <a:pt x="53" y="228"/>
                    <a:pt x="54" y="228"/>
                    <a:pt x="55" y="229"/>
                  </a:cubicBezTo>
                  <a:cubicBezTo>
                    <a:pt x="56" y="230"/>
                    <a:pt x="55" y="231"/>
                    <a:pt x="56" y="231"/>
                  </a:cubicBezTo>
                  <a:cubicBezTo>
                    <a:pt x="57" y="232"/>
                    <a:pt x="57" y="233"/>
                    <a:pt x="56" y="234"/>
                  </a:cubicBezTo>
                  <a:cubicBezTo>
                    <a:pt x="105" y="235"/>
                    <a:pt x="154" y="234"/>
                    <a:pt x="204" y="234"/>
                  </a:cubicBezTo>
                  <a:cubicBezTo>
                    <a:pt x="228" y="234"/>
                    <a:pt x="252" y="233"/>
                    <a:pt x="275" y="233"/>
                  </a:cubicBezTo>
                  <a:cubicBezTo>
                    <a:pt x="282" y="232"/>
                    <a:pt x="289" y="232"/>
                    <a:pt x="295" y="232"/>
                  </a:cubicBezTo>
                  <a:cubicBezTo>
                    <a:pt x="300" y="232"/>
                    <a:pt x="302" y="231"/>
                    <a:pt x="305" y="235"/>
                  </a:cubicBezTo>
                  <a:cubicBezTo>
                    <a:pt x="305" y="235"/>
                    <a:pt x="304" y="236"/>
                    <a:pt x="305" y="236"/>
                  </a:cubicBezTo>
                  <a:cubicBezTo>
                    <a:pt x="305" y="237"/>
                    <a:pt x="306" y="236"/>
                    <a:pt x="307" y="237"/>
                  </a:cubicBezTo>
                  <a:cubicBezTo>
                    <a:pt x="309" y="238"/>
                    <a:pt x="308" y="238"/>
                    <a:pt x="309" y="240"/>
                  </a:cubicBezTo>
                  <a:cubicBezTo>
                    <a:pt x="309" y="241"/>
                    <a:pt x="311" y="242"/>
                    <a:pt x="311" y="243"/>
                  </a:cubicBezTo>
                  <a:cubicBezTo>
                    <a:pt x="312" y="244"/>
                    <a:pt x="314" y="243"/>
                    <a:pt x="314" y="244"/>
                  </a:cubicBezTo>
                  <a:cubicBezTo>
                    <a:pt x="315" y="244"/>
                    <a:pt x="315" y="246"/>
                    <a:pt x="315" y="246"/>
                  </a:cubicBezTo>
                  <a:cubicBezTo>
                    <a:pt x="315" y="247"/>
                    <a:pt x="315" y="247"/>
                    <a:pt x="316" y="248"/>
                  </a:cubicBezTo>
                  <a:cubicBezTo>
                    <a:pt x="317" y="249"/>
                    <a:pt x="317" y="249"/>
                    <a:pt x="318" y="250"/>
                  </a:cubicBezTo>
                  <a:cubicBezTo>
                    <a:pt x="318" y="250"/>
                    <a:pt x="318" y="250"/>
                    <a:pt x="318" y="251"/>
                  </a:cubicBezTo>
                  <a:cubicBezTo>
                    <a:pt x="319" y="251"/>
                    <a:pt x="319" y="250"/>
                    <a:pt x="320" y="250"/>
                  </a:cubicBezTo>
                  <a:cubicBezTo>
                    <a:pt x="322" y="250"/>
                    <a:pt x="324" y="250"/>
                    <a:pt x="324" y="247"/>
                  </a:cubicBezTo>
                  <a:cubicBezTo>
                    <a:pt x="324" y="246"/>
                    <a:pt x="323" y="246"/>
                    <a:pt x="324" y="244"/>
                  </a:cubicBezTo>
                  <a:cubicBezTo>
                    <a:pt x="324" y="243"/>
                    <a:pt x="324" y="242"/>
                    <a:pt x="324" y="241"/>
                  </a:cubicBezTo>
                  <a:cubicBezTo>
                    <a:pt x="324" y="239"/>
                    <a:pt x="321" y="237"/>
                    <a:pt x="321" y="236"/>
                  </a:cubicBezTo>
                  <a:cubicBezTo>
                    <a:pt x="322" y="234"/>
                    <a:pt x="325" y="232"/>
                    <a:pt x="327" y="231"/>
                  </a:cubicBezTo>
                  <a:cubicBezTo>
                    <a:pt x="333" y="229"/>
                    <a:pt x="339" y="231"/>
                    <a:pt x="340" y="224"/>
                  </a:cubicBezTo>
                  <a:cubicBezTo>
                    <a:pt x="340" y="221"/>
                    <a:pt x="341" y="219"/>
                    <a:pt x="341" y="217"/>
                  </a:cubicBezTo>
                  <a:cubicBezTo>
                    <a:pt x="341" y="215"/>
                    <a:pt x="342" y="214"/>
                    <a:pt x="343" y="212"/>
                  </a:cubicBezTo>
                  <a:cubicBezTo>
                    <a:pt x="344" y="211"/>
                    <a:pt x="345" y="210"/>
                    <a:pt x="346" y="209"/>
                  </a:cubicBezTo>
                  <a:cubicBezTo>
                    <a:pt x="346" y="208"/>
                    <a:pt x="348" y="208"/>
                    <a:pt x="349" y="207"/>
                  </a:cubicBezTo>
                  <a:cubicBezTo>
                    <a:pt x="350" y="205"/>
                    <a:pt x="349" y="202"/>
                    <a:pt x="350" y="200"/>
                  </a:cubicBezTo>
                  <a:cubicBezTo>
                    <a:pt x="350" y="196"/>
                    <a:pt x="350" y="190"/>
                    <a:pt x="346" y="187"/>
                  </a:cubicBezTo>
                  <a:cubicBezTo>
                    <a:pt x="345" y="187"/>
                    <a:pt x="344" y="187"/>
                    <a:pt x="343" y="187"/>
                  </a:cubicBezTo>
                  <a:cubicBezTo>
                    <a:pt x="342" y="186"/>
                    <a:pt x="342" y="185"/>
                    <a:pt x="341" y="184"/>
                  </a:cubicBezTo>
                  <a:cubicBezTo>
                    <a:pt x="340" y="182"/>
                    <a:pt x="340" y="180"/>
                    <a:pt x="341" y="178"/>
                  </a:cubicBezTo>
                  <a:cubicBezTo>
                    <a:pt x="342" y="176"/>
                    <a:pt x="342" y="174"/>
                    <a:pt x="342" y="171"/>
                  </a:cubicBezTo>
                  <a:cubicBezTo>
                    <a:pt x="343" y="169"/>
                    <a:pt x="344" y="167"/>
                    <a:pt x="346" y="166"/>
                  </a:cubicBezTo>
                  <a:cubicBezTo>
                    <a:pt x="348" y="165"/>
                    <a:pt x="350" y="167"/>
                    <a:pt x="353" y="166"/>
                  </a:cubicBezTo>
                  <a:cubicBezTo>
                    <a:pt x="355" y="165"/>
                    <a:pt x="356" y="164"/>
                    <a:pt x="359" y="164"/>
                  </a:cubicBezTo>
                  <a:cubicBezTo>
                    <a:pt x="363" y="165"/>
                    <a:pt x="367" y="165"/>
                    <a:pt x="370" y="161"/>
                  </a:cubicBezTo>
                  <a:cubicBezTo>
                    <a:pt x="372" y="160"/>
                    <a:pt x="373" y="159"/>
                    <a:pt x="376" y="159"/>
                  </a:cubicBezTo>
                  <a:cubicBezTo>
                    <a:pt x="378" y="159"/>
                    <a:pt x="379" y="159"/>
                    <a:pt x="381" y="157"/>
                  </a:cubicBezTo>
                  <a:cubicBezTo>
                    <a:pt x="382" y="155"/>
                    <a:pt x="384" y="155"/>
                    <a:pt x="385" y="154"/>
                  </a:cubicBezTo>
                  <a:cubicBezTo>
                    <a:pt x="388" y="153"/>
                    <a:pt x="386" y="151"/>
                    <a:pt x="387" y="149"/>
                  </a:cubicBezTo>
                  <a:cubicBezTo>
                    <a:pt x="387" y="147"/>
                    <a:pt x="388" y="146"/>
                    <a:pt x="388" y="144"/>
                  </a:cubicBezTo>
                  <a:cubicBezTo>
                    <a:pt x="389" y="142"/>
                    <a:pt x="388" y="141"/>
                    <a:pt x="391" y="139"/>
                  </a:cubicBezTo>
                  <a:cubicBezTo>
                    <a:pt x="392" y="138"/>
                    <a:pt x="396" y="137"/>
                    <a:pt x="396" y="136"/>
                  </a:cubicBezTo>
                  <a:cubicBezTo>
                    <a:pt x="397" y="135"/>
                    <a:pt x="397" y="132"/>
                    <a:pt x="397" y="130"/>
                  </a:cubicBezTo>
                  <a:cubicBezTo>
                    <a:pt x="398" y="128"/>
                    <a:pt x="398" y="127"/>
                    <a:pt x="398" y="125"/>
                  </a:cubicBezTo>
                  <a:cubicBezTo>
                    <a:pt x="397" y="124"/>
                    <a:pt x="399" y="121"/>
                    <a:pt x="399" y="12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10238" descr="© INSCALE GmbH, 05.05.2010&#10;http://www.presentationload.com/">
              <a:extLst>
                <a:ext uri="{FF2B5EF4-FFF2-40B4-BE49-F238E27FC236}">
                  <a16:creationId xmlns:a16="http://schemas.microsoft.com/office/drawing/2014/main" id="{564B2012-65B7-B642-97F8-820FEA5BB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412"/>
              <a:ext cx="826" cy="374"/>
            </a:xfrm>
            <a:custGeom>
              <a:avLst/>
              <a:gdLst>
                <a:gd name="T0" fmla="*/ 817 w 533"/>
                <a:gd name="T1" fmla="*/ 368 h 241"/>
                <a:gd name="T2" fmla="*/ 815 w 533"/>
                <a:gd name="T3" fmla="*/ 357 h 241"/>
                <a:gd name="T4" fmla="*/ 809 w 533"/>
                <a:gd name="T5" fmla="*/ 343 h 241"/>
                <a:gd name="T6" fmla="*/ 793 w 533"/>
                <a:gd name="T7" fmla="*/ 335 h 241"/>
                <a:gd name="T8" fmla="*/ 793 w 533"/>
                <a:gd name="T9" fmla="*/ 318 h 241"/>
                <a:gd name="T10" fmla="*/ 793 w 533"/>
                <a:gd name="T11" fmla="*/ 306 h 241"/>
                <a:gd name="T12" fmla="*/ 783 w 533"/>
                <a:gd name="T13" fmla="*/ 301 h 241"/>
                <a:gd name="T14" fmla="*/ 776 w 533"/>
                <a:gd name="T15" fmla="*/ 287 h 241"/>
                <a:gd name="T16" fmla="*/ 776 w 533"/>
                <a:gd name="T17" fmla="*/ 265 h 241"/>
                <a:gd name="T18" fmla="*/ 778 w 533"/>
                <a:gd name="T19" fmla="*/ 253 h 241"/>
                <a:gd name="T20" fmla="*/ 773 w 533"/>
                <a:gd name="T21" fmla="*/ 242 h 241"/>
                <a:gd name="T22" fmla="*/ 773 w 533"/>
                <a:gd name="T23" fmla="*/ 227 h 241"/>
                <a:gd name="T24" fmla="*/ 770 w 533"/>
                <a:gd name="T25" fmla="*/ 213 h 241"/>
                <a:gd name="T26" fmla="*/ 767 w 533"/>
                <a:gd name="T27" fmla="*/ 205 h 241"/>
                <a:gd name="T28" fmla="*/ 769 w 533"/>
                <a:gd name="T29" fmla="*/ 192 h 241"/>
                <a:gd name="T30" fmla="*/ 762 w 533"/>
                <a:gd name="T31" fmla="*/ 186 h 241"/>
                <a:gd name="T32" fmla="*/ 753 w 533"/>
                <a:gd name="T33" fmla="*/ 180 h 241"/>
                <a:gd name="T34" fmla="*/ 753 w 533"/>
                <a:gd name="T35" fmla="*/ 169 h 241"/>
                <a:gd name="T36" fmla="*/ 752 w 533"/>
                <a:gd name="T37" fmla="*/ 158 h 241"/>
                <a:gd name="T38" fmla="*/ 749 w 533"/>
                <a:gd name="T39" fmla="*/ 143 h 241"/>
                <a:gd name="T40" fmla="*/ 749 w 533"/>
                <a:gd name="T41" fmla="*/ 129 h 241"/>
                <a:gd name="T42" fmla="*/ 739 w 533"/>
                <a:gd name="T43" fmla="*/ 126 h 241"/>
                <a:gd name="T44" fmla="*/ 736 w 533"/>
                <a:gd name="T45" fmla="*/ 119 h 241"/>
                <a:gd name="T46" fmla="*/ 728 w 533"/>
                <a:gd name="T47" fmla="*/ 104 h 241"/>
                <a:gd name="T48" fmla="*/ 727 w 533"/>
                <a:gd name="T49" fmla="*/ 87 h 241"/>
                <a:gd name="T50" fmla="*/ 725 w 533"/>
                <a:gd name="T51" fmla="*/ 71 h 241"/>
                <a:gd name="T52" fmla="*/ 710 w 533"/>
                <a:gd name="T53" fmla="*/ 61 h 241"/>
                <a:gd name="T54" fmla="*/ 696 w 533"/>
                <a:gd name="T55" fmla="*/ 51 h 241"/>
                <a:gd name="T56" fmla="*/ 685 w 533"/>
                <a:gd name="T57" fmla="*/ 39 h 241"/>
                <a:gd name="T58" fmla="*/ 669 w 533"/>
                <a:gd name="T59" fmla="*/ 34 h 241"/>
                <a:gd name="T60" fmla="*/ 657 w 533"/>
                <a:gd name="T61" fmla="*/ 29 h 241"/>
                <a:gd name="T62" fmla="*/ 646 w 533"/>
                <a:gd name="T63" fmla="*/ 20 h 241"/>
                <a:gd name="T64" fmla="*/ 621 w 533"/>
                <a:gd name="T65" fmla="*/ 19 h 241"/>
                <a:gd name="T66" fmla="*/ 611 w 533"/>
                <a:gd name="T67" fmla="*/ 20 h 241"/>
                <a:gd name="T68" fmla="*/ 600 w 533"/>
                <a:gd name="T69" fmla="*/ 19 h 241"/>
                <a:gd name="T70" fmla="*/ 575 w 533"/>
                <a:gd name="T71" fmla="*/ 29 h 241"/>
                <a:gd name="T72" fmla="*/ 541 w 533"/>
                <a:gd name="T73" fmla="*/ 16 h 241"/>
                <a:gd name="T74" fmla="*/ 524 w 533"/>
                <a:gd name="T75" fmla="*/ 2 h 241"/>
                <a:gd name="T76" fmla="*/ 160 w 533"/>
                <a:gd name="T77" fmla="*/ 2 h 241"/>
                <a:gd name="T78" fmla="*/ 0 w 533"/>
                <a:gd name="T79" fmla="*/ 248 h 241"/>
                <a:gd name="T80" fmla="*/ 189 w 533"/>
                <a:gd name="T81" fmla="*/ 248 h 241"/>
                <a:gd name="T82" fmla="*/ 189 w 533"/>
                <a:gd name="T83" fmla="*/ 343 h 241"/>
                <a:gd name="T84" fmla="*/ 330 w 533"/>
                <a:gd name="T85" fmla="*/ 372 h 241"/>
                <a:gd name="T86" fmla="*/ 826 w 533"/>
                <a:gd name="T87" fmla="*/ 37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3"/>
                <a:gd name="T133" fmla="*/ 0 h 241"/>
                <a:gd name="T134" fmla="*/ 533 w 533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3" h="241">
                  <a:moveTo>
                    <a:pt x="533" y="240"/>
                  </a:moveTo>
                  <a:cubicBezTo>
                    <a:pt x="532" y="239"/>
                    <a:pt x="531" y="239"/>
                    <a:pt x="530" y="238"/>
                  </a:cubicBezTo>
                  <a:cubicBezTo>
                    <a:pt x="529" y="238"/>
                    <a:pt x="528" y="239"/>
                    <a:pt x="527" y="237"/>
                  </a:cubicBezTo>
                  <a:cubicBezTo>
                    <a:pt x="526" y="236"/>
                    <a:pt x="528" y="234"/>
                    <a:pt x="528" y="232"/>
                  </a:cubicBezTo>
                  <a:cubicBezTo>
                    <a:pt x="528" y="231"/>
                    <a:pt x="528" y="231"/>
                    <a:pt x="527" y="230"/>
                  </a:cubicBezTo>
                  <a:cubicBezTo>
                    <a:pt x="527" y="230"/>
                    <a:pt x="526" y="230"/>
                    <a:pt x="526" y="230"/>
                  </a:cubicBezTo>
                  <a:cubicBezTo>
                    <a:pt x="526" y="229"/>
                    <a:pt x="526" y="228"/>
                    <a:pt x="526" y="228"/>
                  </a:cubicBezTo>
                  <a:cubicBezTo>
                    <a:pt x="524" y="227"/>
                    <a:pt x="523" y="226"/>
                    <a:pt x="523" y="224"/>
                  </a:cubicBezTo>
                  <a:cubicBezTo>
                    <a:pt x="523" y="222"/>
                    <a:pt x="525" y="222"/>
                    <a:pt x="522" y="221"/>
                  </a:cubicBezTo>
                  <a:cubicBezTo>
                    <a:pt x="521" y="220"/>
                    <a:pt x="518" y="221"/>
                    <a:pt x="519" y="218"/>
                  </a:cubicBezTo>
                  <a:cubicBezTo>
                    <a:pt x="519" y="217"/>
                    <a:pt x="517" y="216"/>
                    <a:pt x="516" y="216"/>
                  </a:cubicBezTo>
                  <a:cubicBezTo>
                    <a:pt x="515" y="215"/>
                    <a:pt x="513" y="217"/>
                    <a:pt x="512" y="216"/>
                  </a:cubicBezTo>
                  <a:cubicBezTo>
                    <a:pt x="512" y="215"/>
                    <a:pt x="514" y="214"/>
                    <a:pt x="514" y="213"/>
                  </a:cubicBezTo>
                  <a:cubicBezTo>
                    <a:pt x="515" y="212"/>
                    <a:pt x="512" y="209"/>
                    <a:pt x="512" y="208"/>
                  </a:cubicBezTo>
                  <a:cubicBezTo>
                    <a:pt x="512" y="207"/>
                    <a:pt x="513" y="206"/>
                    <a:pt x="512" y="205"/>
                  </a:cubicBezTo>
                  <a:cubicBezTo>
                    <a:pt x="512" y="204"/>
                    <a:pt x="510" y="204"/>
                    <a:pt x="510" y="203"/>
                  </a:cubicBezTo>
                  <a:cubicBezTo>
                    <a:pt x="510" y="202"/>
                    <a:pt x="510" y="201"/>
                    <a:pt x="510" y="200"/>
                  </a:cubicBezTo>
                  <a:cubicBezTo>
                    <a:pt x="512" y="200"/>
                    <a:pt x="513" y="199"/>
                    <a:pt x="512" y="197"/>
                  </a:cubicBezTo>
                  <a:cubicBezTo>
                    <a:pt x="510" y="194"/>
                    <a:pt x="510" y="198"/>
                    <a:pt x="509" y="199"/>
                  </a:cubicBezTo>
                  <a:cubicBezTo>
                    <a:pt x="508" y="198"/>
                    <a:pt x="507" y="199"/>
                    <a:pt x="506" y="198"/>
                  </a:cubicBezTo>
                  <a:cubicBezTo>
                    <a:pt x="506" y="198"/>
                    <a:pt x="505" y="195"/>
                    <a:pt x="505" y="194"/>
                  </a:cubicBezTo>
                  <a:cubicBezTo>
                    <a:pt x="505" y="193"/>
                    <a:pt x="507" y="193"/>
                    <a:pt x="507" y="192"/>
                  </a:cubicBezTo>
                  <a:cubicBezTo>
                    <a:pt x="507" y="192"/>
                    <a:pt x="505" y="191"/>
                    <a:pt x="505" y="190"/>
                  </a:cubicBezTo>
                  <a:cubicBezTo>
                    <a:pt x="505" y="187"/>
                    <a:pt x="501" y="188"/>
                    <a:pt x="501" y="185"/>
                  </a:cubicBezTo>
                  <a:cubicBezTo>
                    <a:pt x="500" y="183"/>
                    <a:pt x="497" y="183"/>
                    <a:pt x="499" y="181"/>
                  </a:cubicBezTo>
                  <a:cubicBezTo>
                    <a:pt x="500" y="179"/>
                    <a:pt x="501" y="179"/>
                    <a:pt x="501" y="177"/>
                  </a:cubicBezTo>
                  <a:cubicBezTo>
                    <a:pt x="502" y="175"/>
                    <a:pt x="500" y="173"/>
                    <a:pt x="501" y="171"/>
                  </a:cubicBezTo>
                  <a:cubicBezTo>
                    <a:pt x="501" y="170"/>
                    <a:pt x="503" y="171"/>
                    <a:pt x="503" y="169"/>
                  </a:cubicBezTo>
                  <a:cubicBezTo>
                    <a:pt x="503" y="168"/>
                    <a:pt x="502" y="167"/>
                    <a:pt x="501" y="166"/>
                  </a:cubicBezTo>
                  <a:cubicBezTo>
                    <a:pt x="501" y="165"/>
                    <a:pt x="502" y="164"/>
                    <a:pt x="502" y="163"/>
                  </a:cubicBezTo>
                  <a:cubicBezTo>
                    <a:pt x="502" y="162"/>
                    <a:pt x="500" y="162"/>
                    <a:pt x="500" y="161"/>
                  </a:cubicBezTo>
                  <a:cubicBezTo>
                    <a:pt x="499" y="160"/>
                    <a:pt x="500" y="159"/>
                    <a:pt x="500" y="157"/>
                  </a:cubicBezTo>
                  <a:cubicBezTo>
                    <a:pt x="500" y="157"/>
                    <a:pt x="499" y="157"/>
                    <a:pt x="499" y="156"/>
                  </a:cubicBezTo>
                  <a:cubicBezTo>
                    <a:pt x="499" y="155"/>
                    <a:pt x="500" y="155"/>
                    <a:pt x="500" y="154"/>
                  </a:cubicBezTo>
                  <a:cubicBezTo>
                    <a:pt x="500" y="153"/>
                    <a:pt x="498" y="150"/>
                    <a:pt x="499" y="149"/>
                  </a:cubicBezTo>
                  <a:cubicBezTo>
                    <a:pt x="499" y="148"/>
                    <a:pt x="503" y="146"/>
                    <a:pt x="499" y="146"/>
                  </a:cubicBezTo>
                  <a:cubicBezTo>
                    <a:pt x="498" y="146"/>
                    <a:pt x="497" y="146"/>
                    <a:pt x="496" y="145"/>
                  </a:cubicBezTo>
                  <a:cubicBezTo>
                    <a:pt x="495" y="144"/>
                    <a:pt x="497" y="144"/>
                    <a:pt x="497" y="143"/>
                  </a:cubicBezTo>
                  <a:cubicBezTo>
                    <a:pt x="497" y="141"/>
                    <a:pt x="494" y="136"/>
                    <a:pt x="497" y="137"/>
                  </a:cubicBezTo>
                  <a:cubicBezTo>
                    <a:pt x="498" y="137"/>
                    <a:pt x="496" y="141"/>
                    <a:pt x="498" y="138"/>
                  </a:cubicBezTo>
                  <a:cubicBezTo>
                    <a:pt x="499" y="137"/>
                    <a:pt x="499" y="136"/>
                    <a:pt x="499" y="135"/>
                  </a:cubicBezTo>
                  <a:cubicBezTo>
                    <a:pt x="497" y="134"/>
                    <a:pt x="494" y="136"/>
                    <a:pt x="495" y="132"/>
                  </a:cubicBezTo>
                  <a:cubicBezTo>
                    <a:pt x="495" y="132"/>
                    <a:pt x="496" y="131"/>
                    <a:pt x="496" y="130"/>
                  </a:cubicBezTo>
                  <a:cubicBezTo>
                    <a:pt x="496" y="130"/>
                    <a:pt x="496" y="128"/>
                    <a:pt x="496" y="127"/>
                  </a:cubicBezTo>
                  <a:cubicBezTo>
                    <a:pt x="495" y="126"/>
                    <a:pt x="497" y="125"/>
                    <a:pt x="496" y="124"/>
                  </a:cubicBezTo>
                  <a:cubicBezTo>
                    <a:pt x="496" y="123"/>
                    <a:pt x="495" y="124"/>
                    <a:pt x="494" y="124"/>
                  </a:cubicBezTo>
                  <a:cubicBezTo>
                    <a:pt x="493" y="123"/>
                    <a:pt x="491" y="123"/>
                    <a:pt x="491" y="122"/>
                  </a:cubicBezTo>
                  <a:cubicBezTo>
                    <a:pt x="490" y="121"/>
                    <a:pt x="491" y="121"/>
                    <a:pt x="492" y="120"/>
                  </a:cubicBezTo>
                  <a:cubicBezTo>
                    <a:pt x="492" y="119"/>
                    <a:pt x="490" y="115"/>
                    <a:pt x="489" y="118"/>
                  </a:cubicBezTo>
                  <a:cubicBezTo>
                    <a:pt x="489" y="119"/>
                    <a:pt x="488" y="119"/>
                    <a:pt x="487" y="119"/>
                  </a:cubicBezTo>
                  <a:cubicBezTo>
                    <a:pt x="485" y="118"/>
                    <a:pt x="486" y="117"/>
                    <a:pt x="486" y="116"/>
                  </a:cubicBezTo>
                  <a:cubicBezTo>
                    <a:pt x="486" y="115"/>
                    <a:pt x="487" y="115"/>
                    <a:pt x="486" y="114"/>
                  </a:cubicBezTo>
                  <a:cubicBezTo>
                    <a:pt x="486" y="112"/>
                    <a:pt x="485" y="113"/>
                    <a:pt x="485" y="111"/>
                  </a:cubicBezTo>
                  <a:cubicBezTo>
                    <a:pt x="485" y="110"/>
                    <a:pt x="486" y="110"/>
                    <a:pt x="486" y="109"/>
                  </a:cubicBezTo>
                  <a:cubicBezTo>
                    <a:pt x="485" y="108"/>
                    <a:pt x="484" y="107"/>
                    <a:pt x="484" y="106"/>
                  </a:cubicBezTo>
                  <a:cubicBezTo>
                    <a:pt x="484" y="104"/>
                    <a:pt x="486" y="106"/>
                    <a:pt x="487" y="105"/>
                  </a:cubicBezTo>
                  <a:cubicBezTo>
                    <a:pt x="488" y="103"/>
                    <a:pt x="486" y="104"/>
                    <a:pt x="485" y="102"/>
                  </a:cubicBezTo>
                  <a:cubicBezTo>
                    <a:pt x="485" y="100"/>
                    <a:pt x="488" y="99"/>
                    <a:pt x="487" y="96"/>
                  </a:cubicBezTo>
                  <a:cubicBezTo>
                    <a:pt x="486" y="95"/>
                    <a:pt x="484" y="96"/>
                    <a:pt x="485" y="94"/>
                  </a:cubicBezTo>
                  <a:cubicBezTo>
                    <a:pt x="485" y="92"/>
                    <a:pt x="484" y="93"/>
                    <a:pt x="483" y="92"/>
                  </a:cubicBezTo>
                  <a:cubicBezTo>
                    <a:pt x="483" y="91"/>
                    <a:pt x="482" y="89"/>
                    <a:pt x="482" y="89"/>
                  </a:cubicBezTo>
                  <a:cubicBezTo>
                    <a:pt x="482" y="88"/>
                    <a:pt x="483" y="88"/>
                    <a:pt x="483" y="86"/>
                  </a:cubicBezTo>
                  <a:cubicBezTo>
                    <a:pt x="483" y="87"/>
                    <a:pt x="483" y="83"/>
                    <a:pt x="483" y="83"/>
                  </a:cubicBezTo>
                  <a:cubicBezTo>
                    <a:pt x="482" y="82"/>
                    <a:pt x="481" y="83"/>
                    <a:pt x="480" y="82"/>
                  </a:cubicBezTo>
                  <a:cubicBezTo>
                    <a:pt x="479" y="81"/>
                    <a:pt x="481" y="80"/>
                    <a:pt x="479" y="80"/>
                  </a:cubicBezTo>
                  <a:cubicBezTo>
                    <a:pt x="478" y="80"/>
                    <a:pt x="478" y="81"/>
                    <a:pt x="477" y="81"/>
                  </a:cubicBezTo>
                  <a:cubicBezTo>
                    <a:pt x="476" y="81"/>
                    <a:pt x="476" y="80"/>
                    <a:pt x="477" y="79"/>
                  </a:cubicBezTo>
                  <a:cubicBezTo>
                    <a:pt x="478" y="78"/>
                    <a:pt x="477" y="78"/>
                    <a:pt x="477" y="77"/>
                  </a:cubicBezTo>
                  <a:cubicBezTo>
                    <a:pt x="477" y="77"/>
                    <a:pt x="475" y="78"/>
                    <a:pt x="475" y="77"/>
                  </a:cubicBezTo>
                  <a:cubicBezTo>
                    <a:pt x="474" y="76"/>
                    <a:pt x="474" y="75"/>
                    <a:pt x="474" y="74"/>
                  </a:cubicBezTo>
                  <a:cubicBezTo>
                    <a:pt x="474" y="72"/>
                    <a:pt x="476" y="71"/>
                    <a:pt x="473" y="70"/>
                  </a:cubicBezTo>
                  <a:cubicBezTo>
                    <a:pt x="473" y="70"/>
                    <a:pt x="470" y="68"/>
                    <a:pt x="470" y="67"/>
                  </a:cubicBezTo>
                  <a:cubicBezTo>
                    <a:pt x="470" y="67"/>
                    <a:pt x="470" y="65"/>
                    <a:pt x="470" y="64"/>
                  </a:cubicBezTo>
                  <a:cubicBezTo>
                    <a:pt x="470" y="63"/>
                    <a:pt x="472" y="63"/>
                    <a:pt x="471" y="61"/>
                  </a:cubicBezTo>
                  <a:cubicBezTo>
                    <a:pt x="471" y="59"/>
                    <a:pt x="469" y="58"/>
                    <a:pt x="469" y="56"/>
                  </a:cubicBezTo>
                  <a:cubicBezTo>
                    <a:pt x="468" y="54"/>
                    <a:pt x="465" y="54"/>
                    <a:pt x="466" y="51"/>
                  </a:cubicBezTo>
                  <a:cubicBezTo>
                    <a:pt x="467" y="50"/>
                    <a:pt x="466" y="49"/>
                    <a:pt x="466" y="48"/>
                  </a:cubicBezTo>
                  <a:cubicBezTo>
                    <a:pt x="466" y="47"/>
                    <a:pt x="467" y="47"/>
                    <a:pt x="468" y="46"/>
                  </a:cubicBezTo>
                  <a:cubicBezTo>
                    <a:pt x="468" y="45"/>
                    <a:pt x="468" y="43"/>
                    <a:pt x="468" y="42"/>
                  </a:cubicBezTo>
                  <a:cubicBezTo>
                    <a:pt x="466" y="40"/>
                    <a:pt x="462" y="43"/>
                    <a:pt x="461" y="42"/>
                  </a:cubicBezTo>
                  <a:cubicBezTo>
                    <a:pt x="460" y="41"/>
                    <a:pt x="460" y="39"/>
                    <a:pt x="458" y="39"/>
                  </a:cubicBezTo>
                  <a:cubicBezTo>
                    <a:pt x="457" y="39"/>
                    <a:pt x="457" y="40"/>
                    <a:pt x="455" y="40"/>
                  </a:cubicBezTo>
                  <a:cubicBezTo>
                    <a:pt x="452" y="40"/>
                    <a:pt x="454" y="38"/>
                    <a:pt x="452" y="36"/>
                  </a:cubicBezTo>
                  <a:cubicBezTo>
                    <a:pt x="451" y="35"/>
                    <a:pt x="449" y="34"/>
                    <a:pt x="449" y="33"/>
                  </a:cubicBezTo>
                  <a:cubicBezTo>
                    <a:pt x="447" y="31"/>
                    <a:pt x="450" y="30"/>
                    <a:pt x="449" y="28"/>
                  </a:cubicBezTo>
                  <a:cubicBezTo>
                    <a:pt x="448" y="26"/>
                    <a:pt x="444" y="29"/>
                    <a:pt x="442" y="27"/>
                  </a:cubicBezTo>
                  <a:cubicBezTo>
                    <a:pt x="442" y="26"/>
                    <a:pt x="442" y="25"/>
                    <a:pt x="442" y="25"/>
                  </a:cubicBezTo>
                  <a:cubicBezTo>
                    <a:pt x="441" y="24"/>
                    <a:pt x="439" y="23"/>
                    <a:pt x="438" y="23"/>
                  </a:cubicBezTo>
                  <a:cubicBezTo>
                    <a:pt x="437" y="22"/>
                    <a:pt x="436" y="22"/>
                    <a:pt x="434" y="22"/>
                  </a:cubicBezTo>
                  <a:cubicBezTo>
                    <a:pt x="432" y="23"/>
                    <a:pt x="434" y="23"/>
                    <a:pt x="432" y="22"/>
                  </a:cubicBezTo>
                  <a:cubicBezTo>
                    <a:pt x="432" y="22"/>
                    <a:pt x="432" y="20"/>
                    <a:pt x="431" y="20"/>
                  </a:cubicBezTo>
                  <a:cubicBezTo>
                    <a:pt x="431" y="19"/>
                    <a:pt x="428" y="20"/>
                    <a:pt x="428" y="20"/>
                  </a:cubicBezTo>
                  <a:cubicBezTo>
                    <a:pt x="427" y="20"/>
                    <a:pt x="425" y="20"/>
                    <a:pt x="424" y="19"/>
                  </a:cubicBezTo>
                  <a:cubicBezTo>
                    <a:pt x="422" y="19"/>
                    <a:pt x="423" y="18"/>
                    <a:pt x="421" y="17"/>
                  </a:cubicBezTo>
                  <a:cubicBezTo>
                    <a:pt x="420" y="16"/>
                    <a:pt x="418" y="17"/>
                    <a:pt x="417" y="16"/>
                  </a:cubicBezTo>
                  <a:cubicBezTo>
                    <a:pt x="417" y="15"/>
                    <a:pt x="417" y="14"/>
                    <a:pt x="417" y="13"/>
                  </a:cubicBezTo>
                  <a:cubicBezTo>
                    <a:pt x="416" y="12"/>
                    <a:pt x="414" y="13"/>
                    <a:pt x="413" y="12"/>
                  </a:cubicBezTo>
                  <a:cubicBezTo>
                    <a:pt x="410" y="12"/>
                    <a:pt x="409" y="11"/>
                    <a:pt x="406" y="12"/>
                  </a:cubicBezTo>
                  <a:cubicBezTo>
                    <a:pt x="404" y="12"/>
                    <a:pt x="403" y="13"/>
                    <a:pt x="401" y="12"/>
                  </a:cubicBezTo>
                  <a:cubicBezTo>
                    <a:pt x="401" y="12"/>
                    <a:pt x="401" y="11"/>
                    <a:pt x="401" y="11"/>
                  </a:cubicBezTo>
                  <a:cubicBezTo>
                    <a:pt x="400" y="11"/>
                    <a:pt x="399" y="12"/>
                    <a:pt x="398" y="12"/>
                  </a:cubicBezTo>
                  <a:cubicBezTo>
                    <a:pt x="397" y="12"/>
                    <a:pt x="396" y="14"/>
                    <a:pt x="394" y="13"/>
                  </a:cubicBezTo>
                  <a:cubicBezTo>
                    <a:pt x="393" y="13"/>
                    <a:pt x="394" y="11"/>
                    <a:pt x="392" y="11"/>
                  </a:cubicBezTo>
                  <a:cubicBezTo>
                    <a:pt x="391" y="12"/>
                    <a:pt x="391" y="14"/>
                    <a:pt x="389" y="14"/>
                  </a:cubicBezTo>
                  <a:cubicBezTo>
                    <a:pt x="388" y="14"/>
                    <a:pt x="388" y="12"/>
                    <a:pt x="387" y="12"/>
                  </a:cubicBezTo>
                  <a:cubicBezTo>
                    <a:pt x="385" y="11"/>
                    <a:pt x="385" y="13"/>
                    <a:pt x="384" y="14"/>
                  </a:cubicBezTo>
                  <a:cubicBezTo>
                    <a:pt x="381" y="15"/>
                    <a:pt x="380" y="9"/>
                    <a:pt x="377" y="13"/>
                  </a:cubicBezTo>
                  <a:cubicBezTo>
                    <a:pt x="375" y="15"/>
                    <a:pt x="375" y="18"/>
                    <a:pt x="371" y="19"/>
                  </a:cubicBezTo>
                  <a:cubicBezTo>
                    <a:pt x="367" y="21"/>
                    <a:pt x="362" y="17"/>
                    <a:pt x="360" y="14"/>
                  </a:cubicBezTo>
                  <a:cubicBezTo>
                    <a:pt x="359" y="15"/>
                    <a:pt x="356" y="12"/>
                    <a:pt x="354" y="11"/>
                  </a:cubicBezTo>
                  <a:cubicBezTo>
                    <a:pt x="352" y="11"/>
                    <a:pt x="350" y="10"/>
                    <a:pt x="349" y="10"/>
                  </a:cubicBezTo>
                  <a:cubicBezTo>
                    <a:pt x="347" y="9"/>
                    <a:pt x="347" y="8"/>
                    <a:pt x="345" y="7"/>
                  </a:cubicBezTo>
                  <a:cubicBezTo>
                    <a:pt x="343" y="6"/>
                    <a:pt x="342" y="6"/>
                    <a:pt x="340" y="4"/>
                  </a:cubicBezTo>
                  <a:cubicBezTo>
                    <a:pt x="340" y="2"/>
                    <a:pt x="339" y="1"/>
                    <a:pt x="338" y="1"/>
                  </a:cubicBezTo>
                  <a:cubicBezTo>
                    <a:pt x="335" y="1"/>
                    <a:pt x="333" y="1"/>
                    <a:pt x="330" y="1"/>
                  </a:cubicBezTo>
                  <a:cubicBezTo>
                    <a:pt x="302" y="1"/>
                    <a:pt x="275" y="1"/>
                    <a:pt x="247" y="1"/>
                  </a:cubicBezTo>
                  <a:cubicBezTo>
                    <a:pt x="199" y="1"/>
                    <a:pt x="151" y="1"/>
                    <a:pt x="103" y="1"/>
                  </a:cubicBezTo>
                  <a:cubicBezTo>
                    <a:pt x="69" y="1"/>
                    <a:pt x="34" y="1"/>
                    <a:pt x="0" y="0"/>
                  </a:cubicBezTo>
                  <a:cubicBezTo>
                    <a:pt x="0" y="50"/>
                    <a:pt x="0" y="100"/>
                    <a:pt x="0" y="150"/>
                  </a:cubicBezTo>
                  <a:cubicBezTo>
                    <a:pt x="0" y="154"/>
                    <a:pt x="0" y="157"/>
                    <a:pt x="0" y="160"/>
                  </a:cubicBezTo>
                  <a:cubicBezTo>
                    <a:pt x="26" y="160"/>
                    <a:pt x="52" y="160"/>
                    <a:pt x="78" y="160"/>
                  </a:cubicBezTo>
                  <a:cubicBezTo>
                    <a:pt x="90" y="160"/>
                    <a:pt x="102" y="160"/>
                    <a:pt x="114" y="160"/>
                  </a:cubicBezTo>
                  <a:cubicBezTo>
                    <a:pt x="116" y="160"/>
                    <a:pt x="119" y="160"/>
                    <a:pt x="122" y="160"/>
                  </a:cubicBezTo>
                  <a:cubicBezTo>
                    <a:pt x="123" y="160"/>
                    <a:pt x="122" y="165"/>
                    <a:pt x="122" y="166"/>
                  </a:cubicBezTo>
                  <a:cubicBezTo>
                    <a:pt x="122" y="172"/>
                    <a:pt x="122" y="179"/>
                    <a:pt x="122" y="185"/>
                  </a:cubicBezTo>
                  <a:cubicBezTo>
                    <a:pt x="122" y="197"/>
                    <a:pt x="122" y="209"/>
                    <a:pt x="122" y="221"/>
                  </a:cubicBezTo>
                  <a:cubicBezTo>
                    <a:pt x="122" y="222"/>
                    <a:pt x="122" y="240"/>
                    <a:pt x="122" y="240"/>
                  </a:cubicBezTo>
                  <a:cubicBezTo>
                    <a:pt x="128" y="240"/>
                    <a:pt x="134" y="240"/>
                    <a:pt x="140" y="240"/>
                  </a:cubicBezTo>
                  <a:cubicBezTo>
                    <a:pt x="164" y="240"/>
                    <a:pt x="189" y="240"/>
                    <a:pt x="213" y="240"/>
                  </a:cubicBezTo>
                  <a:cubicBezTo>
                    <a:pt x="262" y="240"/>
                    <a:pt x="311" y="240"/>
                    <a:pt x="360" y="240"/>
                  </a:cubicBezTo>
                  <a:cubicBezTo>
                    <a:pt x="410" y="240"/>
                    <a:pt x="459" y="241"/>
                    <a:pt x="509" y="240"/>
                  </a:cubicBezTo>
                  <a:cubicBezTo>
                    <a:pt x="511" y="240"/>
                    <a:pt x="533" y="241"/>
                    <a:pt x="533" y="24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11366">
              <a:extLst>
                <a:ext uri="{FF2B5EF4-FFF2-40B4-BE49-F238E27FC236}">
                  <a16:creationId xmlns:a16="http://schemas.microsoft.com/office/drawing/2014/main" id="{D8CF66DA-B886-2A4E-A842-A193B3862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4" y="1426"/>
              <a:ext cx="341" cy="206"/>
              <a:chOff x="5004" y="1427"/>
              <a:chExt cx="341" cy="206"/>
            </a:xfrm>
            <a:grpFill/>
          </p:grpSpPr>
          <p:sp>
            <p:nvSpPr>
              <p:cNvPr id="168" name="Freeform 102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86654B7-C693-2941-B310-BFE96879E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1427"/>
                <a:ext cx="341" cy="175"/>
              </a:xfrm>
              <a:custGeom>
                <a:avLst/>
                <a:gdLst>
                  <a:gd name="T0" fmla="*/ 336 w 220"/>
                  <a:gd name="T1" fmla="*/ 135 h 113"/>
                  <a:gd name="T2" fmla="*/ 310 w 220"/>
                  <a:gd name="T3" fmla="*/ 104 h 113"/>
                  <a:gd name="T4" fmla="*/ 322 w 220"/>
                  <a:gd name="T5" fmla="*/ 107 h 113"/>
                  <a:gd name="T6" fmla="*/ 332 w 220"/>
                  <a:gd name="T7" fmla="*/ 124 h 113"/>
                  <a:gd name="T8" fmla="*/ 308 w 220"/>
                  <a:gd name="T9" fmla="*/ 147 h 113"/>
                  <a:gd name="T10" fmla="*/ 287 w 220"/>
                  <a:gd name="T11" fmla="*/ 139 h 113"/>
                  <a:gd name="T12" fmla="*/ 277 w 220"/>
                  <a:gd name="T13" fmla="*/ 118 h 113"/>
                  <a:gd name="T14" fmla="*/ 270 w 220"/>
                  <a:gd name="T15" fmla="*/ 110 h 113"/>
                  <a:gd name="T16" fmla="*/ 276 w 220"/>
                  <a:gd name="T17" fmla="*/ 110 h 113"/>
                  <a:gd name="T18" fmla="*/ 265 w 220"/>
                  <a:gd name="T19" fmla="*/ 93 h 113"/>
                  <a:gd name="T20" fmla="*/ 265 w 220"/>
                  <a:gd name="T21" fmla="*/ 85 h 113"/>
                  <a:gd name="T22" fmla="*/ 245 w 220"/>
                  <a:gd name="T23" fmla="*/ 74 h 113"/>
                  <a:gd name="T24" fmla="*/ 242 w 220"/>
                  <a:gd name="T25" fmla="*/ 82 h 113"/>
                  <a:gd name="T26" fmla="*/ 239 w 220"/>
                  <a:gd name="T27" fmla="*/ 73 h 113"/>
                  <a:gd name="T28" fmla="*/ 233 w 220"/>
                  <a:gd name="T29" fmla="*/ 68 h 113"/>
                  <a:gd name="T30" fmla="*/ 242 w 220"/>
                  <a:gd name="T31" fmla="*/ 68 h 113"/>
                  <a:gd name="T32" fmla="*/ 254 w 220"/>
                  <a:gd name="T33" fmla="*/ 48 h 113"/>
                  <a:gd name="T34" fmla="*/ 250 w 220"/>
                  <a:gd name="T35" fmla="*/ 45 h 113"/>
                  <a:gd name="T36" fmla="*/ 264 w 220"/>
                  <a:gd name="T37" fmla="*/ 40 h 113"/>
                  <a:gd name="T38" fmla="*/ 276 w 220"/>
                  <a:gd name="T39" fmla="*/ 29 h 113"/>
                  <a:gd name="T40" fmla="*/ 265 w 220"/>
                  <a:gd name="T41" fmla="*/ 29 h 113"/>
                  <a:gd name="T42" fmla="*/ 257 w 220"/>
                  <a:gd name="T43" fmla="*/ 26 h 113"/>
                  <a:gd name="T44" fmla="*/ 259 w 220"/>
                  <a:gd name="T45" fmla="*/ 23 h 113"/>
                  <a:gd name="T46" fmla="*/ 248 w 220"/>
                  <a:gd name="T47" fmla="*/ 9 h 113"/>
                  <a:gd name="T48" fmla="*/ 242 w 220"/>
                  <a:gd name="T49" fmla="*/ 3 h 113"/>
                  <a:gd name="T50" fmla="*/ 211 w 220"/>
                  <a:gd name="T51" fmla="*/ 23 h 113"/>
                  <a:gd name="T52" fmla="*/ 43 w 220"/>
                  <a:gd name="T53" fmla="*/ 19 h 113"/>
                  <a:gd name="T54" fmla="*/ 0 w 220"/>
                  <a:gd name="T55" fmla="*/ 101 h 113"/>
                  <a:gd name="T56" fmla="*/ 65 w 220"/>
                  <a:gd name="T57" fmla="*/ 112 h 113"/>
                  <a:gd name="T58" fmla="*/ 133 w 220"/>
                  <a:gd name="T59" fmla="*/ 107 h 113"/>
                  <a:gd name="T60" fmla="*/ 202 w 220"/>
                  <a:gd name="T61" fmla="*/ 108 h 113"/>
                  <a:gd name="T62" fmla="*/ 206 w 220"/>
                  <a:gd name="T63" fmla="*/ 138 h 113"/>
                  <a:gd name="T64" fmla="*/ 225 w 220"/>
                  <a:gd name="T65" fmla="*/ 142 h 113"/>
                  <a:gd name="T66" fmla="*/ 225 w 220"/>
                  <a:gd name="T67" fmla="*/ 146 h 113"/>
                  <a:gd name="T68" fmla="*/ 231 w 220"/>
                  <a:gd name="T69" fmla="*/ 169 h 113"/>
                  <a:gd name="T70" fmla="*/ 229 w 220"/>
                  <a:gd name="T71" fmla="*/ 172 h 113"/>
                  <a:gd name="T72" fmla="*/ 245 w 220"/>
                  <a:gd name="T73" fmla="*/ 169 h 113"/>
                  <a:gd name="T74" fmla="*/ 246 w 220"/>
                  <a:gd name="T75" fmla="*/ 161 h 113"/>
                  <a:gd name="T76" fmla="*/ 250 w 220"/>
                  <a:gd name="T77" fmla="*/ 158 h 113"/>
                  <a:gd name="T78" fmla="*/ 260 w 220"/>
                  <a:gd name="T79" fmla="*/ 152 h 113"/>
                  <a:gd name="T80" fmla="*/ 262 w 220"/>
                  <a:gd name="T81" fmla="*/ 149 h 113"/>
                  <a:gd name="T82" fmla="*/ 264 w 220"/>
                  <a:gd name="T83" fmla="*/ 146 h 113"/>
                  <a:gd name="T84" fmla="*/ 271 w 220"/>
                  <a:gd name="T85" fmla="*/ 146 h 113"/>
                  <a:gd name="T86" fmla="*/ 273 w 220"/>
                  <a:gd name="T87" fmla="*/ 146 h 113"/>
                  <a:gd name="T88" fmla="*/ 273 w 220"/>
                  <a:gd name="T89" fmla="*/ 153 h 113"/>
                  <a:gd name="T90" fmla="*/ 282 w 220"/>
                  <a:gd name="T91" fmla="*/ 167 h 113"/>
                  <a:gd name="T92" fmla="*/ 293 w 220"/>
                  <a:gd name="T93" fmla="*/ 156 h 113"/>
                  <a:gd name="T94" fmla="*/ 307 w 220"/>
                  <a:gd name="T95" fmla="*/ 156 h 113"/>
                  <a:gd name="T96" fmla="*/ 313 w 220"/>
                  <a:gd name="T97" fmla="*/ 155 h 113"/>
                  <a:gd name="T98" fmla="*/ 336 w 220"/>
                  <a:gd name="T99" fmla="*/ 152 h 113"/>
                  <a:gd name="T100" fmla="*/ 335 w 220"/>
                  <a:gd name="T101" fmla="*/ 146 h 113"/>
                  <a:gd name="T102" fmla="*/ 338 w 220"/>
                  <a:gd name="T103" fmla="*/ 139 h 1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0"/>
                  <a:gd name="T157" fmla="*/ 0 h 113"/>
                  <a:gd name="T158" fmla="*/ 220 w 220"/>
                  <a:gd name="T159" fmla="*/ 113 h 11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0" h="113">
                    <a:moveTo>
                      <a:pt x="219" y="94"/>
                    </a:moveTo>
                    <a:cubicBezTo>
                      <a:pt x="219" y="92"/>
                      <a:pt x="219" y="90"/>
                      <a:pt x="219" y="88"/>
                    </a:cubicBezTo>
                    <a:cubicBezTo>
                      <a:pt x="218" y="88"/>
                      <a:pt x="218" y="88"/>
                      <a:pt x="217" y="88"/>
                    </a:cubicBezTo>
                    <a:cubicBezTo>
                      <a:pt x="217" y="88"/>
                      <a:pt x="217" y="87"/>
                      <a:pt x="217" y="87"/>
                    </a:cubicBezTo>
                    <a:cubicBezTo>
                      <a:pt x="217" y="88"/>
                      <a:pt x="216" y="88"/>
                      <a:pt x="215" y="89"/>
                    </a:cubicBezTo>
                    <a:cubicBezTo>
                      <a:pt x="216" y="87"/>
                      <a:pt x="218" y="82"/>
                      <a:pt x="218" y="87"/>
                    </a:cubicBezTo>
                    <a:cubicBezTo>
                      <a:pt x="220" y="84"/>
                      <a:pt x="214" y="73"/>
                      <a:pt x="213" y="71"/>
                    </a:cubicBezTo>
                    <a:cubicBezTo>
                      <a:pt x="211" y="68"/>
                      <a:pt x="200" y="62"/>
                      <a:pt x="200" y="67"/>
                    </a:cubicBezTo>
                    <a:cubicBezTo>
                      <a:pt x="200" y="67"/>
                      <a:pt x="200" y="67"/>
                      <a:pt x="200" y="67"/>
                    </a:cubicBezTo>
                    <a:cubicBezTo>
                      <a:pt x="201" y="68"/>
                      <a:pt x="203" y="72"/>
                      <a:pt x="204" y="69"/>
                    </a:cubicBezTo>
                    <a:cubicBezTo>
                      <a:pt x="202" y="70"/>
                      <a:pt x="202" y="69"/>
                      <a:pt x="203" y="68"/>
                    </a:cubicBezTo>
                    <a:cubicBezTo>
                      <a:pt x="205" y="66"/>
                      <a:pt x="207" y="68"/>
                      <a:pt x="208" y="69"/>
                    </a:cubicBezTo>
                    <a:cubicBezTo>
                      <a:pt x="211" y="72"/>
                      <a:pt x="208" y="80"/>
                      <a:pt x="211" y="82"/>
                    </a:cubicBezTo>
                    <a:cubicBezTo>
                      <a:pt x="210" y="80"/>
                      <a:pt x="210" y="77"/>
                      <a:pt x="212" y="78"/>
                    </a:cubicBezTo>
                    <a:cubicBezTo>
                      <a:pt x="213" y="78"/>
                      <a:pt x="213" y="79"/>
                      <a:pt x="215" y="79"/>
                    </a:cubicBezTo>
                    <a:cubicBezTo>
                      <a:pt x="214" y="80"/>
                      <a:pt x="215" y="79"/>
                      <a:pt x="214" y="80"/>
                    </a:cubicBezTo>
                    <a:cubicBezTo>
                      <a:pt x="213" y="80"/>
                      <a:pt x="213" y="80"/>
                      <a:pt x="214" y="81"/>
                    </a:cubicBezTo>
                    <a:cubicBezTo>
                      <a:pt x="213" y="82"/>
                      <a:pt x="214" y="85"/>
                      <a:pt x="214" y="87"/>
                    </a:cubicBezTo>
                    <a:cubicBezTo>
                      <a:pt x="214" y="89"/>
                      <a:pt x="210" y="90"/>
                      <a:pt x="208" y="91"/>
                    </a:cubicBezTo>
                    <a:cubicBezTo>
                      <a:pt x="205" y="92"/>
                      <a:pt x="201" y="92"/>
                      <a:pt x="199" y="95"/>
                    </a:cubicBezTo>
                    <a:cubicBezTo>
                      <a:pt x="197" y="94"/>
                      <a:pt x="194" y="96"/>
                      <a:pt x="193" y="94"/>
                    </a:cubicBezTo>
                    <a:cubicBezTo>
                      <a:pt x="195" y="94"/>
                      <a:pt x="196" y="94"/>
                      <a:pt x="198" y="94"/>
                    </a:cubicBezTo>
                    <a:cubicBezTo>
                      <a:pt x="196" y="92"/>
                      <a:pt x="194" y="93"/>
                      <a:pt x="192" y="93"/>
                    </a:cubicBezTo>
                    <a:cubicBezTo>
                      <a:pt x="190" y="93"/>
                      <a:pt x="187" y="92"/>
                      <a:pt x="185" y="90"/>
                    </a:cubicBezTo>
                    <a:cubicBezTo>
                      <a:pt x="184" y="89"/>
                      <a:pt x="181" y="88"/>
                      <a:pt x="181" y="86"/>
                    </a:cubicBezTo>
                    <a:cubicBezTo>
                      <a:pt x="181" y="84"/>
                      <a:pt x="183" y="82"/>
                      <a:pt x="182" y="80"/>
                    </a:cubicBezTo>
                    <a:cubicBezTo>
                      <a:pt x="181" y="79"/>
                      <a:pt x="182" y="79"/>
                      <a:pt x="182" y="78"/>
                    </a:cubicBezTo>
                    <a:cubicBezTo>
                      <a:pt x="182" y="78"/>
                      <a:pt x="180" y="76"/>
                      <a:pt x="179" y="76"/>
                    </a:cubicBezTo>
                    <a:cubicBezTo>
                      <a:pt x="178" y="75"/>
                      <a:pt x="177" y="77"/>
                      <a:pt x="176" y="76"/>
                    </a:cubicBezTo>
                    <a:cubicBezTo>
                      <a:pt x="176" y="76"/>
                      <a:pt x="175" y="74"/>
                      <a:pt x="175" y="73"/>
                    </a:cubicBezTo>
                    <a:cubicBezTo>
                      <a:pt x="177" y="77"/>
                      <a:pt x="171" y="73"/>
                      <a:pt x="171" y="72"/>
                    </a:cubicBezTo>
                    <a:cubicBezTo>
                      <a:pt x="171" y="70"/>
                      <a:pt x="173" y="71"/>
                      <a:pt x="174" y="71"/>
                    </a:cubicBezTo>
                    <a:cubicBezTo>
                      <a:pt x="174" y="70"/>
                      <a:pt x="173" y="69"/>
                      <a:pt x="175" y="68"/>
                    </a:cubicBezTo>
                    <a:cubicBezTo>
                      <a:pt x="173" y="67"/>
                      <a:pt x="174" y="66"/>
                      <a:pt x="175" y="68"/>
                    </a:cubicBezTo>
                    <a:cubicBezTo>
                      <a:pt x="176" y="70"/>
                      <a:pt x="177" y="71"/>
                      <a:pt x="176" y="72"/>
                    </a:cubicBezTo>
                    <a:cubicBezTo>
                      <a:pt x="176" y="72"/>
                      <a:pt x="177" y="71"/>
                      <a:pt x="178" y="71"/>
                    </a:cubicBezTo>
                    <a:cubicBezTo>
                      <a:pt x="177" y="70"/>
                      <a:pt x="176" y="69"/>
                      <a:pt x="176" y="68"/>
                    </a:cubicBezTo>
                    <a:cubicBezTo>
                      <a:pt x="175" y="67"/>
                      <a:pt x="175" y="66"/>
                      <a:pt x="175" y="66"/>
                    </a:cubicBezTo>
                    <a:cubicBezTo>
                      <a:pt x="175" y="64"/>
                      <a:pt x="173" y="60"/>
                      <a:pt x="171" y="59"/>
                    </a:cubicBezTo>
                    <a:cubicBezTo>
                      <a:pt x="171" y="59"/>
                      <a:pt x="171" y="60"/>
                      <a:pt x="171" y="60"/>
                    </a:cubicBezTo>
                    <a:cubicBezTo>
                      <a:pt x="171" y="59"/>
                      <a:pt x="170" y="59"/>
                      <a:pt x="170" y="59"/>
                    </a:cubicBezTo>
                    <a:cubicBezTo>
                      <a:pt x="171" y="59"/>
                      <a:pt x="171" y="57"/>
                      <a:pt x="171" y="56"/>
                    </a:cubicBezTo>
                    <a:cubicBezTo>
                      <a:pt x="171" y="56"/>
                      <a:pt x="170" y="56"/>
                      <a:pt x="170" y="56"/>
                    </a:cubicBezTo>
                    <a:cubicBezTo>
                      <a:pt x="170" y="56"/>
                      <a:pt x="171" y="55"/>
                      <a:pt x="171" y="55"/>
                    </a:cubicBezTo>
                    <a:cubicBezTo>
                      <a:pt x="169" y="54"/>
                      <a:pt x="168" y="53"/>
                      <a:pt x="168" y="52"/>
                    </a:cubicBezTo>
                    <a:cubicBezTo>
                      <a:pt x="167" y="52"/>
                      <a:pt x="167" y="52"/>
                      <a:pt x="166" y="53"/>
                    </a:cubicBezTo>
                    <a:cubicBezTo>
                      <a:pt x="166" y="50"/>
                      <a:pt x="161" y="51"/>
                      <a:pt x="161" y="47"/>
                    </a:cubicBezTo>
                    <a:cubicBezTo>
                      <a:pt x="160" y="47"/>
                      <a:pt x="159" y="47"/>
                      <a:pt x="158" y="48"/>
                    </a:cubicBezTo>
                    <a:cubicBezTo>
                      <a:pt x="160" y="47"/>
                      <a:pt x="163" y="52"/>
                      <a:pt x="161" y="51"/>
                    </a:cubicBezTo>
                    <a:cubicBezTo>
                      <a:pt x="160" y="52"/>
                      <a:pt x="160" y="52"/>
                      <a:pt x="160" y="51"/>
                    </a:cubicBezTo>
                    <a:cubicBezTo>
                      <a:pt x="159" y="51"/>
                      <a:pt x="156" y="55"/>
                      <a:pt x="157" y="51"/>
                    </a:cubicBezTo>
                    <a:cubicBezTo>
                      <a:pt x="156" y="52"/>
                      <a:pt x="156" y="52"/>
                      <a:pt x="156" y="53"/>
                    </a:cubicBezTo>
                    <a:cubicBezTo>
                      <a:pt x="154" y="52"/>
                      <a:pt x="156" y="52"/>
                      <a:pt x="156" y="52"/>
                    </a:cubicBezTo>
                    <a:cubicBezTo>
                      <a:pt x="156" y="50"/>
                      <a:pt x="157" y="51"/>
                      <a:pt x="156" y="50"/>
                    </a:cubicBezTo>
                    <a:cubicBezTo>
                      <a:pt x="155" y="50"/>
                      <a:pt x="154" y="51"/>
                      <a:pt x="153" y="49"/>
                    </a:cubicBezTo>
                    <a:cubicBezTo>
                      <a:pt x="152" y="49"/>
                      <a:pt x="153" y="48"/>
                      <a:pt x="154" y="47"/>
                    </a:cubicBezTo>
                    <a:cubicBezTo>
                      <a:pt x="152" y="47"/>
                      <a:pt x="151" y="48"/>
                      <a:pt x="151" y="49"/>
                    </a:cubicBezTo>
                    <a:cubicBezTo>
                      <a:pt x="150" y="48"/>
                      <a:pt x="150" y="47"/>
                      <a:pt x="151" y="47"/>
                    </a:cubicBezTo>
                    <a:cubicBezTo>
                      <a:pt x="150" y="46"/>
                      <a:pt x="151" y="46"/>
                      <a:pt x="152" y="45"/>
                    </a:cubicBezTo>
                    <a:cubicBezTo>
                      <a:pt x="153" y="45"/>
                      <a:pt x="151" y="43"/>
                      <a:pt x="150" y="44"/>
                    </a:cubicBezTo>
                    <a:cubicBezTo>
                      <a:pt x="150" y="43"/>
                      <a:pt x="150" y="43"/>
                      <a:pt x="151" y="42"/>
                    </a:cubicBezTo>
                    <a:cubicBezTo>
                      <a:pt x="154" y="44"/>
                      <a:pt x="154" y="44"/>
                      <a:pt x="153" y="41"/>
                    </a:cubicBezTo>
                    <a:cubicBezTo>
                      <a:pt x="153" y="41"/>
                      <a:pt x="154" y="42"/>
                      <a:pt x="155" y="42"/>
                    </a:cubicBezTo>
                    <a:cubicBezTo>
                      <a:pt x="155" y="42"/>
                      <a:pt x="156" y="44"/>
                      <a:pt x="156" y="44"/>
                    </a:cubicBezTo>
                    <a:cubicBezTo>
                      <a:pt x="156" y="43"/>
                      <a:pt x="155" y="42"/>
                      <a:pt x="155" y="41"/>
                    </a:cubicBezTo>
                    <a:cubicBezTo>
                      <a:pt x="153" y="40"/>
                      <a:pt x="154" y="37"/>
                      <a:pt x="156" y="36"/>
                    </a:cubicBezTo>
                    <a:cubicBezTo>
                      <a:pt x="158" y="36"/>
                      <a:pt x="157" y="39"/>
                      <a:pt x="159" y="38"/>
                    </a:cubicBezTo>
                    <a:cubicBezTo>
                      <a:pt x="154" y="35"/>
                      <a:pt x="163" y="34"/>
                      <a:pt x="164" y="31"/>
                    </a:cubicBezTo>
                    <a:cubicBezTo>
                      <a:pt x="164" y="32"/>
                      <a:pt x="163" y="32"/>
                      <a:pt x="162" y="32"/>
                    </a:cubicBezTo>
                    <a:cubicBezTo>
                      <a:pt x="163" y="32"/>
                      <a:pt x="163" y="31"/>
                      <a:pt x="163" y="30"/>
                    </a:cubicBezTo>
                    <a:cubicBezTo>
                      <a:pt x="162" y="30"/>
                      <a:pt x="161" y="31"/>
                      <a:pt x="161" y="32"/>
                    </a:cubicBezTo>
                    <a:cubicBezTo>
                      <a:pt x="160" y="31"/>
                      <a:pt x="161" y="30"/>
                      <a:pt x="161" y="29"/>
                    </a:cubicBezTo>
                    <a:cubicBezTo>
                      <a:pt x="160" y="30"/>
                      <a:pt x="160" y="28"/>
                      <a:pt x="158" y="28"/>
                    </a:cubicBezTo>
                    <a:cubicBezTo>
                      <a:pt x="159" y="28"/>
                      <a:pt x="163" y="28"/>
                      <a:pt x="164" y="28"/>
                    </a:cubicBezTo>
                    <a:cubicBezTo>
                      <a:pt x="165" y="27"/>
                      <a:pt x="168" y="27"/>
                      <a:pt x="167" y="27"/>
                    </a:cubicBezTo>
                    <a:cubicBezTo>
                      <a:pt x="169" y="26"/>
                      <a:pt x="169" y="27"/>
                      <a:pt x="170" y="26"/>
                    </a:cubicBezTo>
                    <a:cubicBezTo>
                      <a:pt x="172" y="26"/>
                      <a:pt x="173" y="23"/>
                      <a:pt x="174" y="23"/>
                    </a:cubicBezTo>
                    <a:cubicBezTo>
                      <a:pt x="175" y="24"/>
                      <a:pt x="173" y="27"/>
                      <a:pt x="175" y="24"/>
                    </a:cubicBezTo>
                    <a:cubicBezTo>
                      <a:pt x="176" y="24"/>
                      <a:pt x="178" y="21"/>
                      <a:pt x="178" y="21"/>
                    </a:cubicBezTo>
                    <a:cubicBezTo>
                      <a:pt x="178" y="20"/>
                      <a:pt x="178" y="19"/>
                      <a:pt x="178" y="19"/>
                    </a:cubicBezTo>
                    <a:cubicBezTo>
                      <a:pt x="176" y="18"/>
                      <a:pt x="177" y="17"/>
                      <a:pt x="177" y="17"/>
                    </a:cubicBezTo>
                    <a:cubicBezTo>
                      <a:pt x="175" y="16"/>
                      <a:pt x="173" y="18"/>
                      <a:pt x="173" y="19"/>
                    </a:cubicBezTo>
                    <a:cubicBezTo>
                      <a:pt x="173" y="20"/>
                      <a:pt x="174" y="22"/>
                      <a:pt x="172" y="21"/>
                    </a:cubicBezTo>
                    <a:cubicBezTo>
                      <a:pt x="173" y="20"/>
                      <a:pt x="172" y="19"/>
                      <a:pt x="171" y="19"/>
                    </a:cubicBezTo>
                    <a:cubicBezTo>
                      <a:pt x="170" y="20"/>
                      <a:pt x="170" y="20"/>
                      <a:pt x="169" y="21"/>
                    </a:cubicBezTo>
                    <a:cubicBezTo>
                      <a:pt x="169" y="20"/>
                      <a:pt x="169" y="20"/>
                      <a:pt x="168" y="21"/>
                    </a:cubicBezTo>
                    <a:cubicBezTo>
                      <a:pt x="167" y="18"/>
                      <a:pt x="167" y="17"/>
                      <a:pt x="170" y="19"/>
                    </a:cubicBezTo>
                    <a:cubicBezTo>
                      <a:pt x="170" y="17"/>
                      <a:pt x="167" y="16"/>
                      <a:pt x="166" y="17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5" y="15"/>
                      <a:pt x="164" y="16"/>
                    </a:cubicBezTo>
                    <a:cubicBezTo>
                      <a:pt x="165" y="14"/>
                      <a:pt x="165" y="13"/>
                      <a:pt x="165" y="12"/>
                    </a:cubicBezTo>
                    <a:cubicBezTo>
                      <a:pt x="165" y="12"/>
                      <a:pt x="168" y="17"/>
                      <a:pt x="167" y="15"/>
                    </a:cubicBezTo>
                    <a:cubicBezTo>
                      <a:pt x="167" y="12"/>
                      <a:pt x="165" y="10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8"/>
                      <a:pt x="164" y="8"/>
                    </a:cubicBezTo>
                    <a:cubicBezTo>
                      <a:pt x="163" y="8"/>
                      <a:pt x="161" y="7"/>
                      <a:pt x="160" y="6"/>
                    </a:cubicBezTo>
                    <a:cubicBezTo>
                      <a:pt x="162" y="6"/>
                      <a:pt x="163" y="6"/>
                      <a:pt x="165" y="6"/>
                    </a:cubicBezTo>
                    <a:cubicBezTo>
                      <a:pt x="165" y="5"/>
                      <a:pt x="165" y="2"/>
                      <a:pt x="165" y="2"/>
                    </a:cubicBezTo>
                    <a:cubicBezTo>
                      <a:pt x="165" y="2"/>
                      <a:pt x="162" y="3"/>
                      <a:pt x="162" y="2"/>
                    </a:cubicBezTo>
                    <a:cubicBezTo>
                      <a:pt x="159" y="2"/>
                      <a:pt x="160" y="0"/>
                      <a:pt x="156" y="2"/>
                    </a:cubicBezTo>
                    <a:cubicBezTo>
                      <a:pt x="154" y="3"/>
                      <a:pt x="151" y="2"/>
                      <a:pt x="150" y="5"/>
                    </a:cubicBezTo>
                    <a:cubicBezTo>
                      <a:pt x="149" y="9"/>
                      <a:pt x="147" y="5"/>
                      <a:pt x="144" y="6"/>
                    </a:cubicBezTo>
                    <a:cubicBezTo>
                      <a:pt x="141" y="8"/>
                      <a:pt x="142" y="10"/>
                      <a:pt x="142" y="13"/>
                    </a:cubicBezTo>
                    <a:cubicBezTo>
                      <a:pt x="139" y="11"/>
                      <a:pt x="138" y="13"/>
                      <a:pt x="136" y="15"/>
                    </a:cubicBezTo>
                    <a:cubicBezTo>
                      <a:pt x="134" y="17"/>
                      <a:pt x="122" y="16"/>
                      <a:pt x="120" y="15"/>
                    </a:cubicBezTo>
                    <a:cubicBezTo>
                      <a:pt x="107" y="15"/>
                      <a:pt x="93" y="15"/>
                      <a:pt x="80" y="14"/>
                    </a:cubicBezTo>
                    <a:cubicBezTo>
                      <a:pt x="67" y="14"/>
                      <a:pt x="54" y="13"/>
                      <a:pt x="41" y="13"/>
                    </a:cubicBezTo>
                    <a:cubicBezTo>
                      <a:pt x="37" y="13"/>
                      <a:pt x="32" y="13"/>
                      <a:pt x="28" y="12"/>
                    </a:cubicBezTo>
                    <a:cubicBezTo>
                      <a:pt x="24" y="12"/>
                      <a:pt x="20" y="12"/>
                      <a:pt x="16" y="12"/>
                    </a:cubicBezTo>
                    <a:cubicBezTo>
                      <a:pt x="14" y="12"/>
                      <a:pt x="15" y="13"/>
                      <a:pt x="14" y="15"/>
                    </a:cubicBezTo>
                    <a:cubicBezTo>
                      <a:pt x="12" y="24"/>
                      <a:pt x="9" y="34"/>
                      <a:pt x="6" y="44"/>
                    </a:cubicBezTo>
                    <a:cubicBezTo>
                      <a:pt x="4" y="50"/>
                      <a:pt x="0" y="58"/>
                      <a:pt x="0" y="65"/>
                    </a:cubicBezTo>
                    <a:cubicBezTo>
                      <a:pt x="0" y="69"/>
                      <a:pt x="5" y="68"/>
                      <a:pt x="9" y="68"/>
                    </a:cubicBezTo>
                    <a:cubicBezTo>
                      <a:pt x="13" y="68"/>
                      <a:pt x="16" y="68"/>
                      <a:pt x="20" y="68"/>
                    </a:cubicBezTo>
                    <a:cubicBezTo>
                      <a:pt x="28" y="68"/>
                      <a:pt x="35" y="69"/>
                      <a:pt x="43" y="69"/>
                    </a:cubicBezTo>
                    <a:cubicBezTo>
                      <a:pt x="43" y="70"/>
                      <a:pt x="43" y="71"/>
                      <a:pt x="42" y="72"/>
                    </a:cubicBezTo>
                    <a:cubicBezTo>
                      <a:pt x="45" y="71"/>
                      <a:pt x="46" y="71"/>
                      <a:pt x="46" y="69"/>
                    </a:cubicBezTo>
                    <a:cubicBezTo>
                      <a:pt x="47" y="69"/>
                      <a:pt x="55" y="68"/>
                      <a:pt x="55" y="69"/>
                    </a:cubicBezTo>
                    <a:cubicBezTo>
                      <a:pt x="55" y="70"/>
                      <a:pt x="64" y="69"/>
                      <a:pt x="65" y="69"/>
                    </a:cubicBezTo>
                    <a:cubicBezTo>
                      <a:pt x="72" y="69"/>
                      <a:pt x="79" y="69"/>
                      <a:pt x="86" y="69"/>
                    </a:cubicBezTo>
                    <a:cubicBezTo>
                      <a:pt x="90" y="69"/>
                      <a:pt x="93" y="69"/>
                      <a:pt x="96" y="70"/>
                    </a:cubicBezTo>
                    <a:cubicBezTo>
                      <a:pt x="98" y="70"/>
                      <a:pt x="101" y="70"/>
                      <a:pt x="103" y="70"/>
                    </a:cubicBezTo>
                    <a:cubicBezTo>
                      <a:pt x="105" y="70"/>
                      <a:pt x="104" y="71"/>
                      <a:pt x="105" y="71"/>
                    </a:cubicBezTo>
                    <a:cubicBezTo>
                      <a:pt x="114" y="71"/>
                      <a:pt x="122" y="70"/>
                      <a:pt x="130" y="70"/>
                    </a:cubicBezTo>
                    <a:cubicBezTo>
                      <a:pt x="130" y="74"/>
                      <a:pt x="130" y="77"/>
                      <a:pt x="130" y="80"/>
                    </a:cubicBezTo>
                    <a:cubicBezTo>
                      <a:pt x="131" y="80"/>
                      <a:pt x="132" y="80"/>
                      <a:pt x="133" y="80"/>
                    </a:cubicBezTo>
                    <a:cubicBezTo>
                      <a:pt x="133" y="82"/>
                      <a:pt x="132" y="85"/>
                      <a:pt x="132" y="86"/>
                    </a:cubicBezTo>
                    <a:cubicBezTo>
                      <a:pt x="133" y="87"/>
                      <a:pt x="133" y="88"/>
                      <a:pt x="133" y="89"/>
                    </a:cubicBezTo>
                    <a:cubicBezTo>
                      <a:pt x="134" y="90"/>
                      <a:pt x="136" y="91"/>
                      <a:pt x="137" y="91"/>
                    </a:cubicBezTo>
                    <a:cubicBezTo>
                      <a:pt x="138" y="92"/>
                      <a:pt x="139" y="93"/>
                      <a:pt x="140" y="94"/>
                    </a:cubicBezTo>
                    <a:cubicBezTo>
                      <a:pt x="140" y="95"/>
                      <a:pt x="140" y="95"/>
                      <a:pt x="141" y="94"/>
                    </a:cubicBezTo>
                    <a:cubicBezTo>
                      <a:pt x="142" y="96"/>
                      <a:pt x="145" y="93"/>
                      <a:pt x="145" y="92"/>
                    </a:cubicBezTo>
                    <a:cubicBezTo>
                      <a:pt x="145" y="90"/>
                      <a:pt x="145" y="87"/>
                      <a:pt x="146" y="86"/>
                    </a:cubicBezTo>
                    <a:cubicBezTo>
                      <a:pt x="146" y="87"/>
                      <a:pt x="147" y="88"/>
                      <a:pt x="147" y="88"/>
                    </a:cubicBezTo>
                    <a:cubicBezTo>
                      <a:pt x="147" y="88"/>
                      <a:pt x="147" y="88"/>
                      <a:pt x="147" y="88"/>
                    </a:cubicBezTo>
                    <a:cubicBezTo>
                      <a:pt x="147" y="89"/>
                      <a:pt x="145" y="93"/>
                      <a:pt x="145" y="94"/>
                    </a:cubicBezTo>
                    <a:cubicBezTo>
                      <a:pt x="142" y="97"/>
                      <a:pt x="140" y="97"/>
                      <a:pt x="145" y="99"/>
                    </a:cubicBezTo>
                    <a:cubicBezTo>
                      <a:pt x="145" y="99"/>
                      <a:pt x="146" y="111"/>
                      <a:pt x="146" y="112"/>
                    </a:cubicBezTo>
                    <a:cubicBezTo>
                      <a:pt x="149" y="112"/>
                      <a:pt x="147" y="110"/>
                      <a:pt x="146" y="108"/>
                    </a:cubicBezTo>
                    <a:cubicBezTo>
                      <a:pt x="148" y="109"/>
                      <a:pt x="149" y="111"/>
                      <a:pt x="149" y="109"/>
                    </a:cubicBezTo>
                    <a:cubicBezTo>
                      <a:pt x="150" y="107"/>
                      <a:pt x="148" y="106"/>
                      <a:pt x="149" y="104"/>
                    </a:cubicBezTo>
                    <a:cubicBezTo>
                      <a:pt x="150" y="105"/>
                      <a:pt x="149" y="105"/>
                      <a:pt x="149" y="106"/>
                    </a:cubicBezTo>
                    <a:cubicBezTo>
                      <a:pt x="149" y="107"/>
                      <a:pt x="150" y="107"/>
                      <a:pt x="150" y="108"/>
                    </a:cubicBezTo>
                    <a:cubicBezTo>
                      <a:pt x="151" y="111"/>
                      <a:pt x="150" y="110"/>
                      <a:pt x="148" y="111"/>
                    </a:cubicBezTo>
                    <a:cubicBezTo>
                      <a:pt x="150" y="111"/>
                      <a:pt x="151" y="112"/>
                      <a:pt x="151" y="113"/>
                    </a:cubicBezTo>
                    <a:cubicBezTo>
                      <a:pt x="151" y="110"/>
                      <a:pt x="155" y="112"/>
                      <a:pt x="154" y="108"/>
                    </a:cubicBezTo>
                    <a:cubicBezTo>
                      <a:pt x="155" y="108"/>
                      <a:pt x="156" y="109"/>
                      <a:pt x="156" y="111"/>
                    </a:cubicBezTo>
                    <a:cubicBezTo>
                      <a:pt x="156" y="110"/>
                      <a:pt x="157" y="108"/>
                      <a:pt x="158" y="109"/>
                    </a:cubicBezTo>
                    <a:cubicBezTo>
                      <a:pt x="157" y="107"/>
                      <a:pt x="155" y="105"/>
                      <a:pt x="156" y="104"/>
                    </a:cubicBezTo>
                    <a:cubicBezTo>
                      <a:pt x="156" y="104"/>
                      <a:pt x="157" y="105"/>
                      <a:pt x="157" y="105"/>
                    </a:cubicBezTo>
                    <a:cubicBezTo>
                      <a:pt x="158" y="105"/>
                      <a:pt x="158" y="103"/>
                      <a:pt x="158" y="103"/>
                    </a:cubicBezTo>
                    <a:cubicBezTo>
                      <a:pt x="158" y="103"/>
                      <a:pt x="159" y="103"/>
                      <a:pt x="159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9" y="102"/>
                      <a:pt x="157" y="100"/>
                      <a:pt x="159" y="98"/>
                    </a:cubicBezTo>
                    <a:cubicBezTo>
                      <a:pt x="159" y="99"/>
                      <a:pt x="159" y="100"/>
                      <a:pt x="159" y="101"/>
                    </a:cubicBezTo>
                    <a:cubicBezTo>
                      <a:pt x="159" y="102"/>
                      <a:pt x="160" y="101"/>
                      <a:pt x="161" y="102"/>
                    </a:cubicBezTo>
                    <a:cubicBezTo>
                      <a:pt x="162" y="103"/>
                      <a:pt x="162" y="104"/>
                      <a:pt x="162" y="105"/>
                    </a:cubicBezTo>
                    <a:cubicBezTo>
                      <a:pt x="163" y="104"/>
                      <a:pt x="163" y="102"/>
                      <a:pt x="162" y="101"/>
                    </a:cubicBezTo>
                    <a:cubicBezTo>
                      <a:pt x="163" y="102"/>
                      <a:pt x="168" y="101"/>
                      <a:pt x="164" y="100"/>
                    </a:cubicBezTo>
                    <a:cubicBezTo>
                      <a:pt x="165" y="99"/>
                      <a:pt x="170" y="102"/>
                      <a:pt x="168" y="98"/>
                    </a:cubicBezTo>
                    <a:cubicBezTo>
                      <a:pt x="168" y="98"/>
                      <a:pt x="169" y="98"/>
                      <a:pt x="169" y="98"/>
                    </a:cubicBezTo>
                    <a:cubicBezTo>
                      <a:pt x="169" y="97"/>
                      <a:pt x="168" y="96"/>
                      <a:pt x="168" y="95"/>
                    </a:cubicBezTo>
                    <a:cubicBezTo>
                      <a:pt x="169" y="95"/>
                      <a:pt x="169" y="96"/>
                      <a:pt x="170" y="96"/>
                    </a:cubicBezTo>
                    <a:cubicBezTo>
                      <a:pt x="170" y="96"/>
                      <a:pt x="169" y="96"/>
                      <a:pt x="169" y="96"/>
                    </a:cubicBezTo>
                    <a:cubicBezTo>
                      <a:pt x="170" y="97"/>
                      <a:pt x="170" y="97"/>
                      <a:pt x="171" y="97"/>
                    </a:cubicBezTo>
                    <a:cubicBezTo>
                      <a:pt x="171" y="97"/>
                      <a:pt x="171" y="96"/>
                      <a:pt x="170" y="95"/>
                    </a:cubicBezTo>
                    <a:cubicBezTo>
                      <a:pt x="171" y="95"/>
                      <a:pt x="170" y="94"/>
                      <a:pt x="170" y="93"/>
                    </a:cubicBezTo>
                    <a:cubicBezTo>
                      <a:pt x="170" y="93"/>
                      <a:pt x="170" y="93"/>
                      <a:pt x="170" y="94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1" y="93"/>
                      <a:pt x="171" y="92"/>
                      <a:pt x="171" y="92"/>
                    </a:cubicBezTo>
                    <a:cubicBezTo>
                      <a:pt x="171" y="94"/>
                      <a:pt x="176" y="93"/>
                      <a:pt x="173" y="96"/>
                    </a:cubicBezTo>
                    <a:cubicBezTo>
                      <a:pt x="174" y="96"/>
                      <a:pt x="174" y="95"/>
                      <a:pt x="175" y="94"/>
                    </a:cubicBezTo>
                    <a:cubicBezTo>
                      <a:pt x="175" y="93"/>
                      <a:pt x="175" y="93"/>
                      <a:pt x="176" y="92"/>
                    </a:cubicBezTo>
                    <a:cubicBezTo>
                      <a:pt x="176" y="92"/>
                      <a:pt x="176" y="93"/>
                      <a:pt x="176" y="93"/>
                    </a:cubicBezTo>
                    <a:cubicBezTo>
                      <a:pt x="176" y="93"/>
                      <a:pt x="176" y="92"/>
                      <a:pt x="177" y="93"/>
                    </a:cubicBezTo>
                    <a:cubicBezTo>
                      <a:pt x="176" y="93"/>
                      <a:pt x="176" y="94"/>
                      <a:pt x="176" y="94"/>
                    </a:cubicBezTo>
                    <a:cubicBezTo>
                      <a:pt x="176" y="94"/>
                      <a:pt x="176" y="94"/>
                      <a:pt x="176" y="94"/>
                    </a:cubicBezTo>
                    <a:cubicBezTo>
                      <a:pt x="177" y="96"/>
                      <a:pt x="175" y="96"/>
                      <a:pt x="174" y="97"/>
                    </a:cubicBezTo>
                    <a:cubicBezTo>
                      <a:pt x="176" y="96"/>
                      <a:pt x="178" y="98"/>
                      <a:pt x="175" y="98"/>
                    </a:cubicBezTo>
                    <a:cubicBezTo>
                      <a:pt x="175" y="99"/>
                      <a:pt x="176" y="99"/>
                      <a:pt x="176" y="99"/>
                    </a:cubicBezTo>
                    <a:cubicBezTo>
                      <a:pt x="175" y="100"/>
                      <a:pt x="175" y="103"/>
                      <a:pt x="175" y="105"/>
                    </a:cubicBezTo>
                    <a:cubicBezTo>
                      <a:pt x="176" y="107"/>
                      <a:pt x="172" y="109"/>
                      <a:pt x="173" y="110"/>
                    </a:cubicBezTo>
                    <a:cubicBezTo>
                      <a:pt x="174" y="110"/>
                      <a:pt x="179" y="109"/>
                      <a:pt x="179" y="106"/>
                    </a:cubicBezTo>
                    <a:cubicBezTo>
                      <a:pt x="179" y="108"/>
                      <a:pt x="180" y="108"/>
                      <a:pt x="182" y="108"/>
                    </a:cubicBezTo>
                    <a:cubicBezTo>
                      <a:pt x="182" y="107"/>
                      <a:pt x="182" y="106"/>
                      <a:pt x="182" y="105"/>
                    </a:cubicBezTo>
                    <a:cubicBezTo>
                      <a:pt x="183" y="106"/>
                      <a:pt x="183" y="107"/>
                      <a:pt x="183" y="108"/>
                    </a:cubicBezTo>
                    <a:cubicBezTo>
                      <a:pt x="184" y="108"/>
                      <a:pt x="187" y="107"/>
                      <a:pt x="186" y="105"/>
                    </a:cubicBezTo>
                    <a:cubicBezTo>
                      <a:pt x="188" y="104"/>
                      <a:pt x="188" y="101"/>
                      <a:pt x="189" y="101"/>
                    </a:cubicBezTo>
                    <a:cubicBezTo>
                      <a:pt x="191" y="101"/>
                      <a:pt x="191" y="102"/>
                      <a:pt x="190" y="103"/>
                    </a:cubicBezTo>
                    <a:cubicBezTo>
                      <a:pt x="192" y="103"/>
                      <a:pt x="192" y="101"/>
                      <a:pt x="194" y="101"/>
                    </a:cubicBezTo>
                    <a:cubicBezTo>
                      <a:pt x="195" y="101"/>
                      <a:pt x="195" y="102"/>
                      <a:pt x="196" y="101"/>
                    </a:cubicBezTo>
                    <a:cubicBezTo>
                      <a:pt x="197" y="101"/>
                      <a:pt x="197" y="101"/>
                      <a:pt x="198" y="101"/>
                    </a:cubicBezTo>
                    <a:cubicBezTo>
                      <a:pt x="198" y="100"/>
                      <a:pt x="198" y="100"/>
                      <a:pt x="199" y="100"/>
                    </a:cubicBezTo>
                    <a:cubicBezTo>
                      <a:pt x="201" y="101"/>
                      <a:pt x="198" y="101"/>
                      <a:pt x="198" y="102"/>
                    </a:cubicBezTo>
                    <a:cubicBezTo>
                      <a:pt x="198" y="101"/>
                      <a:pt x="197" y="104"/>
                      <a:pt x="199" y="103"/>
                    </a:cubicBezTo>
                    <a:cubicBezTo>
                      <a:pt x="200" y="102"/>
                      <a:pt x="201" y="101"/>
                      <a:pt x="202" y="100"/>
                    </a:cubicBezTo>
                    <a:cubicBezTo>
                      <a:pt x="204" y="99"/>
                      <a:pt x="207" y="99"/>
                      <a:pt x="209" y="99"/>
                    </a:cubicBezTo>
                    <a:cubicBezTo>
                      <a:pt x="211" y="98"/>
                      <a:pt x="214" y="97"/>
                      <a:pt x="215" y="99"/>
                    </a:cubicBezTo>
                    <a:cubicBezTo>
                      <a:pt x="216" y="98"/>
                      <a:pt x="215" y="99"/>
                      <a:pt x="215" y="98"/>
                    </a:cubicBezTo>
                    <a:cubicBezTo>
                      <a:pt x="216" y="98"/>
                      <a:pt x="216" y="98"/>
                      <a:pt x="217" y="98"/>
                    </a:cubicBezTo>
                    <a:cubicBezTo>
                      <a:pt x="217" y="98"/>
                      <a:pt x="217" y="99"/>
                      <a:pt x="216" y="99"/>
                    </a:cubicBezTo>
                    <a:cubicBezTo>
                      <a:pt x="217" y="99"/>
                      <a:pt x="217" y="99"/>
                      <a:pt x="217" y="99"/>
                    </a:cubicBezTo>
                    <a:cubicBezTo>
                      <a:pt x="217" y="99"/>
                      <a:pt x="218" y="96"/>
                      <a:pt x="217" y="95"/>
                    </a:cubicBezTo>
                    <a:cubicBezTo>
                      <a:pt x="217" y="95"/>
                      <a:pt x="215" y="96"/>
                      <a:pt x="216" y="94"/>
                    </a:cubicBezTo>
                    <a:cubicBezTo>
                      <a:pt x="216" y="94"/>
                      <a:pt x="215" y="95"/>
                      <a:pt x="215" y="95"/>
                    </a:cubicBezTo>
                    <a:cubicBezTo>
                      <a:pt x="214" y="92"/>
                      <a:pt x="218" y="93"/>
                      <a:pt x="216" y="90"/>
                    </a:cubicBezTo>
                    <a:cubicBezTo>
                      <a:pt x="217" y="90"/>
                      <a:pt x="217" y="90"/>
                      <a:pt x="217" y="90"/>
                    </a:cubicBezTo>
                    <a:cubicBezTo>
                      <a:pt x="217" y="90"/>
                      <a:pt x="217" y="90"/>
                      <a:pt x="218" y="90"/>
                    </a:cubicBezTo>
                    <a:cubicBezTo>
                      <a:pt x="219" y="94"/>
                      <a:pt x="218" y="97"/>
                      <a:pt x="218" y="100"/>
                    </a:cubicBezTo>
                    <a:cubicBezTo>
                      <a:pt x="219" y="98"/>
                      <a:pt x="219" y="96"/>
                      <a:pt x="219" y="9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Freeform 1024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37B879C-B5E5-614C-A8CE-D3BAD2AD2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1582"/>
                <a:ext cx="4" cy="16"/>
              </a:xfrm>
              <a:custGeom>
                <a:avLst/>
                <a:gdLst>
                  <a:gd name="T0" fmla="*/ 1 w 3"/>
                  <a:gd name="T1" fmla="*/ 10 h 10"/>
                  <a:gd name="T2" fmla="*/ 1 w 3"/>
                  <a:gd name="T3" fmla="*/ 13 h 10"/>
                  <a:gd name="T4" fmla="*/ 3 w 3"/>
                  <a:gd name="T5" fmla="*/ 0 h 10"/>
                  <a:gd name="T6" fmla="*/ 1 w 3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0"/>
                  <a:gd name="T14" fmla="*/ 3 w 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0">
                    <a:moveTo>
                      <a:pt x="1" y="6"/>
                    </a:moveTo>
                    <a:cubicBezTo>
                      <a:pt x="0" y="7"/>
                      <a:pt x="0" y="10"/>
                      <a:pt x="1" y="8"/>
                    </a:cubicBezTo>
                    <a:cubicBezTo>
                      <a:pt x="2" y="7"/>
                      <a:pt x="3" y="1"/>
                      <a:pt x="2" y="0"/>
                    </a:cubicBezTo>
                    <a:cubicBezTo>
                      <a:pt x="2" y="2"/>
                      <a:pt x="1" y="3"/>
                      <a:pt x="1" y="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Freeform 1024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30C9D3E-9504-894D-B927-4753BAB9C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585"/>
                <a:ext cx="3" cy="3"/>
              </a:xfrm>
              <a:custGeom>
                <a:avLst/>
                <a:gdLst>
                  <a:gd name="T0" fmla="*/ 3 w 2"/>
                  <a:gd name="T1" fmla="*/ 0 h 2"/>
                  <a:gd name="T2" fmla="*/ 3 w 2"/>
                  <a:gd name="T3" fmla="*/ 0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1" y="2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" name="Freeform 1024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3CF708B-26C2-374A-85AC-EBD66E73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586"/>
                <a:ext cx="4" cy="4"/>
              </a:xfrm>
              <a:custGeom>
                <a:avLst/>
                <a:gdLst>
                  <a:gd name="T0" fmla="*/ 2 w 2"/>
                  <a:gd name="T1" fmla="*/ 4 h 2"/>
                  <a:gd name="T2" fmla="*/ 2 w 2"/>
                  <a:gd name="T3" fmla="*/ 0 h 2"/>
                  <a:gd name="T4" fmla="*/ 2 w 2"/>
                  <a:gd name="T5" fmla="*/ 4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Freeform 1024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4B6AE28-BB13-0545-A32B-6931D1592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1598"/>
                <a:ext cx="15" cy="10"/>
              </a:xfrm>
              <a:custGeom>
                <a:avLst/>
                <a:gdLst>
                  <a:gd name="T0" fmla="*/ 6 w 10"/>
                  <a:gd name="T1" fmla="*/ 6 h 7"/>
                  <a:gd name="T2" fmla="*/ 11 w 10"/>
                  <a:gd name="T3" fmla="*/ 0 h 7"/>
                  <a:gd name="T4" fmla="*/ 6 w 10"/>
                  <a:gd name="T5" fmla="*/ 4 h 7"/>
                  <a:gd name="T6" fmla="*/ 2 w 10"/>
                  <a:gd name="T7" fmla="*/ 9 h 7"/>
                  <a:gd name="T8" fmla="*/ 6 w 10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4" y="4"/>
                    </a:moveTo>
                    <a:cubicBezTo>
                      <a:pt x="5" y="3"/>
                      <a:pt x="10" y="1"/>
                      <a:pt x="7" y="0"/>
                    </a:cubicBezTo>
                    <a:cubicBezTo>
                      <a:pt x="7" y="0"/>
                      <a:pt x="4" y="2"/>
                      <a:pt x="4" y="3"/>
                    </a:cubicBezTo>
                    <a:cubicBezTo>
                      <a:pt x="3" y="3"/>
                      <a:pt x="0" y="5"/>
                      <a:pt x="1" y="6"/>
                    </a:cubicBezTo>
                    <a:cubicBezTo>
                      <a:pt x="2" y="7"/>
                      <a:pt x="4" y="4"/>
                      <a:pt x="4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Freeform 1024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77C849C-1FA6-1E47-BD38-D7A270624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1601"/>
                <a:ext cx="38" cy="24"/>
              </a:xfrm>
              <a:custGeom>
                <a:avLst/>
                <a:gdLst>
                  <a:gd name="T0" fmla="*/ 36 w 24"/>
                  <a:gd name="T1" fmla="*/ 17 h 16"/>
                  <a:gd name="T2" fmla="*/ 32 w 24"/>
                  <a:gd name="T3" fmla="*/ 11 h 16"/>
                  <a:gd name="T4" fmla="*/ 30 w 24"/>
                  <a:gd name="T5" fmla="*/ 8 h 16"/>
                  <a:gd name="T6" fmla="*/ 32 w 24"/>
                  <a:gd name="T7" fmla="*/ 9 h 16"/>
                  <a:gd name="T8" fmla="*/ 30 w 24"/>
                  <a:gd name="T9" fmla="*/ 3 h 16"/>
                  <a:gd name="T10" fmla="*/ 25 w 24"/>
                  <a:gd name="T11" fmla="*/ 8 h 16"/>
                  <a:gd name="T12" fmla="*/ 27 w 24"/>
                  <a:gd name="T13" fmla="*/ 3 h 16"/>
                  <a:gd name="T14" fmla="*/ 24 w 24"/>
                  <a:gd name="T15" fmla="*/ 5 h 16"/>
                  <a:gd name="T16" fmla="*/ 13 w 24"/>
                  <a:gd name="T17" fmla="*/ 14 h 16"/>
                  <a:gd name="T18" fmla="*/ 11 w 24"/>
                  <a:gd name="T19" fmla="*/ 20 h 16"/>
                  <a:gd name="T20" fmla="*/ 10 w 24"/>
                  <a:gd name="T21" fmla="*/ 18 h 16"/>
                  <a:gd name="T22" fmla="*/ 6 w 24"/>
                  <a:gd name="T23" fmla="*/ 23 h 16"/>
                  <a:gd name="T24" fmla="*/ 13 w 24"/>
                  <a:gd name="T25" fmla="*/ 20 h 16"/>
                  <a:gd name="T26" fmla="*/ 38 w 24"/>
                  <a:gd name="T27" fmla="*/ 18 h 16"/>
                  <a:gd name="T28" fmla="*/ 36 w 24"/>
                  <a:gd name="T29" fmla="*/ 17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16"/>
                  <a:gd name="T47" fmla="*/ 24 w 24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16">
                    <a:moveTo>
                      <a:pt x="23" y="11"/>
                    </a:moveTo>
                    <a:cubicBezTo>
                      <a:pt x="21" y="9"/>
                      <a:pt x="23" y="7"/>
                      <a:pt x="20" y="7"/>
                    </a:cubicBezTo>
                    <a:cubicBezTo>
                      <a:pt x="19" y="7"/>
                      <a:pt x="19" y="6"/>
                      <a:pt x="19" y="5"/>
                    </a:cubicBezTo>
                    <a:cubicBezTo>
                      <a:pt x="19" y="5"/>
                      <a:pt x="20" y="6"/>
                      <a:pt x="20" y="6"/>
                    </a:cubicBezTo>
                    <a:cubicBezTo>
                      <a:pt x="20" y="5"/>
                      <a:pt x="20" y="3"/>
                      <a:pt x="19" y="2"/>
                    </a:cubicBezTo>
                    <a:cubicBezTo>
                      <a:pt x="18" y="2"/>
                      <a:pt x="17" y="5"/>
                      <a:pt x="16" y="5"/>
                    </a:cubicBezTo>
                    <a:cubicBezTo>
                      <a:pt x="17" y="4"/>
                      <a:pt x="17" y="3"/>
                      <a:pt x="17" y="2"/>
                    </a:cubicBezTo>
                    <a:cubicBezTo>
                      <a:pt x="17" y="0"/>
                      <a:pt x="15" y="2"/>
                      <a:pt x="15" y="3"/>
                    </a:cubicBezTo>
                    <a:cubicBezTo>
                      <a:pt x="13" y="1"/>
                      <a:pt x="9" y="8"/>
                      <a:pt x="8" y="9"/>
                    </a:cubicBezTo>
                    <a:cubicBezTo>
                      <a:pt x="7" y="10"/>
                      <a:pt x="7" y="12"/>
                      <a:pt x="7" y="13"/>
                    </a:cubicBezTo>
                    <a:cubicBezTo>
                      <a:pt x="6" y="14"/>
                      <a:pt x="5" y="13"/>
                      <a:pt x="6" y="12"/>
                    </a:cubicBezTo>
                    <a:cubicBezTo>
                      <a:pt x="3" y="11"/>
                      <a:pt x="0" y="12"/>
                      <a:pt x="4" y="15"/>
                    </a:cubicBezTo>
                    <a:cubicBezTo>
                      <a:pt x="7" y="16"/>
                      <a:pt x="6" y="15"/>
                      <a:pt x="8" y="13"/>
                    </a:cubicBezTo>
                    <a:cubicBezTo>
                      <a:pt x="12" y="10"/>
                      <a:pt x="19" y="13"/>
                      <a:pt x="24" y="12"/>
                    </a:cubicBezTo>
                    <a:cubicBezTo>
                      <a:pt x="24" y="11"/>
                      <a:pt x="23" y="12"/>
                      <a:pt x="23" y="1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Freeform 1025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5D6D034-5516-D747-B839-DABE40B2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606"/>
                <a:ext cx="4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Freeform 1025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43AA899-B70A-7F47-860B-1B546DA7D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607"/>
                <a:ext cx="6" cy="4"/>
              </a:xfrm>
              <a:custGeom>
                <a:avLst/>
                <a:gdLst>
                  <a:gd name="T0" fmla="*/ 6 w 4"/>
                  <a:gd name="T1" fmla="*/ 0 h 3"/>
                  <a:gd name="T2" fmla="*/ 2 w 4"/>
                  <a:gd name="T3" fmla="*/ 3 h 3"/>
                  <a:gd name="T4" fmla="*/ 6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4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4" y="2"/>
                      <a:pt x="4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Freeform 1025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5443BC2-3C4B-C04B-890B-45239AE15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4" y="1608"/>
                <a:ext cx="5" cy="5"/>
              </a:xfrm>
              <a:custGeom>
                <a:avLst/>
                <a:gdLst>
                  <a:gd name="T0" fmla="*/ 5 w 3"/>
                  <a:gd name="T1" fmla="*/ 2 h 3"/>
                  <a:gd name="T2" fmla="*/ 5 w 3"/>
                  <a:gd name="T3" fmla="*/ 0 h 3"/>
                  <a:gd name="T4" fmla="*/ 5 w 3"/>
                  <a:gd name="T5" fmla="*/ 2 h 3"/>
                  <a:gd name="T6" fmla="*/ 5 w 3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2" y="3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Freeform 1025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0ABEC26-6079-1F44-A502-8815F3AC2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1608"/>
                <a:ext cx="8" cy="13"/>
              </a:xfrm>
              <a:custGeom>
                <a:avLst/>
                <a:gdLst>
                  <a:gd name="T0" fmla="*/ 6 w 5"/>
                  <a:gd name="T1" fmla="*/ 3 h 8"/>
                  <a:gd name="T2" fmla="*/ 5 w 5"/>
                  <a:gd name="T3" fmla="*/ 5 h 8"/>
                  <a:gd name="T4" fmla="*/ 6 w 5"/>
                  <a:gd name="T5" fmla="*/ 3 h 8"/>
                  <a:gd name="T6" fmla="*/ 5 w 5"/>
                  <a:gd name="T7" fmla="*/ 5 h 8"/>
                  <a:gd name="T8" fmla="*/ 0 w 5"/>
                  <a:gd name="T9" fmla="*/ 7 h 8"/>
                  <a:gd name="T10" fmla="*/ 5 w 5"/>
                  <a:gd name="T11" fmla="*/ 11 h 8"/>
                  <a:gd name="T12" fmla="*/ 5 w 5"/>
                  <a:gd name="T13" fmla="*/ 11 h 8"/>
                  <a:gd name="T14" fmla="*/ 6 w 5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4" y="2"/>
                    </a:moveTo>
                    <a:cubicBezTo>
                      <a:pt x="4" y="0"/>
                      <a:pt x="2" y="1"/>
                      <a:pt x="3" y="3"/>
                    </a:cubicBezTo>
                    <a:cubicBezTo>
                      <a:pt x="3" y="2"/>
                      <a:pt x="4" y="1"/>
                      <a:pt x="4" y="2"/>
                    </a:cubicBezTo>
                    <a:cubicBezTo>
                      <a:pt x="4" y="5"/>
                      <a:pt x="2" y="4"/>
                      <a:pt x="3" y="3"/>
                    </a:cubicBezTo>
                    <a:cubicBezTo>
                      <a:pt x="3" y="3"/>
                      <a:pt x="2" y="4"/>
                      <a:pt x="0" y="4"/>
                    </a:cubicBezTo>
                    <a:cubicBezTo>
                      <a:pt x="0" y="6"/>
                      <a:pt x="2" y="5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4" y="4"/>
                      <a:pt x="4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Freeform 1025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637BD62-3B9C-0D4D-BB34-30932D6EA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1613"/>
                <a:ext cx="30" cy="20"/>
              </a:xfrm>
              <a:custGeom>
                <a:avLst/>
                <a:gdLst>
                  <a:gd name="T0" fmla="*/ 24 w 19"/>
                  <a:gd name="T1" fmla="*/ 12 h 13"/>
                  <a:gd name="T2" fmla="*/ 16 w 19"/>
                  <a:gd name="T3" fmla="*/ 0 h 13"/>
                  <a:gd name="T4" fmla="*/ 17 w 19"/>
                  <a:gd name="T5" fmla="*/ 6 h 13"/>
                  <a:gd name="T6" fmla="*/ 13 w 19"/>
                  <a:gd name="T7" fmla="*/ 12 h 13"/>
                  <a:gd name="T8" fmla="*/ 19 w 19"/>
                  <a:gd name="T9" fmla="*/ 8 h 13"/>
                  <a:gd name="T10" fmla="*/ 19 w 19"/>
                  <a:gd name="T11" fmla="*/ 12 h 13"/>
                  <a:gd name="T12" fmla="*/ 14 w 19"/>
                  <a:gd name="T13" fmla="*/ 12 h 13"/>
                  <a:gd name="T14" fmla="*/ 13 w 19"/>
                  <a:gd name="T15" fmla="*/ 14 h 13"/>
                  <a:gd name="T16" fmla="*/ 11 w 19"/>
                  <a:gd name="T17" fmla="*/ 14 h 13"/>
                  <a:gd name="T18" fmla="*/ 9 w 19"/>
                  <a:gd name="T19" fmla="*/ 12 h 13"/>
                  <a:gd name="T20" fmla="*/ 6 w 19"/>
                  <a:gd name="T21" fmla="*/ 12 h 13"/>
                  <a:gd name="T22" fmla="*/ 2 w 19"/>
                  <a:gd name="T23" fmla="*/ 12 h 13"/>
                  <a:gd name="T24" fmla="*/ 0 w 19"/>
                  <a:gd name="T25" fmla="*/ 15 h 13"/>
                  <a:gd name="T26" fmla="*/ 14 w 19"/>
                  <a:gd name="T27" fmla="*/ 18 h 13"/>
                  <a:gd name="T28" fmla="*/ 24 w 19"/>
                  <a:gd name="T29" fmla="*/ 12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13"/>
                  <a:gd name="T47" fmla="*/ 19 w 19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13">
                    <a:moveTo>
                      <a:pt x="15" y="8"/>
                    </a:moveTo>
                    <a:cubicBezTo>
                      <a:pt x="14" y="6"/>
                      <a:pt x="13" y="1"/>
                      <a:pt x="10" y="0"/>
                    </a:cubicBezTo>
                    <a:cubicBezTo>
                      <a:pt x="11" y="2"/>
                      <a:pt x="12" y="2"/>
                      <a:pt x="11" y="4"/>
                    </a:cubicBezTo>
                    <a:cubicBezTo>
                      <a:pt x="11" y="6"/>
                      <a:pt x="9" y="7"/>
                      <a:pt x="8" y="8"/>
                    </a:cubicBezTo>
                    <a:cubicBezTo>
                      <a:pt x="10" y="9"/>
                      <a:pt x="11" y="5"/>
                      <a:pt x="12" y="5"/>
                    </a:cubicBezTo>
                    <a:cubicBezTo>
                      <a:pt x="14" y="4"/>
                      <a:pt x="12" y="7"/>
                      <a:pt x="12" y="8"/>
                    </a:cubicBezTo>
                    <a:cubicBezTo>
                      <a:pt x="11" y="8"/>
                      <a:pt x="11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6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2" y="9"/>
                      <a:pt x="2" y="10"/>
                      <a:pt x="0" y="10"/>
                    </a:cubicBezTo>
                    <a:cubicBezTo>
                      <a:pt x="3" y="12"/>
                      <a:pt x="6" y="12"/>
                      <a:pt x="9" y="12"/>
                    </a:cubicBezTo>
                    <a:cubicBezTo>
                      <a:pt x="11" y="12"/>
                      <a:pt x="19" y="13"/>
                      <a:pt x="15" y="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Freeform 1025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1A793A-F127-9645-B093-227A2ECC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1621"/>
                <a:ext cx="6" cy="2"/>
              </a:xfrm>
              <a:custGeom>
                <a:avLst/>
                <a:gdLst>
                  <a:gd name="T0" fmla="*/ 4 w 3"/>
                  <a:gd name="T1" fmla="*/ 0 h 1"/>
                  <a:gd name="T2" fmla="*/ 6 w 3"/>
                  <a:gd name="T3" fmla="*/ 0 h 1"/>
                  <a:gd name="T4" fmla="*/ 4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2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0" name="Freeform 1025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30C113-B5C8-0841-9B0A-AC9C98E23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1624"/>
                <a:ext cx="4" cy="3"/>
              </a:xfrm>
              <a:custGeom>
                <a:avLst/>
                <a:gdLst>
                  <a:gd name="T0" fmla="*/ 4 w 3"/>
                  <a:gd name="T1" fmla="*/ 0 h 2"/>
                  <a:gd name="T2" fmla="*/ 0 w 3"/>
                  <a:gd name="T3" fmla="*/ 0 h 2"/>
                  <a:gd name="T4" fmla="*/ 4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3" y="2"/>
                      <a:pt x="3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" name="Freeform 10258" descr="© INSCALE GmbH, 05.05.2010&#10;http://www.presentationload.com/">
              <a:extLst>
                <a:ext uri="{FF2B5EF4-FFF2-40B4-BE49-F238E27FC236}">
                  <a16:creationId xmlns:a16="http://schemas.microsoft.com/office/drawing/2014/main" id="{8ECDB045-3289-F840-AE8D-82651BFA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1503"/>
              <a:ext cx="551" cy="318"/>
            </a:xfrm>
            <a:custGeom>
              <a:avLst/>
              <a:gdLst>
                <a:gd name="T0" fmla="*/ 548 w 356"/>
                <a:gd name="T1" fmla="*/ 109 h 205"/>
                <a:gd name="T2" fmla="*/ 543 w 356"/>
                <a:gd name="T3" fmla="*/ 104 h 205"/>
                <a:gd name="T4" fmla="*/ 540 w 356"/>
                <a:gd name="T5" fmla="*/ 102 h 205"/>
                <a:gd name="T6" fmla="*/ 531 w 356"/>
                <a:gd name="T7" fmla="*/ 101 h 205"/>
                <a:gd name="T8" fmla="*/ 523 w 356"/>
                <a:gd name="T9" fmla="*/ 98 h 205"/>
                <a:gd name="T10" fmla="*/ 520 w 356"/>
                <a:gd name="T11" fmla="*/ 88 h 205"/>
                <a:gd name="T12" fmla="*/ 518 w 356"/>
                <a:gd name="T13" fmla="*/ 81 h 205"/>
                <a:gd name="T14" fmla="*/ 517 w 356"/>
                <a:gd name="T15" fmla="*/ 71 h 205"/>
                <a:gd name="T16" fmla="*/ 517 w 356"/>
                <a:gd name="T17" fmla="*/ 68 h 205"/>
                <a:gd name="T18" fmla="*/ 514 w 356"/>
                <a:gd name="T19" fmla="*/ 62 h 205"/>
                <a:gd name="T20" fmla="*/ 512 w 356"/>
                <a:gd name="T21" fmla="*/ 56 h 205"/>
                <a:gd name="T22" fmla="*/ 506 w 356"/>
                <a:gd name="T23" fmla="*/ 51 h 205"/>
                <a:gd name="T24" fmla="*/ 505 w 356"/>
                <a:gd name="T25" fmla="*/ 51 h 205"/>
                <a:gd name="T26" fmla="*/ 497 w 356"/>
                <a:gd name="T27" fmla="*/ 45 h 205"/>
                <a:gd name="T28" fmla="*/ 492 w 356"/>
                <a:gd name="T29" fmla="*/ 40 h 205"/>
                <a:gd name="T30" fmla="*/ 464 w 356"/>
                <a:gd name="T31" fmla="*/ 34 h 205"/>
                <a:gd name="T32" fmla="*/ 291 w 356"/>
                <a:gd name="T33" fmla="*/ 34 h 205"/>
                <a:gd name="T34" fmla="*/ 127 w 356"/>
                <a:gd name="T35" fmla="*/ 34 h 205"/>
                <a:gd name="T36" fmla="*/ 80 w 356"/>
                <a:gd name="T37" fmla="*/ 34 h 205"/>
                <a:gd name="T38" fmla="*/ 73 w 356"/>
                <a:gd name="T39" fmla="*/ 0 h 205"/>
                <a:gd name="T40" fmla="*/ 43 w 356"/>
                <a:gd name="T41" fmla="*/ 16 h 205"/>
                <a:gd name="T42" fmla="*/ 40 w 356"/>
                <a:gd name="T43" fmla="*/ 16 h 205"/>
                <a:gd name="T44" fmla="*/ 33 w 356"/>
                <a:gd name="T45" fmla="*/ 20 h 205"/>
                <a:gd name="T46" fmla="*/ 8 w 356"/>
                <a:gd name="T47" fmla="*/ 33 h 205"/>
                <a:gd name="T48" fmla="*/ 0 w 356"/>
                <a:gd name="T49" fmla="*/ 51 h 205"/>
                <a:gd name="T50" fmla="*/ 0 w 356"/>
                <a:gd name="T51" fmla="*/ 140 h 205"/>
                <a:gd name="T52" fmla="*/ 0 w 356"/>
                <a:gd name="T53" fmla="*/ 307 h 205"/>
                <a:gd name="T54" fmla="*/ 12 w 356"/>
                <a:gd name="T55" fmla="*/ 316 h 205"/>
                <a:gd name="T56" fmla="*/ 272 w 356"/>
                <a:gd name="T57" fmla="*/ 316 h 205"/>
                <a:gd name="T58" fmla="*/ 441 w 356"/>
                <a:gd name="T59" fmla="*/ 316 h 205"/>
                <a:gd name="T60" fmla="*/ 453 w 356"/>
                <a:gd name="T61" fmla="*/ 307 h 205"/>
                <a:gd name="T62" fmla="*/ 480 w 356"/>
                <a:gd name="T63" fmla="*/ 304 h 205"/>
                <a:gd name="T64" fmla="*/ 489 w 356"/>
                <a:gd name="T65" fmla="*/ 301 h 205"/>
                <a:gd name="T66" fmla="*/ 506 w 356"/>
                <a:gd name="T67" fmla="*/ 296 h 205"/>
                <a:gd name="T68" fmla="*/ 517 w 356"/>
                <a:gd name="T69" fmla="*/ 282 h 205"/>
                <a:gd name="T70" fmla="*/ 534 w 356"/>
                <a:gd name="T71" fmla="*/ 271 h 205"/>
                <a:gd name="T72" fmla="*/ 540 w 356"/>
                <a:gd name="T73" fmla="*/ 267 h 205"/>
                <a:gd name="T74" fmla="*/ 545 w 356"/>
                <a:gd name="T75" fmla="*/ 258 h 205"/>
                <a:gd name="T76" fmla="*/ 532 w 356"/>
                <a:gd name="T77" fmla="*/ 244 h 205"/>
                <a:gd name="T78" fmla="*/ 526 w 356"/>
                <a:gd name="T79" fmla="*/ 234 h 205"/>
                <a:gd name="T80" fmla="*/ 515 w 356"/>
                <a:gd name="T81" fmla="*/ 214 h 205"/>
                <a:gd name="T82" fmla="*/ 505 w 356"/>
                <a:gd name="T83" fmla="*/ 199 h 205"/>
                <a:gd name="T84" fmla="*/ 505 w 356"/>
                <a:gd name="T85" fmla="*/ 192 h 205"/>
                <a:gd name="T86" fmla="*/ 511 w 356"/>
                <a:gd name="T87" fmla="*/ 183 h 205"/>
                <a:gd name="T88" fmla="*/ 514 w 356"/>
                <a:gd name="T89" fmla="*/ 177 h 205"/>
                <a:gd name="T90" fmla="*/ 515 w 356"/>
                <a:gd name="T91" fmla="*/ 172 h 205"/>
                <a:gd name="T92" fmla="*/ 520 w 356"/>
                <a:gd name="T93" fmla="*/ 152 h 205"/>
                <a:gd name="T94" fmla="*/ 525 w 356"/>
                <a:gd name="T95" fmla="*/ 144 h 205"/>
                <a:gd name="T96" fmla="*/ 536 w 356"/>
                <a:gd name="T97" fmla="*/ 129 h 205"/>
                <a:gd name="T98" fmla="*/ 545 w 356"/>
                <a:gd name="T99" fmla="*/ 116 h 2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6"/>
                <a:gd name="T151" fmla="*/ 0 h 205"/>
                <a:gd name="T152" fmla="*/ 356 w 356"/>
                <a:gd name="T153" fmla="*/ 205 h 2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6" h="205">
                  <a:moveTo>
                    <a:pt x="356" y="72"/>
                  </a:moveTo>
                  <a:cubicBezTo>
                    <a:pt x="355" y="72"/>
                    <a:pt x="355" y="71"/>
                    <a:pt x="354" y="70"/>
                  </a:cubicBezTo>
                  <a:cubicBezTo>
                    <a:pt x="354" y="70"/>
                    <a:pt x="353" y="67"/>
                    <a:pt x="353" y="68"/>
                  </a:cubicBezTo>
                  <a:cubicBezTo>
                    <a:pt x="353" y="67"/>
                    <a:pt x="352" y="68"/>
                    <a:pt x="351" y="67"/>
                  </a:cubicBezTo>
                  <a:cubicBezTo>
                    <a:pt x="351" y="67"/>
                    <a:pt x="350" y="68"/>
                    <a:pt x="350" y="68"/>
                  </a:cubicBezTo>
                  <a:cubicBezTo>
                    <a:pt x="349" y="68"/>
                    <a:pt x="349" y="66"/>
                    <a:pt x="349" y="66"/>
                  </a:cubicBezTo>
                  <a:cubicBezTo>
                    <a:pt x="348" y="66"/>
                    <a:pt x="345" y="67"/>
                    <a:pt x="344" y="66"/>
                  </a:cubicBezTo>
                  <a:cubicBezTo>
                    <a:pt x="344" y="66"/>
                    <a:pt x="343" y="65"/>
                    <a:pt x="343" y="65"/>
                  </a:cubicBezTo>
                  <a:cubicBezTo>
                    <a:pt x="342" y="64"/>
                    <a:pt x="342" y="63"/>
                    <a:pt x="341" y="63"/>
                  </a:cubicBezTo>
                  <a:cubicBezTo>
                    <a:pt x="340" y="63"/>
                    <a:pt x="338" y="65"/>
                    <a:pt x="338" y="63"/>
                  </a:cubicBezTo>
                  <a:cubicBezTo>
                    <a:pt x="338" y="61"/>
                    <a:pt x="338" y="62"/>
                    <a:pt x="337" y="61"/>
                  </a:cubicBezTo>
                  <a:cubicBezTo>
                    <a:pt x="336" y="60"/>
                    <a:pt x="337" y="58"/>
                    <a:pt x="336" y="57"/>
                  </a:cubicBezTo>
                  <a:cubicBezTo>
                    <a:pt x="335" y="56"/>
                    <a:pt x="333" y="54"/>
                    <a:pt x="333" y="53"/>
                  </a:cubicBezTo>
                  <a:cubicBezTo>
                    <a:pt x="333" y="53"/>
                    <a:pt x="334" y="52"/>
                    <a:pt x="335" y="52"/>
                  </a:cubicBezTo>
                  <a:cubicBezTo>
                    <a:pt x="335" y="51"/>
                    <a:pt x="334" y="49"/>
                    <a:pt x="334" y="48"/>
                  </a:cubicBezTo>
                  <a:cubicBezTo>
                    <a:pt x="334" y="48"/>
                    <a:pt x="334" y="47"/>
                    <a:pt x="334" y="46"/>
                  </a:cubicBezTo>
                  <a:cubicBezTo>
                    <a:pt x="334" y="46"/>
                    <a:pt x="333" y="45"/>
                    <a:pt x="333" y="45"/>
                  </a:cubicBezTo>
                  <a:cubicBezTo>
                    <a:pt x="333" y="45"/>
                    <a:pt x="334" y="45"/>
                    <a:pt x="334" y="44"/>
                  </a:cubicBezTo>
                  <a:cubicBezTo>
                    <a:pt x="334" y="44"/>
                    <a:pt x="334" y="42"/>
                    <a:pt x="334" y="42"/>
                  </a:cubicBezTo>
                  <a:cubicBezTo>
                    <a:pt x="334" y="40"/>
                    <a:pt x="332" y="41"/>
                    <a:pt x="332" y="40"/>
                  </a:cubicBezTo>
                  <a:cubicBezTo>
                    <a:pt x="330" y="38"/>
                    <a:pt x="333" y="38"/>
                    <a:pt x="333" y="36"/>
                  </a:cubicBezTo>
                  <a:cubicBezTo>
                    <a:pt x="333" y="37"/>
                    <a:pt x="331" y="36"/>
                    <a:pt x="331" y="36"/>
                  </a:cubicBezTo>
                  <a:cubicBezTo>
                    <a:pt x="330" y="35"/>
                    <a:pt x="330" y="35"/>
                    <a:pt x="330" y="34"/>
                  </a:cubicBezTo>
                  <a:cubicBezTo>
                    <a:pt x="329" y="33"/>
                    <a:pt x="328" y="34"/>
                    <a:pt x="327" y="33"/>
                  </a:cubicBezTo>
                  <a:cubicBezTo>
                    <a:pt x="327" y="33"/>
                    <a:pt x="327" y="32"/>
                    <a:pt x="327" y="32"/>
                  </a:cubicBezTo>
                  <a:cubicBezTo>
                    <a:pt x="326" y="32"/>
                    <a:pt x="326" y="33"/>
                    <a:pt x="326" y="33"/>
                  </a:cubicBezTo>
                  <a:cubicBezTo>
                    <a:pt x="325" y="32"/>
                    <a:pt x="323" y="33"/>
                    <a:pt x="322" y="32"/>
                  </a:cubicBezTo>
                  <a:cubicBezTo>
                    <a:pt x="321" y="32"/>
                    <a:pt x="321" y="30"/>
                    <a:pt x="321" y="29"/>
                  </a:cubicBezTo>
                  <a:cubicBezTo>
                    <a:pt x="321" y="28"/>
                    <a:pt x="321" y="27"/>
                    <a:pt x="320" y="26"/>
                  </a:cubicBezTo>
                  <a:cubicBezTo>
                    <a:pt x="319" y="25"/>
                    <a:pt x="319" y="26"/>
                    <a:pt x="318" y="26"/>
                  </a:cubicBezTo>
                  <a:cubicBezTo>
                    <a:pt x="317" y="25"/>
                    <a:pt x="316" y="22"/>
                    <a:pt x="315" y="22"/>
                  </a:cubicBezTo>
                  <a:cubicBezTo>
                    <a:pt x="310" y="22"/>
                    <a:pt x="305" y="22"/>
                    <a:pt x="300" y="22"/>
                  </a:cubicBezTo>
                  <a:cubicBezTo>
                    <a:pt x="287" y="22"/>
                    <a:pt x="274" y="22"/>
                    <a:pt x="261" y="22"/>
                  </a:cubicBezTo>
                  <a:cubicBezTo>
                    <a:pt x="237" y="22"/>
                    <a:pt x="213" y="22"/>
                    <a:pt x="188" y="22"/>
                  </a:cubicBezTo>
                  <a:cubicBezTo>
                    <a:pt x="164" y="22"/>
                    <a:pt x="139" y="22"/>
                    <a:pt x="115" y="22"/>
                  </a:cubicBezTo>
                  <a:cubicBezTo>
                    <a:pt x="104" y="22"/>
                    <a:pt x="93" y="22"/>
                    <a:pt x="82" y="22"/>
                  </a:cubicBezTo>
                  <a:cubicBezTo>
                    <a:pt x="73" y="22"/>
                    <a:pt x="65" y="22"/>
                    <a:pt x="57" y="22"/>
                  </a:cubicBezTo>
                  <a:cubicBezTo>
                    <a:pt x="55" y="22"/>
                    <a:pt x="54" y="22"/>
                    <a:pt x="52" y="22"/>
                  </a:cubicBezTo>
                  <a:cubicBezTo>
                    <a:pt x="48" y="22"/>
                    <a:pt x="47" y="23"/>
                    <a:pt x="47" y="19"/>
                  </a:cubicBezTo>
                  <a:cubicBezTo>
                    <a:pt x="47" y="13"/>
                    <a:pt x="47" y="6"/>
                    <a:pt x="47" y="0"/>
                  </a:cubicBezTo>
                  <a:cubicBezTo>
                    <a:pt x="43" y="3"/>
                    <a:pt x="39" y="4"/>
                    <a:pt x="35" y="6"/>
                  </a:cubicBezTo>
                  <a:cubicBezTo>
                    <a:pt x="32" y="7"/>
                    <a:pt x="30" y="9"/>
                    <a:pt x="28" y="10"/>
                  </a:cubicBezTo>
                  <a:cubicBezTo>
                    <a:pt x="26" y="11"/>
                    <a:pt x="24" y="13"/>
                    <a:pt x="22" y="13"/>
                  </a:cubicBezTo>
                  <a:cubicBezTo>
                    <a:pt x="23" y="10"/>
                    <a:pt x="26" y="11"/>
                    <a:pt x="26" y="10"/>
                  </a:cubicBezTo>
                  <a:cubicBezTo>
                    <a:pt x="28" y="8"/>
                    <a:pt x="24" y="9"/>
                    <a:pt x="23" y="10"/>
                  </a:cubicBezTo>
                  <a:cubicBezTo>
                    <a:pt x="22" y="11"/>
                    <a:pt x="22" y="12"/>
                    <a:pt x="21" y="13"/>
                  </a:cubicBezTo>
                  <a:cubicBezTo>
                    <a:pt x="20" y="15"/>
                    <a:pt x="17" y="15"/>
                    <a:pt x="16" y="16"/>
                  </a:cubicBezTo>
                  <a:cubicBezTo>
                    <a:pt x="12" y="19"/>
                    <a:pt x="8" y="20"/>
                    <a:pt x="5" y="21"/>
                  </a:cubicBezTo>
                  <a:cubicBezTo>
                    <a:pt x="4" y="22"/>
                    <a:pt x="0" y="23"/>
                    <a:pt x="0" y="24"/>
                  </a:cubicBezTo>
                  <a:cubicBezTo>
                    <a:pt x="0" y="27"/>
                    <a:pt x="0" y="30"/>
                    <a:pt x="0" y="33"/>
                  </a:cubicBezTo>
                  <a:cubicBezTo>
                    <a:pt x="0" y="40"/>
                    <a:pt x="0" y="47"/>
                    <a:pt x="0" y="54"/>
                  </a:cubicBezTo>
                  <a:cubicBezTo>
                    <a:pt x="0" y="66"/>
                    <a:pt x="0" y="78"/>
                    <a:pt x="0" y="90"/>
                  </a:cubicBezTo>
                  <a:cubicBezTo>
                    <a:pt x="0" y="112"/>
                    <a:pt x="0" y="135"/>
                    <a:pt x="0" y="157"/>
                  </a:cubicBezTo>
                  <a:cubicBezTo>
                    <a:pt x="0" y="171"/>
                    <a:pt x="0" y="184"/>
                    <a:pt x="0" y="198"/>
                  </a:cubicBezTo>
                  <a:cubicBezTo>
                    <a:pt x="0" y="198"/>
                    <a:pt x="0" y="204"/>
                    <a:pt x="1" y="204"/>
                  </a:cubicBezTo>
                  <a:cubicBezTo>
                    <a:pt x="3" y="204"/>
                    <a:pt x="5" y="204"/>
                    <a:pt x="8" y="204"/>
                  </a:cubicBezTo>
                  <a:cubicBezTo>
                    <a:pt x="16" y="204"/>
                    <a:pt x="24" y="204"/>
                    <a:pt x="33" y="204"/>
                  </a:cubicBezTo>
                  <a:cubicBezTo>
                    <a:pt x="80" y="204"/>
                    <a:pt x="128" y="203"/>
                    <a:pt x="176" y="204"/>
                  </a:cubicBezTo>
                  <a:cubicBezTo>
                    <a:pt x="200" y="204"/>
                    <a:pt x="224" y="204"/>
                    <a:pt x="248" y="204"/>
                  </a:cubicBezTo>
                  <a:cubicBezTo>
                    <a:pt x="260" y="204"/>
                    <a:pt x="273" y="204"/>
                    <a:pt x="285" y="204"/>
                  </a:cubicBezTo>
                  <a:cubicBezTo>
                    <a:pt x="287" y="204"/>
                    <a:pt x="290" y="205"/>
                    <a:pt x="290" y="203"/>
                  </a:cubicBezTo>
                  <a:cubicBezTo>
                    <a:pt x="291" y="201"/>
                    <a:pt x="292" y="200"/>
                    <a:pt x="293" y="198"/>
                  </a:cubicBezTo>
                  <a:cubicBezTo>
                    <a:pt x="296" y="196"/>
                    <a:pt x="300" y="194"/>
                    <a:pt x="304" y="194"/>
                  </a:cubicBezTo>
                  <a:cubicBezTo>
                    <a:pt x="307" y="195"/>
                    <a:pt x="308" y="196"/>
                    <a:pt x="310" y="196"/>
                  </a:cubicBezTo>
                  <a:cubicBezTo>
                    <a:pt x="313" y="197"/>
                    <a:pt x="311" y="197"/>
                    <a:pt x="314" y="196"/>
                  </a:cubicBezTo>
                  <a:cubicBezTo>
                    <a:pt x="314" y="195"/>
                    <a:pt x="315" y="195"/>
                    <a:pt x="316" y="194"/>
                  </a:cubicBezTo>
                  <a:cubicBezTo>
                    <a:pt x="317" y="193"/>
                    <a:pt x="320" y="194"/>
                    <a:pt x="322" y="193"/>
                  </a:cubicBezTo>
                  <a:cubicBezTo>
                    <a:pt x="324" y="193"/>
                    <a:pt x="325" y="191"/>
                    <a:pt x="327" y="191"/>
                  </a:cubicBezTo>
                  <a:cubicBezTo>
                    <a:pt x="331" y="191"/>
                    <a:pt x="328" y="188"/>
                    <a:pt x="329" y="186"/>
                  </a:cubicBezTo>
                  <a:cubicBezTo>
                    <a:pt x="329" y="184"/>
                    <a:pt x="332" y="183"/>
                    <a:pt x="334" y="182"/>
                  </a:cubicBezTo>
                  <a:cubicBezTo>
                    <a:pt x="335" y="180"/>
                    <a:pt x="337" y="179"/>
                    <a:pt x="339" y="178"/>
                  </a:cubicBezTo>
                  <a:cubicBezTo>
                    <a:pt x="341" y="176"/>
                    <a:pt x="343" y="176"/>
                    <a:pt x="345" y="175"/>
                  </a:cubicBezTo>
                  <a:cubicBezTo>
                    <a:pt x="346" y="174"/>
                    <a:pt x="347" y="174"/>
                    <a:pt x="347" y="173"/>
                  </a:cubicBezTo>
                  <a:cubicBezTo>
                    <a:pt x="348" y="172"/>
                    <a:pt x="348" y="172"/>
                    <a:pt x="349" y="172"/>
                  </a:cubicBezTo>
                  <a:cubicBezTo>
                    <a:pt x="350" y="171"/>
                    <a:pt x="352" y="171"/>
                    <a:pt x="354" y="170"/>
                  </a:cubicBezTo>
                  <a:cubicBezTo>
                    <a:pt x="355" y="169"/>
                    <a:pt x="353" y="167"/>
                    <a:pt x="352" y="166"/>
                  </a:cubicBezTo>
                  <a:cubicBezTo>
                    <a:pt x="350" y="164"/>
                    <a:pt x="349" y="163"/>
                    <a:pt x="347" y="162"/>
                  </a:cubicBezTo>
                  <a:cubicBezTo>
                    <a:pt x="346" y="160"/>
                    <a:pt x="346" y="158"/>
                    <a:pt x="344" y="157"/>
                  </a:cubicBezTo>
                  <a:cubicBezTo>
                    <a:pt x="343" y="156"/>
                    <a:pt x="342" y="156"/>
                    <a:pt x="341" y="155"/>
                  </a:cubicBezTo>
                  <a:cubicBezTo>
                    <a:pt x="340" y="154"/>
                    <a:pt x="341" y="152"/>
                    <a:pt x="340" y="151"/>
                  </a:cubicBezTo>
                  <a:cubicBezTo>
                    <a:pt x="338" y="148"/>
                    <a:pt x="338" y="150"/>
                    <a:pt x="336" y="149"/>
                  </a:cubicBezTo>
                  <a:cubicBezTo>
                    <a:pt x="331" y="148"/>
                    <a:pt x="335" y="142"/>
                    <a:pt x="333" y="138"/>
                  </a:cubicBezTo>
                  <a:cubicBezTo>
                    <a:pt x="331" y="133"/>
                    <a:pt x="325" y="139"/>
                    <a:pt x="325" y="132"/>
                  </a:cubicBezTo>
                  <a:cubicBezTo>
                    <a:pt x="325" y="132"/>
                    <a:pt x="325" y="129"/>
                    <a:pt x="326" y="128"/>
                  </a:cubicBezTo>
                  <a:cubicBezTo>
                    <a:pt x="328" y="127"/>
                    <a:pt x="325" y="127"/>
                    <a:pt x="325" y="127"/>
                  </a:cubicBezTo>
                  <a:cubicBezTo>
                    <a:pt x="325" y="126"/>
                    <a:pt x="326" y="125"/>
                    <a:pt x="326" y="124"/>
                  </a:cubicBezTo>
                  <a:cubicBezTo>
                    <a:pt x="326" y="122"/>
                    <a:pt x="325" y="121"/>
                    <a:pt x="327" y="120"/>
                  </a:cubicBezTo>
                  <a:cubicBezTo>
                    <a:pt x="328" y="119"/>
                    <a:pt x="329" y="120"/>
                    <a:pt x="330" y="118"/>
                  </a:cubicBezTo>
                  <a:cubicBezTo>
                    <a:pt x="331" y="118"/>
                    <a:pt x="332" y="117"/>
                    <a:pt x="332" y="116"/>
                  </a:cubicBezTo>
                  <a:cubicBezTo>
                    <a:pt x="332" y="115"/>
                    <a:pt x="331" y="115"/>
                    <a:pt x="332" y="114"/>
                  </a:cubicBezTo>
                  <a:cubicBezTo>
                    <a:pt x="332" y="113"/>
                    <a:pt x="333" y="114"/>
                    <a:pt x="333" y="113"/>
                  </a:cubicBezTo>
                  <a:cubicBezTo>
                    <a:pt x="334" y="112"/>
                    <a:pt x="334" y="112"/>
                    <a:pt x="333" y="111"/>
                  </a:cubicBezTo>
                  <a:cubicBezTo>
                    <a:pt x="332" y="107"/>
                    <a:pt x="327" y="104"/>
                    <a:pt x="331" y="101"/>
                  </a:cubicBezTo>
                  <a:cubicBezTo>
                    <a:pt x="332" y="100"/>
                    <a:pt x="334" y="99"/>
                    <a:pt x="336" y="98"/>
                  </a:cubicBezTo>
                  <a:cubicBezTo>
                    <a:pt x="337" y="97"/>
                    <a:pt x="339" y="95"/>
                    <a:pt x="339" y="94"/>
                  </a:cubicBezTo>
                  <a:cubicBezTo>
                    <a:pt x="338" y="95"/>
                    <a:pt x="338" y="94"/>
                    <a:pt x="339" y="93"/>
                  </a:cubicBezTo>
                  <a:cubicBezTo>
                    <a:pt x="339" y="92"/>
                    <a:pt x="341" y="91"/>
                    <a:pt x="342" y="91"/>
                  </a:cubicBezTo>
                  <a:cubicBezTo>
                    <a:pt x="344" y="89"/>
                    <a:pt x="345" y="86"/>
                    <a:pt x="346" y="83"/>
                  </a:cubicBezTo>
                  <a:cubicBezTo>
                    <a:pt x="347" y="81"/>
                    <a:pt x="347" y="79"/>
                    <a:pt x="350" y="77"/>
                  </a:cubicBezTo>
                  <a:cubicBezTo>
                    <a:pt x="350" y="76"/>
                    <a:pt x="351" y="75"/>
                    <a:pt x="352" y="75"/>
                  </a:cubicBezTo>
                  <a:cubicBezTo>
                    <a:pt x="353" y="74"/>
                    <a:pt x="356" y="74"/>
                    <a:pt x="356" y="7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10259" descr="© INSCALE GmbH, 05.05.2010&#10;http://www.presentationload.com/">
              <a:extLst>
                <a:ext uri="{FF2B5EF4-FFF2-40B4-BE49-F238E27FC236}">
                  <a16:creationId xmlns:a16="http://schemas.microsoft.com/office/drawing/2014/main" id="{2C6FE8CE-A4F0-7A46-A58B-A3E9E958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471"/>
              <a:ext cx="382" cy="690"/>
            </a:xfrm>
            <a:custGeom>
              <a:avLst/>
              <a:gdLst>
                <a:gd name="T0" fmla="*/ 377 w 247"/>
                <a:gd name="T1" fmla="*/ 456 h 445"/>
                <a:gd name="T2" fmla="*/ 379 w 247"/>
                <a:gd name="T3" fmla="*/ 450 h 445"/>
                <a:gd name="T4" fmla="*/ 373 w 247"/>
                <a:gd name="T5" fmla="*/ 430 h 445"/>
                <a:gd name="T6" fmla="*/ 368 w 247"/>
                <a:gd name="T7" fmla="*/ 423 h 445"/>
                <a:gd name="T8" fmla="*/ 371 w 247"/>
                <a:gd name="T9" fmla="*/ 406 h 445"/>
                <a:gd name="T10" fmla="*/ 379 w 247"/>
                <a:gd name="T11" fmla="*/ 166 h 445"/>
                <a:gd name="T12" fmla="*/ 374 w 247"/>
                <a:gd name="T13" fmla="*/ 93 h 445"/>
                <a:gd name="T14" fmla="*/ 371 w 247"/>
                <a:gd name="T15" fmla="*/ 79 h 445"/>
                <a:gd name="T16" fmla="*/ 365 w 247"/>
                <a:gd name="T17" fmla="*/ 60 h 445"/>
                <a:gd name="T18" fmla="*/ 351 w 247"/>
                <a:gd name="T19" fmla="*/ 20 h 445"/>
                <a:gd name="T20" fmla="*/ 323 w 247"/>
                <a:gd name="T21" fmla="*/ 5 h 445"/>
                <a:gd name="T22" fmla="*/ 104 w 247"/>
                <a:gd name="T23" fmla="*/ 3 h 445"/>
                <a:gd name="T24" fmla="*/ 94 w 247"/>
                <a:gd name="T25" fmla="*/ 16 h 445"/>
                <a:gd name="T26" fmla="*/ 107 w 247"/>
                <a:gd name="T27" fmla="*/ 37 h 445"/>
                <a:gd name="T28" fmla="*/ 130 w 247"/>
                <a:gd name="T29" fmla="*/ 53 h 445"/>
                <a:gd name="T30" fmla="*/ 128 w 247"/>
                <a:gd name="T31" fmla="*/ 71 h 445"/>
                <a:gd name="T32" fmla="*/ 121 w 247"/>
                <a:gd name="T33" fmla="*/ 93 h 445"/>
                <a:gd name="T34" fmla="*/ 108 w 247"/>
                <a:gd name="T35" fmla="*/ 119 h 445"/>
                <a:gd name="T36" fmla="*/ 84 w 247"/>
                <a:gd name="T37" fmla="*/ 133 h 445"/>
                <a:gd name="T38" fmla="*/ 45 w 247"/>
                <a:gd name="T39" fmla="*/ 141 h 445"/>
                <a:gd name="T40" fmla="*/ 45 w 247"/>
                <a:gd name="T41" fmla="*/ 169 h 445"/>
                <a:gd name="T42" fmla="*/ 42 w 247"/>
                <a:gd name="T43" fmla="*/ 212 h 445"/>
                <a:gd name="T44" fmla="*/ 15 w 247"/>
                <a:gd name="T45" fmla="*/ 240 h 445"/>
                <a:gd name="T46" fmla="*/ 15 w 247"/>
                <a:gd name="T47" fmla="*/ 257 h 445"/>
                <a:gd name="T48" fmla="*/ 6 w 247"/>
                <a:gd name="T49" fmla="*/ 273 h 445"/>
                <a:gd name="T50" fmla="*/ 11 w 247"/>
                <a:gd name="T51" fmla="*/ 335 h 445"/>
                <a:gd name="T52" fmla="*/ 26 w 247"/>
                <a:gd name="T53" fmla="*/ 358 h 445"/>
                <a:gd name="T54" fmla="*/ 45 w 247"/>
                <a:gd name="T55" fmla="*/ 380 h 445"/>
                <a:gd name="T56" fmla="*/ 70 w 247"/>
                <a:gd name="T57" fmla="*/ 400 h 445"/>
                <a:gd name="T58" fmla="*/ 80 w 247"/>
                <a:gd name="T59" fmla="*/ 426 h 445"/>
                <a:gd name="T60" fmla="*/ 90 w 247"/>
                <a:gd name="T61" fmla="*/ 454 h 445"/>
                <a:gd name="T62" fmla="*/ 113 w 247"/>
                <a:gd name="T63" fmla="*/ 445 h 445"/>
                <a:gd name="T64" fmla="*/ 125 w 247"/>
                <a:gd name="T65" fmla="*/ 471 h 445"/>
                <a:gd name="T66" fmla="*/ 114 w 247"/>
                <a:gd name="T67" fmla="*/ 512 h 445"/>
                <a:gd name="T68" fmla="*/ 119 w 247"/>
                <a:gd name="T69" fmla="*/ 541 h 445"/>
                <a:gd name="T70" fmla="*/ 141 w 247"/>
                <a:gd name="T71" fmla="*/ 563 h 445"/>
                <a:gd name="T72" fmla="*/ 150 w 247"/>
                <a:gd name="T73" fmla="*/ 577 h 445"/>
                <a:gd name="T74" fmla="*/ 164 w 247"/>
                <a:gd name="T75" fmla="*/ 580 h 445"/>
                <a:gd name="T76" fmla="*/ 179 w 247"/>
                <a:gd name="T77" fmla="*/ 594 h 445"/>
                <a:gd name="T78" fmla="*/ 190 w 247"/>
                <a:gd name="T79" fmla="*/ 608 h 445"/>
                <a:gd name="T80" fmla="*/ 200 w 247"/>
                <a:gd name="T81" fmla="*/ 639 h 445"/>
                <a:gd name="T82" fmla="*/ 196 w 247"/>
                <a:gd name="T83" fmla="*/ 656 h 445"/>
                <a:gd name="T84" fmla="*/ 203 w 247"/>
                <a:gd name="T85" fmla="*/ 679 h 445"/>
                <a:gd name="T86" fmla="*/ 210 w 247"/>
                <a:gd name="T87" fmla="*/ 681 h 445"/>
                <a:gd name="T88" fmla="*/ 226 w 247"/>
                <a:gd name="T89" fmla="*/ 688 h 445"/>
                <a:gd name="T90" fmla="*/ 260 w 247"/>
                <a:gd name="T91" fmla="*/ 665 h 445"/>
                <a:gd name="T92" fmla="*/ 289 w 247"/>
                <a:gd name="T93" fmla="*/ 678 h 445"/>
                <a:gd name="T94" fmla="*/ 295 w 247"/>
                <a:gd name="T95" fmla="*/ 633 h 445"/>
                <a:gd name="T96" fmla="*/ 326 w 247"/>
                <a:gd name="T97" fmla="*/ 625 h 445"/>
                <a:gd name="T98" fmla="*/ 328 w 247"/>
                <a:gd name="T99" fmla="*/ 595 h 445"/>
                <a:gd name="T100" fmla="*/ 326 w 247"/>
                <a:gd name="T101" fmla="*/ 583 h 445"/>
                <a:gd name="T102" fmla="*/ 325 w 247"/>
                <a:gd name="T103" fmla="*/ 574 h 445"/>
                <a:gd name="T104" fmla="*/ 328 w 247"/>
                <a:gd name="T105" fmla="*/ 572 h 445"/>
                <a:gd name="T106" fmla="*/ 331 w 247"/>
                <a:gd name="T107" fmla="*/ 566 h 445"/>
                <a:gd name="T108" fmla="*/ 333 w 247"/>
                <a:gd name="T109" fmla="*/ 555 h 445"/>
                <a:gd name="T110" fmla="*/ 339 w 247"/>
                <a:gd name="T111" fmla="*/ 546 h 445"/>
                <a:gd name="T112" fmla="*/ 336 w 247"/>
                <a:gd name="T113" fmla="*/ 530 h 445"/>
                <a:gd name="T114" fmla="*/ 342 w 247"/>
                <a:gd name="T115" fmla="*/ 526 h 445"/>
                <a:gd name="T116" fmla="*/ 346 w 247"/>
                <a:gd name="T117" fmla="*/ 527 h 445"/>
                <a:gd name="T118" fmla="*/ 359 w 247"/>
                <a:gd name="T119" fmla="*/ 507 h 445"/>
                <a:gd name="T120" fmla="*/ 367 w 247"/>
                <a:gd name="T121" fmla="*/ 498 h 445"/>
                <a:gd name="T122" fmla="*/ 371 w 247"/>
                <a:gd name="T123" fmla="*/ 479 h 4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7"/>
                <a:gd name="T187" fmla="*/ 0 h 445"/>
                <a:gd name="T188" fmla="*/ 247 w 247"/>
                <a:gd name="T189" fmla="*/ 445 h 4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7" h="445">
                  <a:moveTo>
                    <a:pt x="246" y="303"/>
                  </a:moveTo>
                  <a:cubicBezTo>
                    <a:pt x="246" y="302"/>
                    <a:pt x="246" y="301"/>
                    <a:pt x="245" y="301"/>
                  </a:cubicBezTo>
                  <a:cubicBezTo>
                    <a:pt x="247" y="300"/>
                    <a:pt x="244" y="296"/>
                    <a:pt x="244" y="294"/>
                  </a:cubicBezTo>
                  <a:cubicBezTo>
                    <a:pt x="244" y="294"/>
                    <a:pt x="243" y="293"/>
                    <a:pt x="243" y="293"/>
                  </a:cubicBezTo>
                  <a:cubicBezTo>
                    <a:pt x="243" y="293"/>
                    <a:pt x="244" y="292"/>
                    <a:pt x="244" y="292"/>
                  </a:cubicBezTo>
                  <a:cubicBezTo>
                    <a:pt x="244" y="291"/>
                    <a:pt x="243" y="291"/>
                    <a:pt x="245" y="290"/>
                  </a:cubicBezTo>
                  <a:cubicBezTo>
                    <a:pt x="244" y="289"/>
                    <a:pt x="246" y="287"/>
                    <a:pt x="245" y="286"/>
                  </a:cubicBezTo>
                  <a:cubicBezTo>
                    <a:pt x="245" y="284"/>
                    <a:pt x="243" y="284"/>
                    <a:pt x="241" y="283"/>
                  </a:cubicBezTo>
                  <a:cubicBezTo>
                    <a:pt x="242" y="283"/>
                    <a:pt x="242" y="278"/>
                    <a:pt x="241" y="277"/>
                  </a:cubicBezTo>
                  <a:cubicBezTo>
                    <a:pt x="241" y="276"/>
                    <a:pt x="240" y="276"/>
                    <a:pt x="239" y="276"/>
                  </a:cubicBezTo>
                  <a:cubicBezTo>
                    <a:pt x="239" y="275"/>
                    <a:pt x="240" y="274"/>
                    <a:pt x="239" y="274"/>
                  </a:cubicBezTo>
                  <a:cubicBezTo>
                    <a:pt x="239" y="274"/>
                    <a:pt x="235" y="273"/>
                    <a:pt x="238" y="273"/>
                  </a:cubicBezTo>
                  <a:cubicBezTo>
                    <a:pt x="237" y="272"/>
                    <a:pt x="236" y="270"/>
                    <a:pt x="239" y="270"/>
                  </a:cubicBezTo>
                  <a:cubicBezTo>
                    <a:pt x="237" y="269"/>
                    <a:pt x="242" y="266"/>
                    <a:pt x="242" y="263"/>
                  </a:cubicBezTo>
                  <a:cubicBezTo>
                    <a:pt x="241" y="261"/>
                    <a:pt x="241" y="264"/>
                    <a:pt x="240" y="262"/>
                  </a:cubicBezTo>
                  <a:cubicBezTo>
                    <a:pt x="239" y="260"/>
                    <a:pt x="241" y="258"/>
                    <a:pt x="239" y="258"/>
                  </a:cubicBezTo>
                  <a:cubicBezTo>
                    <a:pt x="241" y="257"/>
                    <a:pt x="242" y="254"/>
                    <a:pt x="244" y="254"/>
                  </a:cubicBezTo>
                  <a:cubicBezTo>
                    <a:pt x="244" y="205"/>
                    <a:pt x="245" y="156"/>
                    <a:pt x="245" y="107"/>
                  </a:cubicBezTo>
                  <a:cubicBezTo>
                    <a:pt x="245" y="96"/>
                    <a:pt x="245" y="85"/>
                    <a:pt x="245" y="75"/>
                  </a:cubicBezTo>
                  <a:cubicBezTo>
                    <a:pt x="245" y="71"/>
                    <a:pt x="246" y="66"/>
                    <a:pt x="244" y="63"/>
                  </a:cubicBezTo>
                  <a:cubicBezTo>
                    <a:pt x="244" y="62"/>
                    <a:pt x="242" y="61"/>
                    <a:pt x="242" y="60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1" y="59"/>
                    <a:pt x="238" y="52"/>
                    <a:pt x="240" y="51"/>
                  </a:cubicBezTo>
                  <a:cubicBezTo>
                    <a:pt x="239" y="51"/>
                    <a:pt x="239" y="50"/>
                    <a:pt x="239" y="50"/>
                  </a:cubicBezTo>
                  <a:cubicBezTo>
                    <a:pt x="238" y="49"/>
                    <a:pt x="238" y="46"/>
                    <a:pt x="238" y="46"/>
                  </a:cubicBezTo>
                  <a:cubicBezTo>
                    <a:pt x="237" y="45"/>
                    <a:pt x="236" y="42"/>
                    <a:pt x="236" y="39"/>
                  </a:cubicBezTo>
                  <a:cubicBezTo>
                    <a:pt x="235" y="36"/>
                    <a:pt x="233" y="35"/>
                    <a:pt x="232" y="32"/>
                  </a:cubicBezTo>
                  <a:cubicBezTo>
                    <a:pt x="229" y="28"/>
                    <a:pt x="227" y="26"/>
                    <a:pt x="226" y="22"/>
                  </a:cubicBezTo>
                  <a:cubicBezTo>
                    <a:pt x="226" y="19"/>
                    <a:pt x="226" y="17"/>
                    <a:pt x="227" y="13"/>
                  </a:cubicBezTo>
                  <a:cubicBezTo>
                    <a:pt x="227" y="13"/>
                    <a:pt x="227" y="14"/>
                    <a:pt x="227" y="14"/>
                  </a:cubicBezTo>
                  <a:cubicBezTo>
                    <a:pt x="227" y="10"/>
                    <a:pt x="229" y="7"/>
                    <a:pt x="228" y="4"/>
                  </a:cubicBezTo>
                  <a:cubicBezTo>
                    <a:pt x="227" y="2"/>
                    <a:pt x="211" y="3"/>
                    <a:pt x="209" y="3"/>
                  </a:cubicBezTo>
                  <a:cubicBezTo>
                    <a:pt x="197" y="3"/>
                    <a:pt x="185" y="3"/>
                    <a:pt x="174" y="3"/>
                  </a:cubicBezTo>
                  <a:cubicBezTo>
                    <a:pt x="150" y="3"/>
                    <a:pt x="126" y="2"/>
                    <a:pt x="103" y="2"/>
                  </a:cubicBezTo>
                  <a:cubicBezTo>
                    <a:pt x="91" y="2"/>
                    <a:pt x="79" y="2"/>
                    <a:pt x="67" y="2"/>
                  </a:cubicBezTo>
                  <a:cubicBezTo>
                    <a:pt x="65" y="2"/>
                    <a:pt x="54" y="0"/>
                    <a:pt x="54" y="3"/>
                  </a:cubicBezTo>
                  <a:cubicBezTo>
                    <a:pt x="53" y="6"/>
                    <a:pt x="57" y="6"/>
                    <a:pt x="59" y="7"/>
                  </a:cubicBezTo>
                  <a:cubicBezTo>
                    <a:pt x="60" y="8"/>
                    <a:pt x="60" y="9"/>
                    <a:pt x="61" y="10"/>
                  </a:cubicBezTo>
                  <a:cubicBezTo>
                    <a:pt x="62" y="10"/>
                    <a:pt x="63" y="11"/>
                    <a:pt x="64" y="12"/>
                  </a:cubicBezTo>
                  <a:cubicBezTo>
                    <a:pt x="66" y="13"/>
                    <a:pt x="68" y="16"/>
                    <a:pt x="68" y="18"/>
                  </a:cubicBezTo>
                  <a:cubicBezTo>
                    <a:pt x="69" y="20"/>
                    <a:pt x="67" y="21"/>
                    <a:pt x="69" y="24"/>
                  </a:cubicBezTo>
                  <a:cubicBezTo>
                    <a:pt x="71" y="26"/>
                    <a:pt x="73" y="26"/>
                    <a:pt x="75" y="28"/>
                  </a:cubicBezTo>
                  <a:cubicBezTo>
                    <a:pt x="77" y="28"/>
                    <a:pt x="81" y="29"/>
                    <a:pt x="81" y="32"/>
                  </a:cubicBezTo>
                  <a:cubicBezTo>
                    <a:pt x="81" y="33"/>
                    <a:pt x="83" y="33"/>
                    <a:pt x="84" y="34"/>
                  </a:cubicBezTo>
                  <a:cubicBezTo>
                    <a:pt x="84" y="35"/>
                    <a:pt x="83" y="36"/>
                    <a:pt x="83" y="37"/>
                  </a:cubicBezTo>
                  <a:cubicBezTo>
                    <a:pt x="84" y="40"/>
                    <a:pt x="85" y="41"/>
                    <a:pt x="85" y="44"/>
                  </a:cubicBezTo>
                  <a:cubicBezTo>
                    <a:pt x="84" y="45"/>
                    <a:pt x="83" y="45"/>
                    <a:pt x="83" y="46"/>
                  </a:cubicBezTo>
                  <a:cubicBezTo>
                    <a:pt x="83" y="47"/>
                    <a:pt x="84" y="48"/>
                    <a:pt x="84" y="49"/>
                  </a:cubicBezTo>
                  <a:cubicBezTo>
                    <a:pt x="84" y="51"/>
                    <a:pt x="83" y="54"/>
                    <a:pt x="82" y="56"/>
                  </a:cubicBezTo>
                  <a:cubicBezTo>
                    <a:pt x="81" y="59"/>
                    <a:pt x="81" y="59"/>
                    <a:pt x="78" y="60"/>
                  </a:cubicBezTo>
                  <a:cubicBezTo>
                    <a:pt x="75" y="62"/>
                    <a:pt x="74" y="63"/>
                    <a:pt x="74" y="66"/>
                  </a:cubicBezTo>
                  <a:cubicBezTo>
                    <a:pt x="74" y="68"/>
                    <a:pt x="73" y="69"/>
                    <a:pt x="73" y="71"/>
                  </a:cubicBezTo>
                  <a:cubicBezTo>
                    <a:pt x="72" y="76"/>
                    <a:pt x="73" y="75"/>
                    <a:pt x="70" y="77"/>
                  </a:cubicBezTo>
                  <a:cubicBezTo>
                    <a:pt x="68" y="78"/>
                    <a:pt x="67" y="80"/>
                    <a:pt x="65" y="81"/>
                  </a:cubicBezTo>
                  <a:cubicBezTo>
                    <a:pt x="63" y="82"/>
                    <a:pt x="61" y="80"/>
                    <a:pt x="59" y="81"/>
                  </a:cubicBezTo>
                  <a:cubicBezTo>
                    <a:pt x="56" y="82"/>
                    <a:pt x="56" y="84"/>
                    <a:pt x="54" y="86"/>
                  </a:cubicBezTo>
                  <a:cubicBezTo>
                    <a:pt x="50" y="88"/>
                    <a:pt x="45" y="85"/>
                    <a:pt x="42" y="86"/>
                  </a:cubicBezTo>
                  <a:cubicBezTo>
                    <a:pt x="39" y="87"/>
                    <a:pt x="38" y="90"/>
                    <a:pt x="35" y="88"/>
                  </a:cubicBezTo>
                  <a:cubicBezTo>
                    <a:pt x="33" y="88"/>
                    <a:pt x="30" y="88"/>
                    <a:pt x="29" y="91"/>
                  </a:cubicBezTo>
                  <a:cubicBezTo>
                    <a:pt x="29" y="92"/>
                    <a:pt x="29" y="95"/>
                    <a:pt x="28" y="97"/>
                  </a:cubicBezTo>
                  <a:cubicBezTo>
                    <a:pt x="28" y="99"/>
                    <a:pt x="25" y="101"/>
                    <a:pt x="26" y="103"/>
                  </a:cubicBezTo>
                  <a:cubicBezTo>
                    <a:pt x="26" y="104"/>
                    <a:pt x="28" y="108"/>
                    <a:pt x="29" y="109"/>
                  </a:cubicBezTo>
                  <a:cubicBezTo>
                    <a:pt x="31" y="110"/>
                    <a:pt x="32" y="109"/>
                    <a:pt x="34" y="111"/>
                  </a:cubicBezTo>
                  <a:cubicBezTo>
                    <a:pt x="37" y="115"/>
                    <a:pt x="36" y="121"/>
                    <a:pt x="35" y="126"/>
                  </a:cubicBezTo>
                  <a:cubicBezTo>
                    <a:pt x="35" y="130"/>
                    <a:pt x="29" y="132"/>
                    <a:pt x="27" y="137"/>
                  </a:cubicBezTo>
                  <a:cubicBezTo>
                    <a:pt x="26" y="140"/>
                    <a:pt x="27" y="146"/>
                    <a:pt x="25" y="149"/>
                  </a:cubicBezTo>
                  <a:cubicBezTo>
                    <a:pt x="23" y="152"/>
                    <a:pt x="21" y="151"/>
                    <a:pt x="18" y="151"/>
                  </a:cubicBezTo>
                  <a:cubicBezTo>
                    <a:pt x="15" y="152"/>
                    <a:pt x="12" y="153"/>
                    <a:pt x="10" y="155"/>
                  </a:cubicBezTo>
                  <a:cubicBezTo>
                    <a:pt x="9" y="156"/>
                    <a:pt x="8" y="157"/>
                    <a:pt x="7" y="158"/>
                  </a:cubicBezTo>
                  <a:cubicBezTo>
                    <a:pt x="7" y="159"/>
                    <a:pt x="8" y="159"/>
                    <a:pt x="9" y="160"/>
                  </a:cubicBezTo>
                  <a:cubicBezTo>
                    <a:pt x="11" y="163"/>
                    <a:pt x="10" y="164"/>
                    <a:pt x="10" y="166"/>
                  </a:cubicBezTo>
                  <a:cubicBezTo>
                    <a:pt x="9" y="169"/>
                    <a:pt x="11" y="170"/>
                    <a:pt x="9" y="172"/>
                  </a:cubicBezTo>
                  <a:cubicBezTo>
                    <a:pt x="9" y="172"/>
                    <a:pt x="7" y="173"/>
                    <a:pt x="6" y="173"/>
                  </a:cubicBezTo>
                  <a:cubicBezTo>
                    <a:pt x="5" y="174"/>
                    <a:pt x="5" y="175"/>
                    <a:pt x="4" y="176"/>
                  </a:cubicBezTo>
                  <a:cubicBezTo>
                    <a:pt x="1" y="184"/>
                    <a:pt x="0" y="195"/>
                    <a:pt x="4" y="202"/>
                  </a:cubicBezTo>
                  <a:cubicBezTo>
                    <a:pt x="4" y="204"/>
                    <a:pt x="7" y="207"/>
                    <a:pt x="7" y="209"/>
                  </a:cubicBezTo>
                  <a:cubicBezTo>
                    <a:pt x="7" y="212"/>
                    <a:pt x="4" y="212"/>
                    <a:pt x="7" y="216"/>
                  </a:cubicBezTo>
                  <a:cubicBezTo>
                    <a:pt x="9" y="218"/>
                    <a:pt x="10" y="218"/>
                    <a:pt x="10" y="221"/>
                  </a:cubicBezTo>
                  <a:cubicBezTo>
                    <a:pt x="10" y="224"/>
                    <a:pt x="10" y="225"/>
                    <a:pt x="12" y="227"/>
                  </a:cubicBezTo>
                  <a:cubicBezTo>
                    <a:pt x="14" y="228"/>
                    <a:pt x="16" y="229"/>
                    <a:pt x="17" y="231"/>
                  </a:cubicBezTo>
                  <a:cubicBezTo>
                    <a:pt x="18" y="233"/>
                    <a:pt x="21" y="234"/>
                    <a:pt x="22" y="235"/>
                  </a:cubicBezTo>
                  <a:cubicBezTo>
                    <a:pt x="23" y="239"/>
                    <a:pt x="23" y="238"/>
                    <a:pt x="26" y="239"/>
                  </a:cubicBezTo>
                  <a:cubicBezTo>
                    <a:pt x="28" y="240"/>
                    <a:pt x="28" y="244"/>
                    <a:pt x="29" y="245"/>
                  </a:cubicBezTo>
                  <a:cubicBezTo>
                    <a:pt x="31" y="247"/>
                    <a:pt x="33" y="249"/>
                    <a:pt x="35" y="250"/>
                  </a:cubicBezTo>
                  <a:cubicBezTo>
                    <a:pt x="37" y="250"/>
                    <a:pt x="38" y="253"/>
                    <a:pt x="40" y="254"/>
                  </a:cubicBezTo>
                  <a:cubicBezTo>
                    <a:pt x="42" y="255"/>
                    <a:pt x="43" y="256"/>
                    <a:pt x="45" y="258"/>
                  </a:cubicBezTo>
                  <a:cubicBezTo>
                    <a:pt x="46" y="259"/>
                    <a:pt x="49" y="262"/>
                    <a:pt x="49" y="263"/>
                  </a:cubicBezTo>
                  <a:cubicBezTo>
                    <a:pt x="50" y="265"/>
                    <a:pt x="50" y="267"/>
                    <a:pt x="50" y="269"/>
                  </a:cubicBezTo>
                  <a:cubicBezTo>
                    <a:pt x="51" y="271"/>
                    <a:pt x="52" y="273"/>
                    <a:pt x="52" y="275"/>
                  </a:cubicBezTo>
                  <a:cubicBezTo>
                    <a:pt x="51" y="278"/>
                    <a:pt x="50" y="278"/>
                    <a:pt x="51" y="281"/>
                  </a:cubicBezTo>
                  <a:cubicBezTo>
                    <a:pt x="52" y="283"/>
                    <a:pt x="53" y="286"/>
                    <a:pt x="53" y="288"/>
                  </a:cubicBezTo>
                  <a:cubicBezTo>
                    <a:pt x="53" y="290"/>
                    <a:pt x="56" y="292"/>
                    <a:pt x="58" y="293"/>
                  </a:cubicBezTo>
                  <a:cubicBezTo>
                    <a:pt x="60" y="293"/>
                    <a:pt x="61" y="292"/>
                    <a:pt x="62" y="290"/>
                  </a:cubicBezTo>
                  <a:cubicBezTo>
                    <a:pt x="64" y="289"/>
                    <a:pt x="64" y="286"/>
                    <a:pt x="66" y="285"/>
                  </a:cubicBezTo>
                  <a:cubicBezTo>
                    <a:pt x="68" y="284"/>
                    <a:pt x="71" y="286"/>
                    <a:pt x="73" y="287"/>
                  </a:cubicBezTo>
                  <a:cubicBezTo>
                    <a:pt x="75" y="288"/>
                    <a:pt x="77" y="288"/>
                    <a:pt x="79" y="289"/>
                  </a:cubicBezTo>
                  <a:cubicBezTo>
                    <a:pt x="81" y="290"/>
                    <a:pt x="83" y="292"/>
                    <a:pt x="84" y="293"/>
                  </a:cubicBezTo>
                  <a:cubicBezTo>
                    <a:pt x="91" y="297"/>
                    <a:pt x="83" y="300"/>
                    <a:pt x="81" y="304"/>
                  </a:cubicBezTo>
                  <a:cubicBezTo>
                    <a:pt x="80" y="306"/>
                    <a:pt x="82" y="307"/>
                    <a:pt x="83" y="310"/>
                  </a:cubicBezTo>
                  <a:cubicBezTo>
                    <a:pt x="83" y="312"/>
                    <a:pt x="82" y="315"/>
                    <a:pt x="80" y="316"/>
                  </a:cubicBezTo>
                  <a:cubicBezTo>
                    <a:pt x="76" y="320"/>
                    <a:pt x="77" y="326"/>
                    <a:pt x="74" y="330"/>
                  </a:cubicBezTo>
                  <a:cubicBezTo>
                    <a:pt x="72" y="333"/>
                    <a:pt x="71" y="336"/>
                    <a:pt x="71" y="340"/>
                  </a:cubicBezTo>
                  <a:cubicBezTo>
                    <a:pt x="71" y="342"/>
                    <a:pt x="72" y="344"/>
                    <a:pt x="73" y="346"/>
                  </a:cubicBezTo>
                  <a:cubicBezTo>
                    <a:pt x="74" y="348"/>
                    <a:pt x="75" y="348"/>
                    <a:pt x="77" y="349"/>
                  </a:cubicBezTo>
                  <a:cubicBezTo>
                    <a:pt x="78" y="351"/>
                    <a:pt x="79" y="354"/>
                    <a:pt x="81" y="355"/>
                  </a:cubicBezTo>
                  <a:cubicBezTo>
                    <a:pt x="83" y="357"/>
                    <a:pt x="85" y="357"/>
                    <a:pt x="86" y="359"/>
                  </a:cubicBezTo>
                  <a:cubicBezTo>
                    <a:pt x="88" y="360"/>
                    <a:pt x="89" y="361"/>
                    <a:pt x="91" y="363"/>
                  </a:cubicBezTo>
                  <a:cubicBezTo>
                    <a:pt x="94" y="365"/>
                    <a:pt x="94" y="367"/>
                    <a:pt x="97" y="365"/>
                  </a:cubicBezTo>
                  <a:cubicBezTo>
                    <a:pt x="100" y="367"/>
                    <a:pt x="97" y="366"/>
                    <a:pt x="96" y="367"/>
                  </a:cubicBezTo>
                  <a:cubicBezTo>
                    <a:pt x="95" y="369"/>
                    <a:pt x="95" y="371"/>
                    <a:pt x="97" y="372"/>
                  </a:cubicBezTo>
                  <a:cubicBezTo>
                    <a:pt x="99" y="375"/>
                    <a:pt x="101" y="370"/>
                    <a:pt x="103" y="370"/>
                  </a:cubicBezTo>
                  <a:cubicBezTo>
                    <a:pt x="103" y="370"/>
                    <a:pt x="105" y="371"/>
                    <a:pt x="106" y="372"/>
                  </a:cubicBezTo>
                  <a:cubicBezTo>
                    <a:pt x="106" y="373"/>
                    <a:pt x="106" y="373"/>
                    <a:pt x="106" y="374"/>
                  </a:cubicBezTo>
                  <a:cubicBezTo>
                    <a:pt x="107" y="374"/>
                    <a:pt x="108" y="374"/>
                    <a:pt x="108" y="375"/>
                  </a:cubicBezTo>
                  <a:cubicBezTo>
                    <a:pt x="111" y="376"/>
                    <a:pt x="115" y="378"/>
                    <a:pt x="114" y="381"/>
                  </a:cubicBezTo>
                  <a:cubicBezTo>
                    <a:pt x="113" y="383"/>
                    <a:pt x="115" y="382"/>
                    <a:pt x="116" y="383"/>
                  </a:cubicBezTo>
                  <a:cubicBezTo>
                    <a:pt x="117" y="384"/>
                    <a:pt x="117" y="385"/>
                    <a:pt x="118" y="385"/>
                  </a:cubicBezTo>
                  <a:cubicBezTo>
                    <a:pt x="121" y="387"/>
                    <a:pt x="123" y="386"/>
                    <a:pt x="123" y="389"/>
                  </a:cubicBezTo>
                  <a:cubicBezTo>
                    <a:pt x="123" y="390"/>
                    <a:pt x="123" y="391"/>
                    <a:pt x="123" y="392"/>
                  </a:cubicBezTo>
                  <a:cubicBezTo>
                    <a:pt x="124" y="393"/>
                    <a:pt x="125" y="393"/>
                    <a:pt x="125" y="394"/>
                  </a:cubicBezTo>
                  <a:cubicBezTo>
                    <a:pt x="126" y="397"/>
                    <a:pt x="123" y="395"/>
                    <a:pt x="123" y="398"/>
                  </a:cubicBezTo>
                  <a:cubicBezTo>
                    <a:pt x="123" y="403"/>
                    <a:pt x="129" y="406"/>
                    <a:pt x="129" y="412"/>
                  </a:cubicBezTo>
                  <a:cubicBezTo>
                    <a:pt x="129" y="416"/>
                    <a:pt x="126" y="414"/>
                    <a:pt x="124" y="416"/>
                  </a:cubicBezTo>
                  <a:cubicBezTo>
                    <a:pt x="123" y="418"/>
                    <a:pt x="122" y="420"/>
                    <a:pt x="124" y="422"/>
                  </a:cubicBezTo>
                  <a:cubicBezTo>
                    <a:pt x="125" y="423"/>
                    <a:pt x="126" y="422"/>
                    <a:pt x="127" y="423"/>
                  </a:cubicBezTo>
                  <a:cubicBezTo>
                    <a:pt x="127" y="423"/>
                    <a:pt x="126" y="426"/>
                    <a:pt x="127" y="427"/>
                  </a:cubicBezTo>
                  <a:cubicBezTo>
                    <a:pt x="127" y="429"/>
                    <a:pt x="128" y="431"/>
                    <a:pt x="130" y="433"/>
                  </a:cubicBezTo>
                  <a:cubicBezTo>
                    <a:pt x="132" y="435"/>
                    <a:pt x="131" y="436"/>
                    <a:pt x="131" y="438"/>
                  </a:cubicBezTo>
                  <a:cubicBezTo>
                    <a:pt x="131" y="439"/>
                    <a:pt x="135" y="442"/>
                    <a:pt x="136" y="443"/>
                  </a:cubicBezTo>
                  <a:cubicBezTo>
                    <a:pt x="138" y="443"/>
                    <a:pt x="140" y="442"/>
                    <a:pt x="138" y="440"/>
                  </a:cubicBezTo>
                  <a:cubicBezTo>
                    <a:pt x="138" y="439"/>
                    <a:pt x="136" y="439"/>
                    <a:pt x="136" y="439"/>
                  </a:cubicBezTo>
                  <a:cubicBezTo>
                    <a:pt x="135" y="437"/>
                    <a:pt x="139" y="437"/>
                    <a:pt x="139" y="438"/>
                  </a:cubicBezTo>
                  <a:cubicBezTo>
                    <a:pt x="141" y="439"/>
                    <a:pt x="142" y="440"/>
                    <a:pt x="143" y="442"/>
                  </a:cubicBezTo>
                  <a:cubicBezTo>
                    <a:pt x="144" y="444"/>
                    <a:pt x="143" y="445"/>
                    <a:pt x="146" y="444"/>
                  </a:cubicBezTo>
                  <a:cubicBezTo>
                    <a:pt x="143" y="441"/>
                    <a:pt x="143" y="438"/>
                    <a:pt x="145" y="435"/>
                  </a:cubicBezTo>
                  <a:cubicBezTo>
                    <a:pt x="148" y="432"/>
                    <a:pt x="151" y="424"/>
                    <a:pt x="156" y="424"/>
                  </a:cubicBezTo>
                  <a:cubicBezTo>
                    <a:pt x="160" y="424"/>
                    <a:pt x="165" y="426"/>
                    <a:pt x="168" y="429"/>
                  </a:cubicBezTo>
                  <a:cubicBezTo>
                    <a:pt x="170" y="430"/>
                    <a:pt x="171" y="431"/>
                    <a:pt x="173" y="431"/>
                  </a:cubicBezTo>
                  <a:cubicBezTo>
                    <a:pt x="175" y="432"/>
                    <a:pt x="177" y="433"/>
                    <a:pt x="178" y="433"/>
                  </a:cubicBezTo>
                  <a:cubicBezTo>
                    <a:pt x="181" y="435"/>
                    <a:pt x="184" y="440"/>
                    <a:pt x="187" y="437"/>
                  </a:cubicBezTo>
                  <a:cubicBezTo>
                    <a:pt x="190" y="434"/>
                    <a:pt x="191" y="427"/>
                    <a:pt x="187" y="425"/>
                  </a:cubicBezTo>
                  <a:cubicBezTo>
                    <a:pt x="184" y="423"/>
                    <a:pt x="184" y="420"/>
                    <a:pt x="186" y="416"/>
                  </a:cubicBezTo>
                  <a:cubicBezTo>
                    <a:pt x="186" y="414"/>
                    <a:pt x="187" y="407"/>
                    <a:pt x="191" y="408"/>
                  </a:cubicBezTo>
                  <a:cubicBezTo>
                    <a:pt x="193" y="409"/>
                    <a:pt x="193" y="411"/>
                    <a:pt x="195" y="409"/>
                  </a:cubicBezTo>
                  <a:cubicBezTo>
                    <a:pt x="196" y="407"/>
                    <a:pt x="198" y="406"/>
                    <a:pt x="200" y="406"/>
                  </a:cubicBezTo>
                  <a:cubicBezTo>
                    <a:pt x="203" y="406"/>
                    <a:pt x="210" y="406"/>
                    <a:pt x="211" y="403"/>
                  </a:cubicBezTo>
                  <a:cubicBezTo>
                    <a:pt x="212" y="400"/>
                    <a:pt x="208" y="396"/>
                    <a:pt x="207" y="394"/>
                  </a:cubicBezTo>
                  <a:cubicBezTo>
                    <a:pt x="206" y="392"/>
                    <a:pt x="206" y="391"/>
                    <a:pt x="206" y="389"/>
                  </a:cubicBezTo>
                  <a:cubicBezTo>
                    <a:pt x="207" y="386"/>
                    <a:pt x="210" y="385"/>
                    <a:pt x="212" y="384"/>
                  </a:cubicBezTo>
                  <a:cubicBezTo>
                    <a:pt x="213" y="382"/>
                    <a:pt x="214" y="380"/>
                    <a:pt x="214" y="378"/>
                  </a:cubicBezTo>
                  <a:cubicBezTo>
                    <a:pt x="214" y="377"/>
                    <a:pt x="213" y="378"/>
                    <a:pt x="212" y="378"/>
                  </a:cubicBezTo>
                  <a:cubicBezTo>
                    <a:pt x="212" y="378"/>
                    <a:pt x="210" y="378"/>
                    <a:pt x="211" y="376"/>
                  </a:cubicBezTo>
                  <a:cubicBezTo>
                    <a:pt x="211" y="375"/>
                    <a:pt x="212" y="377"/>
                    <a:pt x="213" y="376"/>
                  </a:cubicBezTo>
                  <a:cubicBezTo>
                    <a:pt x="215" y="375"/>
                    <a:pt x="213" y="375"/>
                    <a:pt x="212" y="373"/>
                  </a:cubicBezTo>
                  <a:cubicBezTo>
                    <a:pt x="211" y="373"/>
                    <a:pt x="210" y="371"/>
                    <a:pt x="210" y="370"/>
                  </a:cubicBezTo>
                  <a:cubicBezTo>
                    <a:pt x="211" y="369"/>
                    <a:pt x="211" y="371"/>
                    <a:pt x="212" y="371"/>
                  </a:cubicBezTo>
                  <a:cubicBezTo>
                    <a:pt x="213" y="371"/>
                    <a:pt x="216" y="371"/>
                    <a:pt x="215" y="370"/>
                  </a:cubicBezTo>
                  <a:cubicBezTo>
                    <a:pt x="214" y="369"/>
                    <a:pt x="213" y="369"/>
                    <a:pt x="212" y="369"/>
                  </a:cubicBezTo>
                  <a:cubicBezTo>
                    <a:pt x="210" y="368"/>
                    <a:pt x="213" y="368"/>
                    <a:pt x="213" y="368"/>
                  </a:cubicBezTo>
                  <a:cubicBezTo>
                    <a:pt x="213" y="368"/>
                    <a:pt x="214" y="369"/>
                    <a:pt x="214" y="367"/>
                  </a:cubicBezTo>
                  <a:cubicBezTo>
                    <a:pt x="213" y="366"/>
                    <a:pt x="214" y="366"/>
                    <a:pt x="214" y="365"/>
                  </a:cubicBezTo>
                  <a:cubicBezTo>
                    <a:pt x="214" y="365"/>
                    <a:pt x="215" y="364"/>
                    <a:pt x="215" y="363"/>
                  </a:cubicBezTo>
                  <a:cubicBezTo>
                    <a:pt x="215" y="364"/>
                    <a:pt x="215" y="360"/>
                    <a:pt x="215" y="360"/>
                  </a:cubicBezTo>
                  <a:cubicBezTo>
                    <a:pt x="215" y="360"/>
                    <a:pt x="211" y="358"/>
                    <a:pt x="215" y="358"/>
                  </a:cubicBezTo>
                  <a:cubicBezTo>
                    <a:pt x="216" y="358"/>
                    <a:pt x="220" y="357"/>
                    <a:pt x="218" y="355"/>
                  </a:cubicBezTo>
                  <a:cubicBezTo>
                    <a:pt x="218" y="354"/>
                    <a:pt x="214" y="357"/>
                    <a:pt x="215" y="354"/>
                  </a:cubicBezTo>
                  <a:cubicBezTo>
                    <a:pt x="215" y="353"/>
                    <a:pt x="218" y="353"/>
                    <a:pt x="219" y="352"/>
                  </a:cubicBezTo>
                  <a:cubicBezTo>
                    <a:pt x="220" y="351"/>
                    <a:pt x="222" y="348"/>
                    <a:pt x="220" y="350"/>
                  </a:cubicBezTo>
                  <a:cubicBezTo>
                    <a:pt x="219" y="348"/>
                    <a:pt x="217" y="348"/>
                    <a:pt x="217" y="345"/>
                  </a:cubicBezTo>
                  <a:cubicBezTo>
                    <a:pt x="216" y="344"/>
                    <a:pt x="217" y="342"/>
                    <a:pt x="217" y="342"/>
                  </a:cubicBezTo>
                  <a:cubicBezTo>
                    <a:pt x="216" y="342"/>
                    <a:pt x="218" y="343"/>
                    <a:pt x="218" y="343"/>
                  </a:cubicBezTo>
                  <a:cubicBezTo>
                    <a:pt x="219" y="342"/>
                    <a:pt x="219" y="341"/>
                    <a:pt x="219" y="341"/>
                  </a:cubicBezTo>
                  <a:cubicBezTo>
                    <a:pt x="219" y="340"/>
                    <a:pt x="220" y="338"/>
                    <a:pt x="221" y="339"/>
                  </a:cubicBezTo>
                  <a:cubicBezTo>
                    <a:pt x="222" y="340"/>
                    <a:pt x="219" y="342"/>
                    <a:pt x="223" y="339"/>
                  </a:cubicBezTo>
                  <a:cubicBezTo>
                    <a:pt x="223" y="339"/>
                    <a:pt x="223" y="337"/>
                    <a:pt x="224" y="338"/>
                  </a:cubicBezTo>
                  <a:cubicBezTo>
                    <a:pt x="225" y="338"/>
                    <a:pt x="223" y="340"/>
                    <a:pt x="224" y="340"/>
                  </a:cubicBezTo>
                  <a:cubicBezTo>
                    <a:pt x="226" y="341"/>
                    <a:pt x="226" y="336"/>
                    <a:pt x="226" y="335"/>
                  </a:cubicBezTo>
                  <a:cubicBezTo>
                    <a:pt x="227" y="333"/>
                    <a:pt x="230" y="333"/>
                    <a:pt x="231" y="331"/>
                  </a:cubicBezTo>
                  <a:cubicBezTo>
                    <a:pt x="231" y="330"/>
                    <a:pt x="231" y="328"/>
                    <a:pt x="232" y="327"/>
                  </a:cubicBezTo>
                  <a:cubicBezTo>
                    <a:pt x="233" y="326"/>
                    <a:pt x="231" y="326"/>
                    <a:pt x="231" y="326"/>
                  </a:cubicBezTo>
                  <a:cubicBezTo>
                    <a:pt x="231" y="324"/>
                    <a:pt x="234" y="324"/>
                    <a:pt x="236" y="322"/>
                  </a:cubicBezTo>
                  <a:cubicBezTo>
                    <a:pt x="236" y="321"/>
                    <a:pt x="237" y="323"/>
                    <a:pt x="237" y="321"/>
                  </a:cubicBezTo>
                  <a:cubicBezTo>
                    <a:pt x="237" y="320"/>
                    <a:pt x="236" y="319"/>
                    <a:pt x="236" y="318"/>
                  </a:cubicBezTo>
                  <a:cubicBezTo>
                    <a:pt x="237" y="317"/>
                    <a:pt x="238" y="315"/>
                    <a:pt x="239" y="315"/>
                  </a:cubicBezTo>
                  <a:cubicBezTo>
                    <a:pt x="238" y="314"/>
                    <a:pt x="239" y="310"/>
                    <a:pt x="240" y="309"/>
                  </a:cubicBezTo>
                  <a:cubicBezTo>
                    <a:pt x="242" y="308"/>
                    <a:pt x="244" y="308"/>
                    <a:pt x="245" y="307"/>
                  </a:cubicBezTo>
                  <a:cubicBezTo>
                    <a:pt x="245" y="306"/>
                    <a:pt x="246" y="304"/>
                    <a:pt x="246" y="30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" name="Group 11365">
              <a:extLst>
                <a:ext uri="{FF2B5EF4-FFF2-40B4-BE49-F238E27FC236}">
                  <a16:creationId xmlns:a16="http://schemas.microsoft.com/office/drawing/2014/main" id="{1295C18D-E307-F846-9BD0-CD5D0254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5" y="1539"/>
              <a:ext cx="407" cy="447"/>
              <a:chOff x="3935" y="1540"/>
              <a:chExt cx="407" cy="447"/>
            </a:xfrm>
            <a:grpFill/>
          </p:grpSpPr>
          <p:sp>
            <p:nvSpPr>
              <p:cNvPr id="165" name="Freeform 1026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24F3F9B-10E2-6B40-B684-A220B016F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1579"/>
                <a:ext cx="6" cy="5"/>
              </a:xfrm>
              <a:custGeom>
                <a:avLst/>
                <a:gdLst>
                  <a:gd name="T0" fmla="*/ 2 w 4"/>
                  <a:gd name="T1" fmla="*/ 5 h 3"/>
                  <a:gd name="T2" fmla="*/ 6 w 4"/>
                  <a:gd name="T3" fmla="*/ 0 h 3"/>
                  <a:gd name="T4" fmla="*/ 2 w 4"/>
                  <a:gd name="T5" fmla="*/ 0 h 3"/>
                  <a:gd name="T6" fmla="*/ 2 w 4"/>
                  <a:gd name="T7" fmla="*/ 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3" y="2"/>
                      <a:pt x="4" y="0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Freeform 1026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D3EDB9C-03DC-4E49-B96D-AEB680B7C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582"/>
                <a:ext cx="7" cy="8"/>
              </a:xfrm>
              <a:custGeom>
                <a:avLst/>
                <a:gdLst>
                  <a:gd name="T0" fmla="*/ 0 w 4"/>
                  <a:gd name="T1" fmla="*/ 6 h 5"/>
                  <a:gd name="T2" fmla="*/ 7 w 4"/>
                  <a:gd name="T3" fmla="*/ 3 h 5"/>
                  <a:gd name="T4" fmla="*/ 0 w 4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4"/>
                    </a:moveTo>
                    <a:cubicBezTo>
                      <a:pt x="3" y="4"/>
                      <a:pt x="4" y="5"/>
                      <a:pt x="4" y="2"/>
                    </a:cubicBezTo>
                    <a:cubicBezTo>
                      <a:pt x="3" y="3"/>
                      <a:pt x="0" y="0"/>
                      <a:pt x="0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Freeform 1026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81C6916-3C44-BB4C-AF5E-A074B488F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540"/>
                <a:ext cx="407" cy="447"/>
              </a:xfrm>
              <a:custGeom>
                <a:avLst/>
                <a:gdLst>
                  <a:gd name="T0" fmla="*/ 382 w 263"/>
                  <a:gd name="T1" fmla="*/ 9 h 288"/>
                  <a:gd name="T2" fmla="*/ 317 w 263"/>
                  <a:gd name="T3" fmla="*/ 40 h 288"/>
                  <a:gd name="T4" fmla="*/ 292 w 263"/>
                  <a:gd name="T5" fmla="*/ 61 h 288"/>
                  <a:gd name="T6" fmla="*/ 246 w 263"/>
                  <a:gd name="T7" fmla="*/ 65 h 288"/>
                  <a:gd name="T8" fmla="*/ 201 w 263"/>
                  <a:gd name="T9" fmla="*/ 62 h 288"/>
                  <a:gd name="T10" fmla="*/ 203 w 263"/>
                  <a:gd name="T11" fmla="*/ 67 h 288"/>
                  <a:gd name="T12" fmla="*/ 198 w 263"/>
                  <a:gd name="T13" fmla="*/ 65 h 288"/>
                  <a:gd name="T14" fmla="*/ 175 w 263"/>
                  <a:gd name="T15" fmla="*/ 67 h 288"/>
                  <a:gd name="T16" fmla="*/ 167 w 263"/>
                  <a:gd name="T17" fmla="*/ 65 h 288"/>
                  <a:gd name="T18" fmla="*/ 189 w 263"/>
                  <a:gd name="T19" fmla="*/ 61 h 288"/>
                  <a:gd name="T20" fmla="*/ 189 w 263"/>
                  <a:gd name="T21" fmla="*/ 56 h 288"/>
                  <a:gd name="T22" fmla="*/ 189 w 263"/>
                  <a:gd name="T23" fmla="*/ 51 h 288"/>
                  <a:gd name="T24" fmla="*/ 164 w 263"/>
                  <a:gd name="T25" fmla="*/ 47 h 288"/>
                  <a:gd name="T26" fmla="*/ 149 w 263"/>
                  <a:gd name="T27" fmla="*/ 40 h 288"/>
                  <a:gd name="T28" fmla="*/ 139 w 263"/>
                  <a:gd name="T29" fmla="*/ 34 h 288"/>
                  <a:gd name="T30" fmla="*/ 99 w 263"/>
                  <a:gd name="T31" fmla="*/ 33 h 288"/>
                  <a:gd name="T32" fmla="*/ 2 w 263"/>
                  <a:gd name="T33" fmla="*/ 36 h 288"/>
                  <a:gd name="T34" fmla="*/ 2 w 263"/>
                  <a:gd name="T35" fmla="*/ 132 h 288"/>
                  <a:gd name="T36" fmla="*/ 11 w 263"/>
                  <a:gd name="T37" fmla="*/ 355 h 288"/>
                  <a:gd name="T38" fmla="*/ 29 w 263"/>
                  <a:gd name="T39" fmla="*/ 359 h 288"/>
                  <a:gd name="T40" fmla="*/ 45 w 263"/>
                  <a:gd name="T41" fmla="*/ 366 h 288"/>
                  <a:gd name="T42" fmla="*/ 56 w 263"/>
                  <a:gd name="T43" fmla="*/ 393 h 288"/>
                  <a:gd name="T44" fmla="*/ 84 w 263"/>
                  <a:gd name="T45" fmla="*/ 397 h 288"/>
                  <a:gd name="T46" fmla="*/ 97 w 263"/>
                  <a:gd name="T47" fmla="*/ 411 h 288"/>
                  <a:gd name="T48" fmla="*/ 122 w 263"/>
                  <a:gd name="T49" fmla="*/ 407 h 288"/>
                  <a:gd name="T50" fmla="*/ 144 w 263"/>
                  <a:gd name="T51" fmla="*/ 421 h 288"/>
                  <a:gd name="T52" fmla="*/ 159 w 263"/>
                  <a:gd name="T53" fmla="*/ 416 h 288"/>
                  <a:gd name="T54" fmla="*/ 173 w 263"/>
                  <a:gd name="T55" fmla="*/ 404 h 288"/>
                  <a:gd name="T56" fmla="*/ 183 w 263"/>
                  <a:gd name="T57" fmla="*/ 408 h 288"/>
                  <a:gd name="T58" fmla="*/ 198 w 263"/>
                  <a:gd name="T59" fmla="*/ 425 h 288"/>
                  <a:gd name="T60" fmla="*/ 210 w 263"/>
                  <a:gd name="T61" fmla="*/ 444 h 288"/>
                  <a:gd name="T62" fmla="*/ 237 w 263"/>
                  <a:gd name="T63" fmla="*/ 433 h 288"/>
                  <a:gd name="T64" fmla="*/ 249 w 263"/>
                  <a:gd name="T65" fmla="*/ 413 h 288"/>
                  <a:gd name="T66" fmla="*/ 254 w 263"/>
                  <a:gd name="T67" fmla="*/ 386 h 288"/>
                  <a:gd name="T68" fmla="*/ 269 w 263"/>
                  <a:gd name="T69" fmla="*/ 371 h 288"/>
                  <a:gd name="T70" fmla="*/ 274 w 263"/>
                  <a:gd name="T71" fmla="*/ 383 h 288"/>
                  <a:gd name="T72" fmla="*/ 288 w 263"/>
                  <a:gd name="T73" fmla="*/ 380 h 288"/>
                  <a:gd name="T74" fmla="*/ 289 w 263"/>
                  <a:gd name="T75" fmla="*/ 360 h 288"/>
                  <a:gd name="T76" fmla="*/ 292 w 263"/>
                  <a:gd name="T77" fmla="*/ 343 h 288"/>
                  <a:gd name="T78" fmla="*/ 308 w 263"/>
                  <a:gd name="T79" fmla="*/ 337 h 288"/>
                  <a:gd name="T80" fmla="*/ 322 w 263"/>
                  <a:gd name="T81" fmla="*/ 324 h 288"/>
                  <a:gd name="T82" fmla="*/ 348 w 263"/>
                  <a:gd name="T83" fmla="*/ 315 h 288"/>
                  <a:gd name="T84" fmla="*/ 365 w 263"/>
                  <a:gd name="T85" fmla="*/ 296 h 288"/>
                  <a:gd name="T86" fmla="*/ 376 w 263"/>
                  <a:gd name="T87" fmla="*/ 279 h 288"/>
                  <a:gd name="T88" fmla="*/ 381 w 263"/>
                  <a:gd name="T89" fmla="*/ 262 h 288"/>
                  <a:gd name="T90" fmla="*/ 385 w 263"/>
                  <a:gd name="T91" fmla="*/ 248 h 288"/>
                  <a:gd name="T92" fmla="*/ 388 w 263"/>
                  <a:gd name="T93" fmla="*/ 225 h 288"/>
                  <a:gd name="T94" fmla="*/ 398 w 263"/>
                  <a:gd name="T95" fmla="*/ 199 h 288"/>
                  <a:gd name="T96" fmla="*/ 398 w 263"/>
                  <a:gd name="T97" fmla="*/ 192 h 288"/>
                  <a:gd name="T98" fmla="*/ 395 w 263"/>
                  <a:gd name="T99" fmla="*/ 171 h 288"/>
                  <a:gd name="T100" fmla="*/ 405 w 263"/>
                  <a:gd name="T101" fmla="*/ 106 h 2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3"/>
                  <a:gd name="T154" fmla="*/ 0 h 288"/>
                  <a:gd name="T155" fmla="*/ 263 w 263"/>
                  <a:gd name="T156" fmla="*/ 288 h 2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3" h="288">
                    <a:moveTo>
                      <a:pt x="262" y="68"/>
                    </a:moveTo>
                    <a:cubicBezTo>
                      <a:pt x="262" y="45"/>
                      <a:pt x="262" y="23"/>
                      <a:pt x="262" y="0"/>
                    </a:cubicBezTo>
                    <a:cubicBezTo>
                      <a:pt x="258" y="3"/>
                      <a:pt x="252" y="4"/>
                      <a:pt x="247" y="6"/>
                    </a:cubicBezTo>
                    <a:cubicBezTo>
                      <a:pt x="243" y="7"/>
                      <a:pt x="239" y="9"/>
                      <a:pt x="234" y="10"/>
                    </a:cubicBezTo>
                    <a:cubicBezTo>
                      <a:pt x="228" y="12"/>
                      <a:pt x="223" y="16"/>
                      <a:pt x="216" y="18"/>
                    </a:cubicBezTo>
                    <a:cubicBezTo>
                      <a:pt x="212" y="19"/>
                      <a:pt x="208" y="23"/>
                      <a:pt x="205" y="26"/>
                    </a:cubicBezTo>
                    <a:cubicBezTo>
                      <a:pt x="203" y="29"/>
                      <a:pt x="200" y="30"/>
                      <a:pt x="198" y="32"/>
                    </a:cubicBezTo>
                    <a:cubicBezTo>
                      <a:pt x="196" y="34"/>
                      <a:pt x="194" y="36"/>
                      <a:pt x="192" y="37"/>
                    </a:cubicBezTo>
                    <a:cubicBezTo>
                      <a:pt x="191" y="37"/>
                      <a:pt x="190" y="38"/>
                      <a:pt x="189" y="39"/>
                    </a:cubicBezTo>
                    <a:cubicBezTo>
                      <a:pt x="187" y="40"/>
                      <a:pt x="186" y="38"/>
                      <a:pt x="184" y="39"/>
                    </a:cubicBezTo>
                    <a:cubicBezTo>
                      <a:pt x="181" y="40"/>
                      <a:pt x="178" y="40"/>
                      <a:pt x="175" y="39"/>
                    </a:cubicBezTo>
                    <a:cubicBezTo>
                      <a:pt x="170" y="36"/>
                      <a:pt x="163" y="39"/>
                      <a:pt x="159" y="42"/>
                    </a:cubicBezTo>
                    <a:cubicBezTo>
                      <a:pt x="156" y="45"/>
                      <a:pt x="154" y="44"/>
                      <a:pt x="151" y="44"/>
                    </a:cubicBezTo>
                    <a:cubicBezTo>
                      <a:pt x="148" y="45"/>
                      <a:pt x="145" y="48"/>
                      <a:pt x="142" y="48"/>
                    </a:cubicBezTo>
                    <a:cubicBezTo>
                      <a:pt x="137" y="48"/>
                      <a:pt x="133" y="40"/>
                      <a:pt x="130" y="40"/>
                    </a:cubicBezTo>
                    <a:cubicBezTo>
                      <a:pt x="131" y="41"/>
                      <a:pt x="134" y="43"/>
                      <a:pt x="135" y="45"/>
                    </a:cubicBezTo>
                    <a:cubicBezTo>
                      <a:pt x="134" y="44"/>
                      <a:pt x="132" y="44"/>
                      <a:pt x="132" y="43"/>
                    </a:cubicBezTo>
                    <a:cubicBezTo>
                      <a:pt x="132" y="43"/>
                      <a:pt x="131" y="43"/>
                      <a:pt x="131" y="43"/>
                    </a:cubicBezTo>
                    <a:cubicBezTo>
                      <a:pt x="131" y="43"/>
                      <a:pt x="131" y="43"/>
                      <a:pt x="132" y="42"/>
                    </a:cubicBezTo>
                    <a:cubicBezTo>
                      <a:pt x="130" y="43"/>
                      <a:pt x="129" y="41"/>
                      <a:pt x="128" y="42"/>
                    </a:cubicBezTo>
                    <a:cubicBezTo>
                      <a:pt x="128" y="42"/>
                      <a:pt x="128" y="42"/>
                      <a:pt x="128" y="42"/>
                    </a:cubicBezTo>
                    <a:cubicBezTo>
                      <a:pt x="127" y="45"/>
                      <a:pt x="123" y="41"/>
                      <a:pt x="122" y="41"/>
                    </a:cubicBezTo>
                    <a:cubicBezTo>
                      <a:pt x="122" y="43"/>
                      <a:pt x="116" y="45"/>
                      <a:pt x="114" y="45"/>
                    </a:cubicBezTo>
                    <a:cubicBezTo>
                      <a:pt x="114" y="44"/>
                      <a:pt x="113" y="44"/>
                      <a:pt x="113" y="43"/>
                    </a:cubicBezTo>
                    <a:cubicBezTo>
                      <a:pt x="113" y="42"/>
                      <a:pt x="112" y="43"/>
                      <a:pt x="112" y="43"/>
                    </a:cubicBezTo>
                    <a:cubicBezTo>
                      <a:pt x="114" y="43"/>
                      <a:pt x="111" y="44"/>
                      <a:pt x="111" y="44"/>
                    </a:cubicBezTo>
                    <a:cubicBezTo>
                      <a:pt x="113" y="41"/>
                      <a:pt x="105" y="44"/>
                      <a:pt x="108" y="42"/>
                    </a:cubicBezTo>
                    <a:cubicBezTo>
                      <a:pt x="109" y="41"/>
                      <a:pt x="111" y="42"/>
                      <a:pt x="111" y="42"/>
                    </a:cubicBezTo>
                    <a:cubicBezTo>
                      <a:pt x="112" y="41"/>
                      <a:pt x="113" y="39"/>
                      <a:pt x="114" y="40"/>
                    </a:cubicBezTo>
                    <a:cubicBezTo>
                      <a:pt x="115" y="40"/>
                      <a:pt x="122" y="39"/>
                      <a:pt x="122" y="39"/>
                    </a:cubicBezTo>
                    <a:cubicBezTo>
                      <a:pt x="122" y="37"/>
                      <a:pt x="128" y="37"/>
                      <a:pt x="129" y="39"/>
                    </a:cubicBezTo>
                    <a:cubicBezTo>
                      <a:pt x="128" y="37"/>
                      <a:pt x="129" y="36"/>
                      <a:pt x="128" y="35"/>
                    </a:cubicBezTo>
                    <a:cubicBezTo>
                      <a:pt x="126" y="34"/>
                      <a:pt x="124" y="37"/>
                      <a:pt x="122" y="36"/>
                    </a:cubicBezTo>
                    <a:cubicBezTo>
                      <a:pt x="123" y="36"/>
                      <a:pt x="124" y="33"/>
                      <a:pt x="122" y="34"/>
                    </a:cubicBezTo>
                    <a:cubicBezTo>
                      <a:pt x="121" y="34"/>
                      <a:pt x="121" y="37"/>
                      <a:pt x="118" y="37"/>
                    </a:cubicBezTo>
                    <a:cubicBezTo>
                      <a:pt x="120" y="36"/>
                      <a:pt x="121" y="34"/>
                      <a:pt x="122" y="33"/>
                    </a:cubicBezTo>
                    <a:cubicBezTo>
                      <a:pt x="120" y="28"/>
                      <a:pt x="120" y="35"/>
                      <a:pt x="119" y="36"/>
                    </a:cubicBezTo>
                    <a:cubicBezTo>
                      <a:pt x="116" y="38"/>
                      <a:pt x="113" y="36"/>
                      <a:pt x="110" y="35"/>
                    </a:cubicBezTo>
                    <a:cubicBezTo>
                      <a:pt x="108" y="34"/>
                      <a:pt x="108" y="31"/>
                      <a:pt x="106" y="30"/>
                    </a:cubicBezTo>
                    <a:cubicBezTo>
                      <a:pt x="104" y="29"/>
                      <a:pt x="101" y="29"/>
                      <a:pt x="99" y="28"/>
                    </a:cubicBezTo>
                    <a:cubicBezTo>
                      <a:pt x="99" y="28"/>
                      <a:pt x="98" y="28"/>
                      <a:pt x="98" y="28"/>
                    </a:cubicBezTo>
                    <a:cubicBezTo>
                      <a:pt x="97" y="27"/>
                      <a:pt x="97" y="27"/>
                      <a:pt x="96" y="26"/>
                    </a:cubicBezTo>
                    <a:cubicBezTo>
                      <a:pt x="94" y="25"/>
                      <a:pt x="93" y="24"/>
                      <a:pt x="91" y="24"/>
                    </a:cubicBezTo>
                    <a:cubicBezTo>
                      <a:pt x="91" y="24"/>
                      <a:pt x="92" y="24"/>
                      <a:pt x="92" y="23"/>
                    </a:cubicBezTo>
                    <a:cubicBezTo>
                      <a:pt x="92" y="23"/>
                      <a:pt x="91" y="22"/>
                      <a:pt x="90" y="22"/>
                    </a:cubicBezTo>
                    <a:cubicBezTo>
                      <a:pt x="90" y="25"/>
                      <a:pt x="80" y="23"/>
                      <a:pt x="83" y="20"/>
                    </a:cubicBezTo>
                    <a:cubicBezTo>
                      <a:pt x="83" y="20"/>
                      <a:pt x="82" y="20"/>
                      <a:pt x="81" y="21"/>
                    </a:cubicBezTo>
                    <a:cubicBezTo>
                      <a:pt x="80" y="19"/>
                      <a:pt x="67" y="21"/>
                      <a:pt x="64" y="21"/>
                    </a:cubicBezTo>
                    <a:cubicBezTo>
                      <a:pt x="59" y="21"/>
                      <a:pt x="54" y="21"/>
                      <a:pt x="49" y="21"/>
                    </a:cubicBezTo>
                    <a:cubicBezTo>
                      <a:pt x="36" y="22"/>
                      <a:pt x="23" y="22"/>
                      <a:pt x="9" y="23"/>
                    </a:cubicBezTo>
                    <a:cubicBezTo>
                      <a:pt x="7" y="23"/>
                      <a:pt x="4" y="23"/>
                      <a:pt x="1" y="23"/>
                    </a:cubicBezTo>
                    <a:cubicBezTo>
                      <a:pt x="0" y="23"/>
                      <a:pt x="1" y="29"/>
                      <a:pt x="1" y="30"/>
                    </a:cubicBezTo>
                    <a:cubicBezTo>
                      <a:pt x="1" y="36"/>
                      <a:pt x="1" y="43"/>
                      <a:pt x="1" y="49"/>
                    </a:cubicBezTo>
                    <a:cubicBezTo>
                      <a:pt x="1" y="61"/>
                      <a:pt x="1" y="73"/>
                      <a:pt x="1" y="85"/>
                    </a:cubicBezTo>
                    <a:cubicBezTo>
                      <a:pt x="1" y="133"/>
                      <a:pt x="0" y="180"/>
                      <a:pt x="0" y="228"/>
                    </a:cubicBezTo>
                    <a:cubicBezTo>
                      <a:pt x="0" y="229"/>
                      <a:pt x="0" y="229"/>
                      <a:pt x="0" y="230"/>
                    </a:cubicBezTo>
                    <a:cubicBezTo>
                      <a:pt x="4" y="229"/>
                      <a:pt x="4" y="225"/>
                      <a:pt x="7" y="229"/>
                    </a:cubicBezTo>
                    <a:cubicBezTo>
                      <a:pt x="9" y="232"/>
                      <a:pt x="12" y="233"/>
                      <a:pt x="15" y="232"/>
                    </a:cubicBezTo>
                    <a:cubicBezTo>
                      <a:pt x="17" y="231"/>
                      <a:pt x="16" y="230"/>
                      <a:pt x="18" y="231"/>
                    </a:cubicBezTo>
                    <a:cubicBezTo>
                      <a:pt x="19" y="231"/>
                      <a:pt x="19" y="231"/>
                      <a:pt x="19" y="231"/>
                    </a:cubicBezTo>
                    <a:cubicBezTo>
                      <a:pt x="21" y="230"/>
                      <a:pt x="21" y="228"/>
                      <a:pt x="23" y="229"/>
                    </a:cubicBezTo>
                    <a:cubicBezTo>
                      <a:pt x="24" y="231"/>
                      <a:pt x="23" y="232"/>
                      <a:pt x="24" y="234"/>
                    </a:cubicBezTo>
                    <a:cubicBezTo>
                      <a:pt x="25" y="235"/>
                      <a:pt x="27" y="235"/>
                      <a:pt x="29" y="236"/>
                    </a:cubicBezTo>
                    <a:cubicBezTo>
                      <a:pt x="30" y="236"/>
                      <a:pt x="31" y="238"/>
                      <a:pt x="32" y="240"/>
                    </a:cubicBezTo>
                    <a:cubicBezTo>
                      <a:pt x="32" y="242"/>
                      <a:pt x="34" y="244"/>
                      <a:pt x="35" y="247"/>
                    </a:cubicBezTo>
                    <a:cubicBezTo>
                      <a:pt x="36" y="248"/>
                      <a:pt x="35" y="251"/>
                      <a:pt x="36" y="253"/>
                    </a:cubicBezTo>
                    <a:cubicBezTo>
                      <a:pt x="37" y="255"/>
                      <a:pt x="39" y="254"/>
                      <a:pt x="41" y="255"/>
                    </a:cubicBezTo>
                    <a:cubicBezTo>
                      <a:pt x="43" y="256"/>
                      <a:pt x="45" y="257"/>
                      <a:pt x="47" y="257"/>
                    </a:cubicBezTo>
                    <a:cubicBezTo>
                      <a:pt x="49" y="257"/>
                      <a:pt x="52" y="255"/>
                      <a:pt x="54" y="256"/>
                    </a:cubicBezTo>
                    <a:cubicBezTo>
                      <a:pt x="55" y="257"/>
                      <a:pt x="57" y="257"/>
                      <a:pt x="59" y="258"/>
                    </a:cubicBezTo>
                    <a:cubicBezTo>
                      <a:pt x="60" y="259"/>
                      <a:pt x="59" y="261"/>
                      <a:pt x="61" y="262"/>
                    </a:cubicBezTo>
                    <a:cubicBezTo>
                      <a:pt x="62" y="263"/>
                      <a:pt x="63" y="262"/>
                      <a:pt x="63" y="265"/>
                    </a:cubicBezTo>
                    <a:cubicBezTo>
                      <a:pt x="64" y="267"/>
                      <a:pt x="66" y="266"/>
                      <a:pt x="67" y="267"/>
                    </a:cubicBezTo>
                    <a:cubicBezTo>
                      <a:pt x="73" y="270"/>
                      <a:pt x="70" y="266"/>
                      <a:pt x="73" y="264"/>
                    </a:cubicBezTo>
                    <a:cubicBezTo>
                      <a:pt x="74" y="263"/>
                      <a:pt x="78" y="262"/>
                      <a:pt x="79" y="262"/>
                    </a:cubicBezTo>
                    <a:cubicBezTo>
                      <a:pt x="81" y="263"/>
                      <a:pt x="82" y="265"/>
                      <a:pt x="83" y="265"/>
                    </a:cubicBezTo>
                    <a:cubicBezTo>
                      <a:pt x="85" y="265"/>
                      <a:pt x="88" y="265"/>
                      <a:pt x="89" y="266"/>
                    </a:cubicBezTo>
                    <a:cubicBezTo>
                      <a:pt x="91" y="268"/>
                      <a:pt x="91" y="270"/>
                      <a:pt x="93" y="271"/>
                    </a:cubicBezTo>
                    <a:cubicBezTo>
                      <a:pt x="94" y="271"/>
                      <a:pt x="94" y="269"/>
                      <a:pt x="95" y="269"/>
                    </a:cubicBezTo>
                    <a:cubicBezTo>
                      <a:pt x="97" y="268"/>
                      <a:pt x="97" y="269"/>
                      <a:pt x="99" y="269"/>
                    </a:cubicBezTo>
                    <a:cubicBezTo>
                      <a:pt x="101" y="269"/>
                      <a:pt x="102" y="269"/>
                      <a:pt x="103" y="268"/>
                    </a:cubicBezTo>
                    <a:cubicBezTo>
                      <a:pt x="104" y="267"/>
                      <a:pt x="103" y="266"/>
                      <a:pt x="104" y="265"/>
                    </a:cubicBezTo>
                    <a:cubicBezTo>
                      <a:pt x="105" y="264"/>
                      <a:pt x="107" y="264"/>
                      <a:pt x="108" y="263"/>
                    </a:cubicBezTo>
                    <a:cubicBezTo>
                      <a:pt x="109" y="261"/>
                      <a:pt x="109" y="260"/>
                      <a:pt x="112" y="260"/>
                    </a:cubicBezTo>
                    <a:cubicBezTo>
                      <a:pt x="113" y="261"/>
                      <a:pt x="115" y="259"/>
                      <a:pt x="117" y="258"/>
                    </a:cubicBezTo>
                    <a:cubicBezTo>
                      <a:pt x="118" y="258"/>
                      <a:pt x="119" y="259"/>
                      <a:pt x="119" y="260"/>
                    </a:cubicBezTo>
                    <a:cubicBezTo>
                      <a:pt x="119" y="261"/>
                      <a:pt x="118" y="262"/>
                      <a:pt x="118" y="263"/>
                    </a:cubicBezTo>
                    <a:cubicBezTo>
                      <a:pt x="118" y="264"/>
                      <a:pt x="119" y="265"/>
                      <a:pt x="119" y="265"/>
                    </a:cubicBezTo>
                    <a:cubicBezTo>
                      <a:pt x="120" y="269"/>
                      <a:pt x="119" y="271"/>
                      <a:pt x="123" y="273"/>
                    </a:cubicBezTo>
                    <a:cubicBezTo>
                      <a:pt x="125" y="274"/>
                      <a:pt x="126" y="273"/>
                      <a:pt x="128" y="274"/>
                    </a:cubicBezTo>
                    <a:cubicBezTo>
                      <a:pt x="130" y="275"/>
                      <a:pt x="130" y="277"/>
                      <a:pt x="131" y="278"/>
                    </a:cubicBezTo>
                    <a:cubicBezTo>
                      <a:pt x="132" y="279"/>
                      <a:pt x="134" y="280"/>
                      <a:pt x="134" y="280"/>
                    </a:cubicBezTo>
                    <a:cubicBezTo>
                      <a:pt x="135" y="282"/>
                      <a:pt x="135" y="284"/>
                      <a:pt x="136" y="286"/>
                    </a:cubicBezTo>
                    <a:cubicBezTo>
                      <a:pt x="139" y="288"/>
                      <a:pt x="141" y="285"/>
                      <a:pt x="143" y="285"/>
                    </a:cubicBezTo>
                    <a:cubicBezTo>
                      <a:pt x="146" y="284"/>
                      <a:pt x="148" y="284"/>
                      <a:pt x="150" y="284"/>
                    </a:cubicBezTo>
                    <a:cubicBezTo>
                      <a:pt x="152" y="283"/>
                      <a:pt x="153" y="282"/>
                      <a:pt x="153" y="279"/>
                    </a:cubicBezTo>
                    <a:cubicBezTo>
                      <a:pt x="154" y="277"/>
                      <a:pt x="153" y="275"/>
                      <a:pt x="154" y="273"/>
                    </a:cubicBezTo>
                    <a:cubicBezTo>
                      <a:pt x="155" y="270"/>
                      <a:pt x="157" y="272"/>
                      <a:pt x="159" y="271"/>
                    </a:cubicBezTo>
                    <a:cubicBezTo>
                      <a:pt x="162" y="271"/>
                      <a:pt x="161" y="268"/>
                      <a:pt x="161" y="266"/>
                    </a:cubicBezTo>
                    <a:cubicBezTo>
                      <a:pt x="160" y="264"/>
                      <a:pt x="161" y="262"/>
                      <a:pt x="160" y="259"/>
                    </a:cubicBezTo>
                    <a:cubicBezTo>
                      <a:pt x="159" y="257"/>
                      <a:pt x="158" y="256"/>
                      <a:pt x="160" y="254"/>
                    </a:cubicBezTo>
                    <a:cubicBezTo>
                      <a:pt x="162" y="252"/>
                      <a:pt x="164" y="252"/>
                      <a:pt x="164" y="249"/>
                    </a:cubicBezTo>
                    <a:cubicBezTo>
                      <a:pt x="163" y="245"/>
                      <a:pt x="167" y="241"/>
                      <a:pt x="169" y="238"/>
                    </a:cubicBezTo>
                    <a:cubicBezTo>
                      <a:pt x="171" y="237"/>
                      <a:pt x="170" y="235"/>
                      <a:pt x="173" y="237"/>
                    </a:cubicBezTo>
                    <a:cubicBezTo>
                      <a:pt x="173" y="238"/>
                      <a:pt x="173" y="239"/>
                      <a:pt x="174" y="239"/>
                    </a:cubicBezTo>
                    <a:cubicBezTo>
                      <a:pt x="174" y="240"/>
                      <a:pt x="175" y="239"/>
                      <a:pt x="176" y="240"/>
                    </a:cubicBezTo>
                    <a:cubicBezTo>
                      <a:pt x="178" y="241"/>
                      <a:pt x="178" y="244"/>
                      <a:pt x="177" y="245"/>
                    </a:cubicBezTo>
                    <a:cubicBezTo>
                      <a:pt x="177" y="246"/>
                      <a:pt x="176" y="246"/>
                      <a:pt x="177" y="247"/>
                    </a:cubicBezTo>
                    <a:cubicBezTo>
                      <a:pt x="177" y="248"/>
                      <a:pt x="178" y="249"/>
                      <a:pt x="179" y="248"/>
                    </a:cubicBezTo>
                    <a:cubicBezTo>
                      <a:pt x="182" y="248"/>
                      <a:pt x="181" y="245"/>
                      <a:pt x="182" y="244"/>
                    </a:cubicBezTo>
                    <a:cubicBezTo>
                      <a:pt x="184" y="242"/>
                      <a:pt x="185" y="246"/>
                      <a:pt x="186" y="245"/>
                    </a:cubicBezTo>
                    <a:cubicBezTo>
                      <a:pt x="187" y="244"/>
                      <a:pt x="185" y="241"/>
                      <a:pt x="186" y="239"/>
                    </a:cubicBezTo>
                    <a:cubicBezTo>
                      <a:pt x="188" y="237"/>
                      <a:pt x="185" y="236"/>
                      <a:pt x="184" y="234"/>
                    </a:cubicBezTo>
                    <a:cubicBezTo>
                      <a:pt x="182" y="231"/>
                      <a:pt x="185" y="233"/>
                      <a:pt x="187" y="232"/>
                    </a:cubicBezTo>
                    <a:cubicBezTo>
                      <a:pt x="189" y="230"/>
                      <a:pt x="188" y="227"/>
                      <a:pt x="187" y="225"/>
                    </a:cubicBezTo>
                    <a:cubicBezTo>
                      <a:pt x="187" y="224"/>
                      <a:pt x="188" y="224"/>
                      <a:pt x="188" y="223"/>
                    </a:cubicBezTo>
                    <a:cubicBezTo>
                      <a:pt x="188" y="222"/>
                      <a:pt x="189" y="222"/>
                      <a:pt x="189" y="221"/>
                    </a:cubicBezTo>
                    <a:cubicBezTo>
                      <a:pt x="189" y="221"/>
                      <a:pt x="190" y="221"/>
                      <a:pt x="191" y="221"/>
                    </a:cubicBezTo>
                    <a:cubicBezTo>
                      <a:pt x="192" y="219"/>
                      <a:pt x="190" y="217"/>
                      <a:pt x="193" y="216"/>
                    </a:cubicBezTo>
                    <a:cubicBezTo>
                      <a:pt x="194" y="216"/>
                      <a:pt x="198" y="218"/>
                      <a:pt x="199" y="217"/>
                    </a:cubicBezTo>
                    <a:cubicBezTo>
                      <a:pt x="199" y="216"/>
                      <a:pt x="198" y="212"/>
                      <a:pt x="199" y="211"/>
                    </a:cubicBezTo>
                    <a:cubicBezTo>
                      <a:pt x="200" y="210"/>
                      <a:pt x="203" y="208"/>
                      <a:pt x="204" y="206"/>
                    </a:cubicBezTo>
                    <a:cubicBezTo>
                      <a:pt x="207" y="204"/>
                      <a:pt x="208" y="207"/>
                      <a:pt x="208" y="209"/>
                    </a:cubicBezTo>
                    <a:cubicBezTo>
                      <a:pt x="212" y="215"/>
                      <a:pt x="214" y="206"/>
                      <a:pt x="219" y="208"/>
                    </a:cubicBezTo>
                    <a:cubicBezTo>
                      <a:pt x="220" y="208"/>
                      <a:pt x="221" y="204"/>
                      <a:pt x="222" y="204"/>
                    </a:cubicBezTo>
                    <a:cubicBezTo>
                      <a:pt x="223" y="203"/>
                      <a:pt x="224" y="203"/>
                      <a:pt x="225" y="203"/>
                    </a:cubicBezTo>
                    <a:cubicBezTo>
                      <a:pt x="226" y="202"/>
                      <a:pt x="227" y="200"/>
                      <a:pt x="227" y="199"/>
                    </a:cubicBezTo>
                    <a:cubicBezTo>
                      <a:pt x="229" y="197"/>
                      <a:pt x="231" y="196"/>
                      <a:pt x="232" y="194"/>
                    </a:cubicBezTo>
                    <a:cubicBezTo>
                      <a:pt x="233" y="193"/>
                      <a:pt x="234" y="192"/>
                      <a:pt x="236" y="191"/>
                    </a:cubicBezTo>
                    <a:cubicBezTo>
                      <a:pt x="237" y="190"/>
                      <a:pt x="238" y="190"/>
                      <a:pt x="239" y="189"/>
                    </a:cubicBezTo>
                    <a:cubicBezTo>
                      <a:pt x="241" y="188"/>
                      <a:pt x="241" y="187"/>
                      <a:pt x="241" y="185"/>
                    </a:cubicBezTo>
                    <a:cubicBezTo>
                      <a:pt x="241" y="182"/>
                      <a:pt x="244" y="183"/>
                      <a:pt x="243" y="180"/>
                    </a:cubicBezTo>
                    <a:cubicBezTo>
                      <a:pt x="241" y="177"/>
                      <a:pt x="241" y="178"/>
                      <a:pt x="243" y="175"/>
                    </a:cubicBezTo>
                    <a:cubicBezTo>
                      <a:pt x="244" y="174"/>
                      <a:pt x="243" y="173"/>
                      <a:pt x="244" y="172"/>
                    </a:cubicBezTo>
                    <a:cubicBezTo>
                      <a:pt x="244" y="170"/>
                      <a:pt x="246" y="170"/>
                      <a:pt x="246" y="169"/>
                    </a:cubicBezTo>
                    <a:cubicBezTo>
                      <a:pt x="246" y="168"/>
                      <a:pt x="243" y="164"/>
                      <a:pt x="246" y="165"/>
                    </a:cubicBezTo>
                    <a:cubicBezTo>
                      <a:pt x="249" y="167"/>
                      <a:pt x="247" y="163"/>
                      <a:pt x="248" y="162"/>
                    </a:cubicBezTo>
                    <a:cubicBezTo>
                      <a:pt x="248" y="161"/>
                      <a:pt x="249" y="161"/>
                      <a:pt x="249" y="160"/>
                    </a:cubicBezTo>
                    <a:cubicBezTo>
                      <a:pt x="249" y="159"/>
                      <a:pt x="249" y="158"/>
                      <a:pt x="249" y="157"/>
                    </a:cubicBezTo>
                    <a:cubicBezTo>
                      <a:pt x="249" y="155"/>
                      <a:pt x="249" y="152"/>
                      <a:pt x="250" y="151"/>
                    </a:cubicBezTo>
                    <a:cubicBezTo>
                      <a:pt x="252" y="150"/>
                      <a:pt x="250" y="147"/>
                      <a:pt x="251" y="145"/>
                    </a:cubicBezTo>
                    <a:cubicBezTo>
                      <a:pt x="253" y="143"/>
                      <a:pt x="253" y="141"/>
                      <a:pt x="254" y="139"/>
                    </a:cubicBezTo>
                    <a:cubicBezTo>
                      <a:pt x="255" y="137"/>
                      <a:pt x="257" y="137"/>
                      <a:pt x="257" y="134"/>
                    </a:cubicBezTo>
                    <a:cubicBezTo>
                      <a:pt x="257" y="132"/>
                      <a:pt x="257" y="130"/>
                      <a:pt x="257" y="128"/>
                    </a:cubicBezTo>
                    <a:cubicBezTo>
                      <a:pt x="257" y="128"/>
                      <a:pt x="256" y="128"/>
                      <a:pt x="256" y="127"/>
                    </a:cubicBezTo>
                    <a:cubicBezTo>
                      <a:pt x="256" y="127"/>
                      <a:pt x="256" y="127"/>
                      <a:pt x="256" y="126"/>
                    </a:cubicBezTo>
                    <a:cubicBezTo>
                      <a:pt x="256" y="126"/>
                      <a:pt x="257" y="125"/>
                      <a:pt x="257" y="124"/>
                    </a:cubicBezTo>
                    <a:cubicBezTo>
                      <a:pt x="257" y="123"/>
                      <a:pt x="258" y="121"/>
                      <a:pt x="257" y="119"/>
                    </a:cubicBezTo>
                    <a:cubicBezTo>
                      <a:pt x="256" y="118"/>
                      <a:pt x="256" y="115"/>
                      <a:pt x="255" y="114"/>
                    </a:cubicBezTo>
                    <a:cubicBezTo>
                      <a:pt x="253" y="112"/>
                      <a:pt x="253" y="111"/>
                      <a:pt x="255" y="110"/>
                    </a:cubicBezTo>
                    <a:cubicBezTo>
                      <a:pt x="257" y="108"/>
                      <a:pt x="258" y="109"/>
                      <a:pt x="259" y="109"/>
                    </a:cubicBezTo>
                    <a:cubicBezTo>
                      <a:pt x="263" y="108"/>
                      <a:pt x="262" y="105"/>
                      <a:pt x="262" y="102"/>
                    </a:cubicBezTo>
                    <a:cubicBezTo>
                      <a:pt x="262" y="91"/>
                      <a:pt x="262" y="79"/>
                      <a:pt x="262" y="6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" name="Freeform 10265" descr="© INSCALE GmbH, 05.05.2010&#10;http://www.presentationload.com/">
              <a:extLst>
                <a:ext uri="{FF2B5EF4-FFF2-40B4-BE49-F238E27FC236}">
                  <a16:creationId xmlns:a16="http://schemas.microsoft.com/office/drawing/2014/main" id="{33D9A521-F66D-8044-A15C-51677B08D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532"/>
              <a:ext cx="185" cy="131"/>
            </a:xfrm>
            <a:custGeom>
              <a:avLst/>
              <a:gdLst>
                <a:gd name="T0" fmla="*/ 183 w 119"/>
                <a:gd name="T1" fmla="*/ 11 h 85"/>
                <a:gd name="T2" fmla="*/ 149 w 119"/>
                <a:gd name="T3" fmla="*/ 2 h 85"/>
                <a:gd name="T4" fmla="*/ 106 w 119"/>
                <a:gd name="T5" fmla="*/ 2 h 85"/>
                <a:gd name="T6" fmla="*/ 86 w 119"/>
                <a:gd name="T7" fmla="*/ 6 h 85"/>
                <a:gd name="T8" fmla="*/ 44 w 119"/>
                <a:gd name="T9" fmla="*/ 0 h 85"/>
                <a:gd name="T10" fmla="*/ 22 w 119"/>
                <a:gd name="T11" fmla="*/ 22 h 85"/>
                <a:gd name="T12" fmla="*/ 17 w 119"/>
                <a:gd name="T13" fmla="*/ 86 h 85"/>
                <a:gd name="T14" fmla="*/ 23 w 119"/>
                <a:gd name="T15" fmla="*/ 103 h 85"/>
                <a:gd name="T16" fmla="*/ 6 w 119"/>
                <a:gd name="T17" fmla="*/ 131 h 85"/>
                <a:gd name="T18" fmla="*/ 14 w 119"/>
                <a:gd name="T19" fmla="*/ 126 h 85"/>
                <a:gd name="T20" fmla="*/ 17 w 119"/>
                <a:gd name="T21" fmla="*/ 125 h 85"/>
                <a:gd name="T22" fmla="*/ 20 w 119"/>
                <a:gd name="T23" fmla="*/ 122 h 85"/>
                <a:gd name="T24" fmla="*/ 23 w 119"/>
                <a:gd name="T25" fmla="*/ 123 h 85"/>
                <a:gd name="T26" fmla="*/ 25 w 119"/>
                <a:gd name="T27" fmla="*/ 122 h 85"/>
                <a:gd name="T28" fmla="*/ 25 w 119"/>
                <a:gd name="T29" fmla="*/ 122 h 85"/>
                <a:gd name="T30" fmla="*/ 28 w 119"/>
                <a:gd name="T31" fmla="*/ 120 h 85"/>
                <a:gd name="T32" fmla="*/ 31 w 119"/>
                <a:gd name="T33" fmla="*/ 119 h 85"/>
                <a:gd name="T34" fmla="*/ 31 w 119"/>
                <a:gd name="T35" fmla="*/ 117 h 85"/>
                <a:gd name="T36" fmla="*/ 34 w 119"/>
                <a:gd name="T37" fmla="*/ 117 h 85"/>
                <a:gd name="T38" fmla="*/ 42 w 119"/>
                <a:gd name="T39" fmla="*/ 114 h 85"/>
                <a:gd name="T40" fmla="*/ 50 w 119"/>
                <a:gd name="T41" fmla="*/ 111 h 85"/>
                <a:gd name="T42" fmla="*/ 53 w 119"/>
                <a:gd name="T43" fmla="*/ 108 h 85"/>
                <a:gd name="T44" fmla="*/ 54 w 119"/>
                <a:gd name="T45" fmla="*/ 109 h 85"/>
                <a:gd name="T46" fmla="*/ 70 w 119"/>
                <a:gd name="T47" fmla="*/ 102 h 85"/>
                <a:gd name="T48" fmla="*/ 75 w 119"/>
                <a:gd name="T49" fmla="*/ 96 h 85"/>
                <a:gd name="T50" fmla="*/ 84 w 119"/>
                <a:gd name="T51" fmla="*/ 97 h 85"/>
                <a:gd name="T52" fmla="*/ 86 w 119"/>
                <a:gd name="T53" fmla="*/ 96 h 85"/>
                <a:gd name="T54" fmla="*/ 87 w 119"/>
                <a:gd name="T55" fmla="*/ 99 h 85"/>
                <a:gd name="T56" fmla="*/ 96 w 119"/>
                <a:gd name="T57" fmla="*/ 97 h 85"/>
                <a:gd name="T58" fmla="*/ 99 w 119"/>
                <a:gd name="T59" fmla="*/ 97 h 85"/>
                <a:gd name="T60" fmla="*/ 115 w 119"/>
                <a:gd name="T61" fmla="*/ 96 h 85"/>
                <a:gd name="T62" fmla="*/ 126 w 119"/>
                <a:gd name="T63" fmla="*/ 96 h 85"/>
                <a:gd name="T64" fmla="*/ 129 w 119"/>
                <a:gd name="T65" fmla="*/ 96 h 85"/>
                <a:gd name="T66" fmla="*/ 127 w 119"/>
                <a:gd name="T67" fmla="*/ 83 h 85"/>
                <a:gd name="T68" fmla="*/ 129 w 119"/>
                <a:gd name="T69" fmla="*/ 83 h 85"/>
                <a:gd name="T70" fmla="*/ 131 w 119"/>
                <a:gd name="T71" fmla="*/ 91 h 85"/>
                <a:gd name="T72" fmla="*/ 140 w 119"/>
                <a:gd name="T73" fmla="*/ 92 h 85"/>
                <a:gd name="T74" fmla="*/ 148 w 119"/>
                <a:gd name="T75" fmla="*/ 91 h 85"/>
                <a:gd name="T76" fmla="*/ 154 w 119"/>
                <a:gd name="T77" fmla="*/ 86 h 85"/>
                <a:gd name="T78" fmla="*/ 159 w 119"/>
                <a:gd name="T79" fmla="*/ 89 h 85"/>
                <a:gd name="T80" fmla="*/ 163 w 119"/>
                <a:gd name="T81" fmla="*/ 91 h 85"/>
                <a:gd name="T82" fmla="*/ 173 w 119"/>
                <a:gd name="T83" fmla="*/ 86 h 85"/>
                <a:gd name="T84" fmla="*/ 177 w 119"/>
                <a:gd name="T85" fmla="*/ 89 h 85"/>
                <a:gd name="T86" fmla="*/ 183 w 119"/>
                <a:gd name="T87" fmla="*/ 77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"/>
                <a:gd name="T133" fmla="*/ 0 h 85"/>
                <a:gd name="T134" fmla="*/ 119 w 119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" h="85">
                  <a:moveTo>
                    <a:pt x="118" y="18"/>
                  </a:moveTo>
                  <a:cubicBezTo>
                    <a:pt x="118" y="15"/>
                    <a:pt x="118" y="11"/>
                    <a:pt x="118" y="7"/>
                  </a:cubicBezTo>
                  <a:cubicBezTo>
                    <a:pt x="118" y="3"/>
                    <a:pt x="119" y="2"/>
                    <a:pt x="114" y="2"/>
                  </a:cubicBezTo>
                  <a:cubicBezTo>
                    <a:pt x="108" y="2"/>
                    <a:pt x="102" y="1"/>
                    <a:pt x="96" y="1"/>
                  </a:cubicBezTo>
                  <a:cubicBezTo>
                    <a:pt x="89" y="1"/>
                    <a:pt x="82" y="1"/>
                    <a:pt x="75" y="1"/>
                  </a:cubicBezTo>
                  <a:cubicBezTo>
                    <a:pt x="73" y="1"/>
                    <a:pt x="70" y="1"/>
                    <a:pt x="68" y="1"/>
                  </a:cubicBezTo>
                  <a:cubicBezTo>
                    <a:pt x="65" y="1"/>
                    <a:pt x="62" y="1"/>
                    <a:pt x="59" y="1"/>
                  </a:cubicBezTo>
                  <a:cubicBezTo>
                    <a:pt x="59" y="3"/>
                    <a:pt x="58" y="3"/>
                    <a:pt x="55" y="4"/>
                  </a:cubicBezTo>
                  <a:cubicBezTo>
                    <a:pt x="56" y="3"/>
                    <a:pt x="56" y="2"/>
                    <a:pt x="56" y="1"/>
                  </a:cubicBezTo>
                  <a:cubicBezTo>
                    <a:pt x="46" y="1"/>
                    <a:pt x="37" y="0"/>
                    <a:pt x="28" y="0"/>
                  </a:cubicBezTo>
                  <a:cubicBezTo>
                    <a:pt x="24" y="0"/>
                    <a:pt x="19" y="0"/>
                    <a:pt x="15" y="0"/>
                  </a:cubicBezTo>
                  <a:cubicBezTo>
                    <a:pt x="14" y="0"/>
                    <a:pt x="14" y="12"/>
                    <a:pt x="14" y="14"/>
                  </a:cubicBezTo>
                  <a:cubicBezTo>
                    <a:pt x="13" y="23"/>
                    <a:pt x="13" y="32"/>
                    <a:pt x="12" y="41"/>
                  </a:cubicBezTo>
                  <a:cubicBezTo>
                    <a:pt x="12" y="46"/>
                    <a:pt x="11" y="51"/>
                    <a:pt x="11" y="56"/>
                  </a:cubicBezTo>
                  <a:cubicBezTo>
                    <a:pt x="11" y="57"/>
                    <a:pt x="10" y="60"/>
                    <a:pt x="11" y="61"/>
                  </a:cubicBezTo>
                  <a:cubicBezTo>
                    <a:pt x="12" y="63"/>
                    <a:pt x="14" y="65"/>
                    <a:pt x="15" y="67"/>
                  </a:cubicBezTo>
                  <a:cubicBezTo>
                    <a:pt x="10" y="70"/>
                    <a:pt x="5" y="73"/>
                    <a:pt x="0" y="76"/>
                  </a:cubicBezTo>
                  <a:cubicBezTo>
                    <a:pt x="2" y="79"/>
                    <a:pt x="4" y="81"/>
                    <a:pt x="4" y="85"/>
                  </a:cubicBezTo>
                  <a:cubicBezTo>
                    <a:pt x="4" y="83"/>
                    <a:pt x="7" y="83"/>
                    <a:pt x="8" y="81"/>
                  </a:cubicBezTo>
                  <a:cubicBezTo>
                    <a:pt x="8" y="82"/>
                    <a:pt x="8" y="83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0" y="83"/>
                    <a:pt x="11" y="82"/>
                    <a:pt x="11" y="81"/>
                  </a:cubicBezTo>
                  <a:cubicBezTo>
                    <a:pt x="12" y="82"/>
                    <a:pt x="13" y="82"/>
                    <a:pt x="12" y="80"/>
                  </a:cubicBezTo>
                  <a:cubicBezTo>
                    <a:pt x="14" y="80"/>
                    <a:pt x="13" y="80"/>
                    <a:pt x="13" y="79"/>
                  </a:cubicBezTo>
                  <a:cubicBezTo>
                    <a:pt x="14" y="79"/>
                    <a:pt x="14" y="79"/>
                    <a:pt x="14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6" y="80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79"/>
                    <a:pt x="17" y="79"/>
                    <a:pt x="18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8" y="78"/>
                    <a:pt x="18" y="78"/>
                    <a:pt x="19" y="77"/>
                  </a:cubicBezTo>
                  <a:cubicBezTo>
                    <a:pt x="19" y="77"/>
                    <a:pt x="19" y="78"/>
                    <a:pt x="20" y="77"/>
                  </a:cubicBezTo>
                  <a:cubicBezTo>
                    <a:pt x="19" y="77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7"/>
                    <a:pt x="20" y="77"/>
                  </a:cubicBezTo>
                  <a:cubicBezTo>
                    <a:pt x="21" y="76"/>
                    <a:pt x="21" y="76"/>
                    <a:pt x="22" y="76"/>
                  </a:cubicBezTo>
                  <a:cubicBezTo>
                    <a:pt x="22" y="76"/>
                    <a:pt x="22" y="75"/>
                    <a:pt x="21" y="75"/>
                  </a:cubicBezTo>
                  <a:cubicBezTo>
                    <a:pt x="23" y="75"/>
                    <a:pt x="27" y="73"/>
                    <a:pt x="27" y="74"/>
                  </a:cubicBezTo>
                  <a:cubicBezTo>
                    <a:pt x="29" y="75"/>
                    <a:pt x="31" y="72"/>
                    <a:pt x="32" y="71"/>
                  </a:cubicBezTo>
                  <a:cubicBezTo>
                    <a:pt x="32" y="71"/>
                    <a:pt x="32" y="72"/>
                    <a:pt x="32" y="72"/>
                  </a:cubicBezTo>
                  <a:cubicBezTo>
                    <a:pt x="33" y="71"/>
                    <a:pt x="34" y="71"/>
                    <a:pt x="33" y="70"/>
                  </a:cubicBezTo>
                  <a:cubicBezTo>
                    <a:pt x="33" y="70"/>
                    <a:pt x="34" y="70"/>
                    <a:pt x="34" y="70"/>
                  </a:cubicBezTo>
                  <a:cubicBezTo>
                    <a:pt x="35" y="71"/>
                    <a:pt x="35" y="71"/>
                    <a:pt x="36" y="71"/>
                  </a:cubicBezTo>
                  <a:cubicBezTo>
                    <a:pt x="36" y="71"/>
                    <a:pt x="35" y="71"/>
                    <a:pt x="35" y="71"/>
                  </a:cubicBezTo>
                  <a:cubicBezTo>
                    <a:pt x="38" y="73"/>
                    <a:pt x="39" y="68"/>
                    <a:pt x="42" y="67"/>
                  </a:cubicBezTo>
                  <a:cubicBezTo>
                    <a:pt x="43" y="67"/>
                    <a:pt x="44" y="67"/>
                    <a:pt x="45" y="66"/>
                  </a:cubicBezTo>
                  <a:cubicBezTo>
                    <a:pt x="46" y="64"/>
                    <a:pt x="48" y="63"/>
                    <a:pt x="49" y="62"/>
                  </a:cubicBezTo>
                  <a:cubicBezTo>
                    <a:pt x="49" y="62"/>
                    <a:pt x="49" y="62"/>
                    <a:pt x="48" y="62"/>
                  </a:cubicBezTo>
                  <a:cubicBezTo>
                    <a:pt x="49" y="61"/>
                    <a:pt x="50" y="60"/>
                    <a:pt x="51" y="59"/>
                  </a:cubicBezTo>
                  <a:cubicBezTo>
                    <a:pt x="49" y="62"/>
                    <a:pt x="51" y="66"/>
                    <a:pt x="54" y="63"/>
                  </a:cubicBezTo>
                  <a:cubicBezTo>
                    <a:pt x="54" y="63"/>
                    <a:pt x="54" y="63"/>
                    <a:pt x="54" y="64"/>
                  </a:cubicBezTo>
                  <a:cubicBezTo>
                    <a:pt x="55" y="63"/>
                    <a:pt x="55" y="63"/>
                    <a:pt x="55" y="62"/>
                  </a:cubicBezTo>
                  <a:cubicBezTo>
                    <a:pt x="55" y="63"/>
                    <a:pt x="56" y="63"/>
                    <a:pt x="56" y="63"/>
                  </a:cubicBezTo>
                  <a:cubicBezTo>
                    <a:pt x="56" y="63"/>
                    <a:pt x="56" y="63"/>
                    <a:pt x="56" y="64"/>
                  </a:cubicBezTo>
                  <a:cubicBezTo>
                    <a:pt x="57" y="63"/>
                    <a:pt x="58" y="63"/>
                    <a:pt x="59" y="62"/>
                  </a:cubicBezTo>
                  <a:cubicBezTo>
                    <a:pt x="60" y="62"/>
                    <a:pt x="61" y="63"/>
                    <a:pt x="62" y="63"/>
                  </a:cubicBezTo>
                  <a:cubicBezTo>
                    <a:pt x="62" y="63"/>
                    <a:pt x="62" y="64"/>
                    <a:pt x="62" y="64"/>
                  </a:cubicBezTo>
                  <a:cubicBezTo>
                    <a:pt x="63" y="64"/>
                    <a:pt x="64" y="63"/>
                    <a:pt x="64" y="63"/>
                  </a:cubicBezTo>
                  <a:cubicBezTo>
                    <a:pt x="64" y="62"/>
                    <a:pt x="67" y="62"/>
                    <a:pt x="68" y="62"/>
                  </a:cubicBezTo>
                  <a:cubicBezTo>
                    <a:pt x="71" y="62"/>
                    <a:pt x="72" y="65"/>
                    <a:pt x="74" y="62"/>
                  </a:cubicBezTo>
                  <a:cubicBezTo>
                    <a:pt x="74" y="64"/>
                    <a:pt x="77" y="61"/>
                    <a:pt x="79" y="61"/>
                  </a:cubicBezTo>
                  <a:cubicBezTo>
                    <a:pt x="80" y="61"/>
                    <a:pt x="81" y="62"/>
                    <a:pt x="81" y="62"/>
                  </a:cubicBezTo>
                  <a:cubicBezTo>
                    <a:pt x="82" y="62"/>
                    <a:pt x="83" y="62"/>
                    <a:pt x="84" y="62"/>
                  </a:cubicBezTo>
                  <a:cubicBezTo>
                    <a:pt x="84" y="62"/>
                    <a:pt x="84" y="62"/>
                    <a:pt x="83" y="62"/>
                  </a:cubicBezTo>
                  <a:cubicBezTo>
                    <a:pt x="84" y="61"/>
                    <a:pt x="85" y="61"/>
                    <a:pt x="83" y="61"/>
                  </a:cubicBezTo>
                  <a:cubicBezTo>
                    <a:pt x="85" y="57"/>
                    <a:pt x="81" y="57"/>
                    <a:pt x="82" y="54"/>
                  </a:cubicBezTo>
                  <a:cubicBezTo>
                    <a:pt x="82" y="54"/>
                    <a:pt x="82" y="55"/>
                    <a:pt x="82" y="55"/>
                  </a:cubicBezTo>
                  <a:cubicBezTo>
                    <a:pt x="82" y="55"/>
                    <a:pt x="82" y="54"/>
                    <a:pt x="83" y="54"/>
                  </a:cubicBezTo>
                  <a:cubicBezTo>
                    <a:pt x="82" y="56"/>
                    <a:pt x="84" y="55"/>
                    <a:pt x="84" y="56"/>
                  </a:cubicBezTo>
                  <a:cubicBezTo>
                    <a:pt x="84" y="57"/>
                    <a:pt x="84" y="58"/>
                    <a:pt x="84" y="59"/>
                  </a:cubicBezTo>
                  <a:cubicBezTo>
                    <a:pt x="85" y="61"/>
                    <a:pt x="87" y="62"/>
                    <a:pt x="89" y="61"/>
                  </a:cubicBezTo>
                  <a:cubicBezTo>
                    <a:pt x="89" y="61"/>
                    <a:pt x="90" y="60"/>
                    <a:pt x="90" y="60"/>
                  </a:cubicBezTo>
                  <a:cubicBezTo>
                    <a:pt x="90" y="60"/>
                    <a:pt x="93" y="60"/>
                    <a:pt x="93" y="61"/>
                  </a:cubicBezTo>
                  <a:cubicBezTo>
                    <a:pt x="93" y="61"/>
                    <a:pt x="94" y="55"/>
                    <a:pt x="95" y="59"/>
                  </a:cubicBezTo>
                  <a:cubicBezTo>
                    <a:pt x="96" y="58"/>
                    <a:pt x="99" y="61"/>
                    <a:pt x="100" y="58"/>
                  </a:cubicBezTo>
                  <a:cubicBezTo>
                    <a:pt x="100" y="58"/>
                    <a:pt x="99" y="56"/>
                    <a:pt x="99" y="56"/>
                  </a:cubicBezTo>
                  <a:cubicBezTo>
                    <a:pt x="99" y="55"/>
                    <a:pt x="99" y="53"/>
                    <a:pt x="100" y="52"/>
                  </a:cubicBezTo>
                  <a:cubicBezTo>
                    <a:pt x="100" y="53"/>
                    <a:pt x="100" y="60"/>
                    <a:pt x="102" y="58"/>
                  </a:cubicBezTo>
                  <a:cubicBezTo>
                    <a:pt x="103" y="59"/>
                    <a:pt x="104" y="59"/>
                    <a:pt x="104" y="57"/>
                  </a:cubicBezTo>
                  <a:cubicBezTo>
                    <a:pt x="104" y="58"/>
                    <a:pt x="105" y="59"/>
                    <a:pt x="105" y="59"/>
                  </a:cubicBezTo>
                  <a:cubicBezTo>
                    <a:pt x="105" y="59"/>
                    <a:pt x="106" y="58"/>
                    <a:pt x="106" y="58"/>
                  </a:cubicBezTo>
                  <a:cubicBezTo>
                    <a:pt x="107" y="54"/>
                    <a:pt x="110" y="59"/>
                    <a:pt x="111" y="56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2" y="56"/>
                    <a:pt x="113" y="56"/>
                    <a:pt x="114" y="58"/>
                  </a:cubicBezTo>
                  <a:cubicBezTo>
                    <a:pt x="116" y="57"/>
                    <a:pt x="116" y="55"/>
                    <a:pt x="115" y="53"/>
                  </a:cubicBezTo>
                  <a:cubicBezTo>
                    <a:pt x="114" y="50"/>
                    <a:pt x="118" y="51"/>
                    <a:pt x="118" y="50"/>
                  </a:cubicBezTo>
                  <a:cubicBezTo>
                    <a:pt x="118" y="39"/>
                    <a:pt x="118" y="29"/>
                    <a:pt x="118" y="1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11367">
              <a:extLst>
                <a:ext uri="{FF2B5EF4-FFF2-40B4-BE49-F238E27FC236}">
                  <a16:creationId xmlns:a16="http://schemas.microsoft.com/office/drawing/2014/main" id="{6D646A9C-E05D-314D-A90B-4A6ABC807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7" y="1534"/>
              <a:ext cx="73" cy="90"/>
              <a:chOff x="5157" y="1535"/>
              <a:chExt cx="73" cy="90"/>
            </a:xfrm>
            <a:grpFill/>
          </p:grpSpPr>
          <p:sp>
            <p:nvSpPr>
              <p:cNvPr id="159" name="Freeform 1026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5F9751C-EB33-794C-812C-E3B408371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" y="1577"/>
                <a:ext cx="9" cy="29"/>
              </a:xfrm>
              <a:custGeom>
                <a:avLst/>
                <a:gdLst>
                  <a:gd name="T0" fmla="*/ 9 w 6"/>
                  <a:gd name="T1" fmla="*/ 24 h 18"/>
                  <a:gd name="T2" fmla="*/ 8 w 6"/>
                  <a:gd name="T3" fmla="*/ 8 h 18"/>
                  <a:gd name="T4" fmla="*/ 8 w 6"/>
                  <a:gd name="T5" fmla="*/ 3 h 18"/>
                  <a:gd name="T6" fmla="*/ 2 w 6"/>
                  <a:gd name="T7" fmla="*/ 0 h 18"/>
                  <a:gd name="T8" fmla="*/ 2 w 6"/>
                  <a:gd name="T9" fmla="*/ 16 h 18"/>
                  <a:gd name="T10" fmla="*/ 0 w 6"/>
                  <a:gd name="T11" fmla="*/ 16 h 18"/>
                  <a:gd name="T12" fmla="*/ 2 w 6"/>
                  <a:gd name="T13" fmla="*/ 29 h 18"/>
                  <a:gd name="T14" fmla="*/ 9 w 6"/>
                  <a:gd name="T15" fmla="*/ 24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8"/>
                  <a:gd name="T26" fmla="*/ 6 w 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8">
                    <a:moveTo>
                      <a:pt x="6" y="15"/>
                    </a:moveTo>
                    <a:cubicBezTo>
                      <a:pt x="6" y="12"/>
                      <a:pt x="4" y="8"/>
                      <a:pt x="5" y="5"/>
                    </a:cubicBezTo>
                    <a:cubicBezTo>
                      <a:pt x="5" y="5"/>
                      <a:pt x="6" y="3"/>
                      <a:pt x="5" y="2"/>
                    </a:cubicBezTo>
                    <a:cubicBezTo>
                      <a:pt x="5" y="1"/>
                      <a:pt x="2" y="1"/>
                      <a:pt x="1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2" y="16"/>
                      <a:pt x="1" y="18"/>
                    </a:cubicBezTo>
                    <a:cubicBezTo>
                      <a:pt x="3" y="18"/>
                      <a:pt x="5" y="15"/>
                      <a:pt x="6" y="1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Freeform 1026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E00FA6E-7E1A-7D46-8E56-F7246FAF2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" y="1579"/>
                <a:ext cx="5" cy="14"/>
              </a:xfrm>
              <a:custGeom>
                <a:avLst/>
                <a:gdLst>
                  <a:gd name="T0" fmla="*/ 1 w 4"/>
                  <a:gd name="T1" fmla="*/ 9 h 9"/>
                  <a:gd name="T2" fmla="*/ 4 w 4"/>
                  <a:gd name="T3" fmla="*/ 6 h 9"/>
                  <a:gd name="T4" fmla="*/ 1 w 4"/>
                  <a:gd name="T5" fmla="*/ 3 h 9"/>
                  <a:gd name="T6" fmla="*/ 0 w 4"/>
                  <a:gd name="T7" fmla="*/ 0 h 9"/>
                  <a:gd name="T8" fmla="*/ 0 w 4"/>
                  <a:gd name="T9" fmla="*/ 5 h 9"/>
                  <a:gd name="T10" fmla="*/ 1 w 4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9"/>
                  <a:gd name="T20" fmla="*/ 4 w 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9">
                    <a:moveTo>
                      <a:pt x="1" y="6"/>
                    </a:moveTo>
                    <a:cubicBezTo>
                      <a:pt x="1" y="9"/>
                      <a:pt x="4" y="6"/>
                      <a:pt x="3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2" y="3"/>
                      <a:pt x="1" y="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" name="Freeform 1026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30326C2-03F8-E746-8B89-099AD90E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" y="1535"/>
                <a:ext cx="64" cy="90"/>
              </a:xfrm>
              <a:custGeom>
                <a:avLst/>
                <a:gdLst>
                  <a:gd name="T0" fmla="*/ 47 w 41"/>
                  <a:gd name="T1" fmla="*/ 53 h 58"/>
                  <a:gd name="T2" fmla="*/ 45 w 41"/>
                  <a:gd name="T3" fmla="*/ 51 h 58"/>
                  <a:gd name="T4" fmla="*/ 45 w 41"/>
                  <a:gd name="T5" fmla="*/ 50 h 58"/>
                  <a:gd name="T6" fmla="*/ 45 w 41"/>
                  <a:gd name="T7" fmla="*/ 45 h 58"/>
                  <a:gd name="T8" fmla="*/ 42 w 41"/>
                  <a:gd name="T9" fmla="*/ 40 h 58"/>
                  <a:gd name="T10" fmla="*/ 47 w 41"/>
                  <a:gd name="T11" fmla="*/ 40 h 58"/>
                  <a:gd name="T12" fmla="*/ 48 w 41"/>
                  <a:gd name="T13" fmla="*/ 43 h 58"/>
                  <a:gd name="T14" fmla="*/ 52 w 41"/>
                  <a:gd name="T15" fmla="*/ 37 h 58"/>
                  <a:gd name="T16" fmla="*/ 48 w 41"/>
                  <a:gd name="T17" fmla="*/ 33 h 58"/>
                  <a:gd name="T18" fmla="*/ 48 w 41"/>
                  <a:gd name="T19" fmla="*/ 29 h 58"/>
                  <a:gd name="T20" fmla="*/ 47 w 41"/>
                  <a:gd name="T21" fmla="*/ 25 h 58"/>
                  <a:gd name="T22" fmla="*/ 50 w 41"/>
                  <a:gd name="T23" fmla="*/ 20 h 58"/>
                  <a:gd name="T24" fmla="*/ 48 w 41"/>
                  <a:gd name="T25" fmla="*/ 26 h 58"/>
                  <a:gd name="T26" fmla="*/ 50 w 41"/>
                  <a:gd name="T27" fmla="*/ 33 h 58"/>
                  <a:gd name="T28" fmla="*/ 53 w 41"/>
                  <a:gd name="T29" fmla="*/ 36 h 58"/>
                  <a:gd name="T30" fmla="*/ 56 w 41"/>
                  <a:gd name="T31" fmla="*/ 39 h 58"/>
                  <a:gd name="T32" fmla="*/ 55 w 41"/>
                  <a:gd name="T33" fmla="*/ 33 h 58"/>
                  <a:gd name="T34" fmla="*/ 58 w 41"/>
                  <a:gd name="T35" fmla="*/ 33 h 58"/>
                  <a:gd name="T36" fmla="*/ 56 w 41"/>
                  <a:gd name="T37" fmla="*/ 45 h 58"/>
                  <a:gd name="T38" fmla="*/ 59 w 41"/>
                  <a:gd name="T39" fmla="*/ 47 h 58"/>
                  <a:gd name="T40" fmla="*/ 62 w 41"/>
                  <a:gd name="T41" fmla="*/ 43 h 58"/>
                  <a:gd name="T42" fmla="*/ 61 w 41"/>
                  <a:gd name="T43" fmla="*/ 39 h 58"/>
                  <a:gd name="T44" fmla="*/ 61 w 41"/>
                  <a:gd name="T45" fmla="*/ 36 h 58"/>
                  <a:gd name="T46" fmla="*/ 53 w 41"/>
                  <a:gd name="T47" fmla="*/ 28 h 58"/>
                  <a:gd name="T48" fmla="*/ 53 w 41"/>
                  <a:gd name="T49" fmla="*/ 16 h 58"/>
                  <a:gd name="T50" fmla="*/ 48 w 41"/>
                  <a:gd name="T51" fmla="*/ 16 h 58"/>
                  <a:gd name="T52" fmla="*/ 48 w 41"/>
                  <a:gd name="T53" fmla="*/ 0 h 58"/>
                  <a:gd name="T54" fmla="*/ 27 w 41"/>
                  <a:gd name="T55" fmla="*/ 2 h 58"/>
                  <a:gd name="T56" fmla="*/ 11 w 41"/>
                  <a:gd name="T57" fmla="*/ 2 h 58"/>
                  <a:gd name="T58" fmla="*/ 9 w 41"/>
                  <a:gd name="T59" fmla="*/ 5 h 58"/>
                  <a:gd name="T60" fmla="*/ 9 w 41"/>
                  <a:gd name="T61" fmla="*/ 53 h 58"/>
                  <a:gd name="T62" fmla="*/ 9 w 41"/>
                  <a:gd name="T63" fmla="*/ 74 h 58"/>
                  <a:gd name="T64" fmla="*/ 5 w 41"/>
                  <a:gd name="T65" fmla="*/ 76 h 58"/>
                  <a:gd name="T66" fmla="*/ 5 w 41"/>
                  <a:gd name="T67" fmla="*/ 79 h 58"/>
                  <a:gd name="T68" fmla="*/ 5 w 41"/>
                  <a:gd name="T69" fmla="*/ 85 h 58"/>
                  <a:gd name="T70" fmla="*/ 0 w 41"/>
                  <a:gd name="T71" fmla="*/ 88 h 58"/>
                  <a:gd name="T72" fmla="*/ 3 w 41"/>
                  <a:gd name="T73" fmla="*/ 88 h 58"/>
                  <a:gd name="T74" fmla="*/ 14 w 41"/>
                  <a:gd name="T75" fmla="*/ 87 h 58"/>
                  <a:gd name="T76" fmla="*/ 25 w 41"/>
                  <a:gd name="T77" fmla="*/ 82 h 58"/>
                  <a:gd name="T78" fmla="*/ 36 w 41"/>
                  <a:gd name="T79" fmla="*/ 74 h 58"/>
                  <a:gd name="T80" fmla="*/ 37 w 41"/>
                  <a:gd name="T81" fmla="*/ 74 h 58"/>
                  <a:gd name="T82" fmla="*/ 39 w 41"/>
                  <a:gd name="T83" fmla="*/ 82 h 58"/>
                  <a:gd name="T84" fmla="*/ 44 w 41"/>
                  <a:gd name="T85" fmla="*/ 68 h 58"/>
                  <a:gd name="T86" fmla="*/ 44 w 41"/>
                  <a:gd name="T87" fmla="*/ 59 h 58"/>
                  <a:gd name="T88" fmla="*/ 42 w 41"/>
                  <a:gd name="T89" fmla="*/ 54 h 58"/>
                  <a:gd name="T90" fmla="*/ 47 w 41"/>
                  <a:gd name="T91" fmla="*/ 53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"/>
                  <a:gd name="T139" fmla="*/ 0 h 58"/>
                  <a:gd name="T140" fmla="*/ 41 w 41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" h="58">
                    <a:moveTo>
                      <a:pt x="30" y="34"/>
                    </a:moveTo>
                    <a:cubicBezTo>
                      <a:pt x="29" y="33"/>
                      <a:pt x="29" y="34"/>
                      <a:pt x="29" y="33"/>
                    </a:cubicBezTo>
                    <a:cubicBezTo>
                      <a:pt x="30" y="32"/>
                      <a:pt x="30" y="33"/>
                      <a:pt x="29" y="32"/>
                    </a:cubicBezTo>
                    <a:cubicBezTo>
                      <a:pt x="30" y="31"/>
                      <a:pt x="29" y="30"/>
                      <a:pt x="29" y="29"/>
                    </a:cubicBezTo>
                    <a:cubicBezTo>
                      <a:pt x="30" y="28"/>
                      <a:pt x="27" y="29"/>
                      <a:pt x="27" y="26"/>
                    </a:cubicBezTo>
                    <a:cubicBezTo>
                      <a:pt x="28" y="27"/>
                      <a:pt x="29" y="27"/>
                      <a:pt x="30" y="26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32" y="27"/>
                      <a:pt x="32" y="25"/>
                      <a:pt x="33" y="24"/>
                    </a:cubicBezTo>
                    <a:cubicBezTo>
                      <a:pt x="31" y="24"/>
                      <a:pt x="32" y="22"/>
                      <a:pt x="31" y="21"/>
                    </a:cubicBezTo>
                    <a:cubicBezTo>
                      <a:pt x="31" y="21"/>
                      <a:pt x="31" y="19"/>
                      <a:pt x="31" y="19"/>
                    </a:cubicBezTo>
                    <a:cubicBezTo>
                      <a:pt x="31" y="18"/>
                      <a:pt x="30" y="17"/>
                      <a:pt x="30" y="16"/>
                    </a:cubicBezTo>
                    <a:cubicBezTo>
                      <a:pt x="31" y="16"/>
                      <a:pt x="31" y="14"/>
                      <a:pt x="32" y="13"/>
                    </a:cubicBezTo>
                    <a:cubicBezTo>
                      <a:pt x="32" y="14"/>
                      <a:pt x="31" y="15"/>
                      <a:pt x="31" y="17"/>
                    </a:cubicBezTo>
                    <a:cubicBezTo>
                      <a:pt x="31" y="17"/>
                      <a:pt x="32" y="20"/>
                      <a:pt x="32" y="21"/>
                    </a:cubicBezTo>
                    <a:cubicBezTo>
                      <a:pt x="32" y="21"/>
                      <a:pt x="33" y="22"/>
                      <a:pt x="34" y="23"/>
                    </a:cubicBezTo>
                    <a:cubicBezTo>
                      <a:pt x="34" y="24"/>
                      <a:pt x="35" y="24"/>
                      <a:pt x="36" y="25"/>
                    </a:cubicBezTo>
                    <a:cubicBezTo>
                      <a:pt x="37" y="23"/>
                      <a:pt x="34" y="23"/>
                      <a:pt x="35" y="21"/>
                    </a:cubicBezTo>
                    <a:cubicBezTo>
                      <a:pt x="35" y="21"/>
                      <a:pt x="36" y="23"/>
                      <a:pt x="37" y="21"/>
                    </a:cubicBezTo>
                    <a:cubicBezTo>
                      <a:pt x="38" y="23"/>
                      <a:pt x="35" y="29"/>
                      <a:pt x="36" y="29"/>
                    </a:cubicBezTo>
                    <a:cubicBezTo>
                      <a:pt x="37" y="27"/>
                      <a:pt x="38" y="28"/>
                      <a:pt x="38" y="30"/>
                    </a:cubicBezTo>
                    <a:cubicBezTo>
                      <a:pt x="38" y="30"/>
                      <a:pt x="40" y="28"/>
                      <a:pt x="40" y="28"/>
                    </a:cubicBezTo>
                    <a:cubicBezTo>
                      <a:pt x="40" y="27"/>
                      <a:pt x="39" y="26"/>
                      <a:pt x="39" y="25"/>
                    </a:cubicBezTo>
                    <a:cubicBezTo>
                      <a:pt x="40" y="27"/>
                      <a:pt x="41" y="25"/>
                      <a:pt x="39" y="23"/>
                    </a:cubicBezTo>
                    <a:cubicBezTo>
                      <a:pt x="38" y="20"/>
                      <a:pt x="35" y="20"/>
                      <a:pt x="34" y="18"/>
                    </a:cubicBezTo>
                    <a:cubicBezTo>
                      <a:pt x="33" y="16"/>
                      <a:pt x="34" y="12"/>
                      <a:pt x="34" y="10"/>
                    </a:cubicBezTo>
                    <a:cubicBezTo>
                      <a:pt x="33" y="10"/>
                      <a:pt x="32" y="10"/>
                      <a:pt x="31" y="10"/>
                    </a:cubicBezTo>
                    <a:cubicBezTo>
                      <a:pt x="31" y="7"/>
                      <a:pt x="31" y="4"/>
                      <a:pt x="31" y="0"/>
                    </a:cubicBezTo>
                    <a:cubicBezTo>
                      <a:pt x="26" y="0"/>
                      <a:pt x="21" y="0"/>
                      <a:pt x="17" y="1"/>
                    </a:cubicBezTo>
                    <a:cubicBezTo>
                      <a:pt x="13" y="1"/>
                      <a:pt x="10" y="1"/>
                      <a:pt x="7" y="1"/>
                    </a:cubicBezTo>
                    <a:cubicBezTo>
                      <a:pt x="5" y="1"/>
                      <a:pt x="6" y="1"/>
                      <a:pt x="6" y="3"/>
                    </a:cubicBezTo>
                    <a:cubicBezTo>
                      <a:pt x="6" y="13"/>
                      <a:pt x="6" y="24"/>
                      <a:pt x="6" y="34"/>
                    </a:cubicBezTo>
                    <a:cubicBezTo>
                      <a:pt x="6" y="38"/>
                      <a:pt x="6" y="43"/>
                      <a:pt x="6" y="48"/>
                    </a:cubicBezTo>
                    <a:cubicBezTo>
                      <a:pt x="6" y="48"/>
                      <a:pt x="4" y="48"/>
                      <a:pt x="3" y="49"/>
                    </a:cubicBezTo>
                    <a:cubicBezTo>
                      <a:pt x="3" y="50"/>
                      <a:pt x="3" y="50"/>
                      <a:pt x="3" y="51"/>
                    </a:cubicBezTo>
                    <a:cubicBezTo>
                      <a:pt x="3" y="52"/>
                      <a:pt x="4" y="54"/>
                      <a:pt x="3" y="55"/>
                    </a:cubicBezTo>
                    <a:cubicBezTo>
                      <a:pt x="3" y="55"/>
                      <a:pt x="0" y="58"/>
                      <a:pt x="0" y="57"/>
                    </a:cubicBezTo>
                    <a:cubicBezTo>
                      <a:pt x="0" y="57"/>
                      <a:pt x="2" y="57"/>
                      <a:pt x="2" y="57"/>
                    </a:cubicBezTo>
                    <a:cubicBezTo>
                      <a:pt x="4" y="56"/>
                      <a:pt x="6" y="56"/>
                      <a:pt x="9" y="56"/>
                    </a:cubicBezTo>
                    <a:cubicBezTo>
                      <a:pt x="11" y="55"/>
                      <a:pt x="14" y="54"/>
                      <a:pt x="16" y="53"/>
                    </a:cubicBezTo>
                    <a:cubicBezTo>
                      <a:pt x="20" y="51"/>
                      <a:pt x="23" y="53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5" y="50"/>
                      <a:pt x="22" y="52"/>
                      <a:pt x="25" y="53"/>
                    </a:cubicBezTo>
                    <a:cubicBezTo>
                      <a:pt x="25" y="50"/>
                      <a:pt x="28" y="47"/>
                      <a:pt x="28" y="44"/>
                    </a:cubicBezTo>
                    <a:cubicBezTo>
                      <a:pt x="28" y="43"/>
                      <a:pt x="29" y="40"/>
                      <a:pt x="28" y="38"/>
                    </a:cubicBezTo>
                    <a:cubicBezTo>
                      <a:pt x="28" y="37"/>
                      <a:pt x="27" y="36"/>
                      <a:pt x="27" y="35"/>
                    </a:cubicBezTo>
                    <a:cubicBezTo>
                      <a:pt x="28" y="35"/>
                      <a:pt x="30" y="35"/>
                      <a:pt x="30" y="3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" name="Freeform 1027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30097DF-BB22-3E41-AC76-50F222995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1581"/>
                <a:ext cx="17" cy="26"/>
              </a:xfrm>
              <a:custGeom>
                <a:avLst/>
                <a:gdLst>
                  <a:gd name="T0" fmla="*/ 15 w 11"/>
                  <a:gd name="T1" fmla="*/ 5 h 17"/>
                  <a:gd name="T2" fmla="*/ 17 w 11"/>
                  <a:gd name="T3" fmla="*/ 0 h 17"/>
                  <a:gd name="T4" fmla="*/ 8 w 11"/>
                  <a:gd name="T5" fmla="*/ 17 h 17"/>
                  <a:gd name="T6" fmla="*/ 8 w 11"/>
                  <a:gd name="T7" fmla="*/ 17 h 17"/>
                  <a:gd name="T8" fmla="*/ 6 w 11"/>
                  <a:gd name="T9" fmla="*/ 21 h 17"/>
                  <a:gd name="T10" fmla="*/ 9 w 11"/>
                  <a:gd name="T11" fmla="*/ 26 h 17"/>
                  <a:gd name="T12" fmla="*/ 12 w 11"/>
                  <a:gd name="T13" fmla="*/ 21 h 17"/>
                  <a:gd name="T14" fmla="*/ 14 w 11"/>
                  <a:gd name="T15" fmla="*/ 23 h 17"/>
                  <a:gd name="T16" fmla="*/ 15 w 11"/>
                  <a:gd name="T17" fmla="*/ 5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7"/>
                  <a:gd name="T29" fmla="*/ 11 w 1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7">
                    <a:moveTo>
                      <a:pt x="10" y="3"/>
                    </a:moveTo>
                    <a:cubicBezTo>
                      <a:pt x="11" y="3"/>
                      <a:pt x="11" y="2"/>
                      <a:pt x="11" y="0"/>
                    </a:cubicBezTo>
                    <a:cubicBezTo>
                      <a:pt x="8" y="3"/>
                      <a:pt x="6" y="7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6"/>
                      <a:pt x="4" y="14"/>
                    </a:cubicBezTo>
                    <a:cubicBezTo>
                      <a:pt x="0" y="17"/>
                      <a:pt x="5" y="16"/>
                      <a:pt x="6" y="17"/>
                    </a:cubicBezTo>
                    <a:cubicBezTo>
                      <a:pt x="6" y="15"/>
                      <a:pt x="6" y="14"/>
                      <a:pt x="8" y="14"/>
                    </a:cubicBezTo>
                    <a:cubicBezTo>
                      <a:pt x="8" y="14"/>
                      <a:pt x="9" y="13"/>
                      <a:pt x="9" y="15"/>
                    </a:cubicBezTo>
                    <a:cubicBezTo>
                      <a:pt x="11" y="13"/>
                      <a:pt x="9" y="7"/>
                      <a:pt x="10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Freeform 1027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428DBB6-2A5E-2949-AED2-C2E50831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" y="158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Freeform 1027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5DE18C0-1177-954F-9640-6A664F5E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" y="1590"/>
                <a:ext cx="6" cy="17"/>
              </a:xfrm>
              <a:custGeom>
                <a:avLst/>
                <a:gdLst>
                  <a:gd name="T0" fmla="*/ 6 w 4"/>
                  <a:gd name="T1" fmla="*/ 12 h 11"/>
                  <a:gd name="T2" fmla="*/ 6 w 4"/>
                  <a:gd name="T3" fmla="*/ 3 h 11"/>
                  <a:gd name="T4" fmla="*/ 3 w 4"/>
                  <a:gd name="T5" fmla="*/ 5 h 11"/>
                  <a:gd name="T6" fmla="*/ 3 w 4"/>
                  <a:gd name="T7" fmla="*/ 11 h 11"/>
                  <a:gd name="T8" fmla="*/ 2 w 4"/>
                  <a:gd name="T9" fmla="*/ 17 h 11"/>
                  <a:gd name="T10" fmla="*/ 6 w 4"/>
                  <a:gd name="T11" fmla="*/ 1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1"/>
                  <a:gd name="T20" fmla="*/ 4 w 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1">
                    <a:moveTo>
                      <a:pt x="4" y="8"/>
                    </a:moveTo>
                    <a:cubicBezTo>
                      <a:pt x="3" y="6"/>
                      <a:pt x="4" y="4"/>
                      <a:pt x="4" y="2"/>
                    </a:cubicBezTo>
                    <a:cubicBezTo>
                      <a:pt x="3" y="0"/>
                      <a:pt x="2" y="1"/>
                      <a:pt x="2" y="3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2" y="9"/>
                      <a:pt x="2" y="9"/>
                      <a:pt x="4" y="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" name="Group 11358">
              <a:extLst>
                <a:ext uri="{FF2B5EF4-FFF2-40B4-BE49-F238E27FC236}">
                  <a16:creationId xmlns:a16="http://schemas.microsoft.com/office/drawing/2014/main" id="{62DE3B49-DC6F-8948-B41F-0DC4E585E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" y="1536"/>
              <a:ext cx="973" cy="1175"/>
              <a:chOff x="189" y="1537"/>
              <a:chExt cx="973" cy="1175"/>
            </a:xfrm>
            <a:grpFill/>
          </p:grpSpPr>
          <p:sp>
            <p:nvSpPr>
              <p:cNvPr id="151" name="Freeform 1028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42876BA-1748-3640-8562-3A868720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" y="1537"/>
                <a:ext cx="973" cy="1175"/>
              </a:xfrm>
              <a:custGeom>
                <a:avLst/>
                <a:gdLst>
                  <a:gd name="T0" fmla="*/ 942 w 628"/>
                  <a:gd name="T1" fmla="*/ 911 h 758"/>
                  <a:gd name="T2" fmla="*/ 896 w 628"/>
                  <a:gd name="T3" fmla="*/ 839 h 758"/>
                  <a:gd name="T4" fmla="*/ 417 w 628"/>
                  <a:gd name="T5" fmla="*/ 33 h 758"/>
                  <a:gd name="T6" fmla="*/ 71 w 628"/>
                  <a:gd name="T7" fmla="*/ 2 h 758"/>
                  <a:gd name="T8" fmla="*/ 25 w 628"/>
                  <a:gd name="T9" fmla="*/ 42 h 758"/>
                  <a:gd name="T10" fmla="*/ 26 w 628"/>
                  <a:gd name="T11" fmla="*/ 101 h 758"/>
                  <a:gd name="T12" fmla="*/ 22 w 628"/>
                  <a:gd name="T13" fmla="*/ 144 h 758"/>
                  <a:gd name="T14" fmla="*/ 20 w 628"/>
                  <a:gd name="T15" fmla="*/ 153 h 758"/>
                  <a:gd name="T16" fmla="*/ 9 w 628"/>
                  <a:gd name="T17" fmla="*/ 171 h 758"/>
                  <a:gd name="T18" fmla="*/ 22 w 628"/>
                  <a:gd name="T19" fmla="*/ 233 h 758"/>
                  <a:gd name="T20" fmla="*/ 57 w 628"/>
                  <a:gd name="T21" fmla="*/ 285 h 758"/>
                  <a:gd name="T22" fmla="*/ 57 w 628"/>
                  <a:gd name="T23" fmla="*/ 336 h 758"/>
                  <a:gd name="T24" fmla="*/ 84 w 628"/>
                  <a:gd name="T25" fmla="*/ 405 h 758"/>
                  <a:gd name="T26" fmla="*/ 136 w 628"/>
                  <a:gd name="T27" fmla="*/ 468 h 758"/>
                  <a:gd name="T28" fmla="*/ 132 w 628"/>
                  <a:gd name="T29" fmla="*/ 498 h 758"/>
                  <a:gd name="T30" fmla="*/ 143 w 628"/>
                  <a:gd name="T31" fmla="*/ 488 h 758"/>
                  <a:gd name="T32" fmla="*/ 167 w 628"/>
                  <a:gd name="T33" fmla="*/ 510 h 758"/>
                  <a:gd name="T34" fmla="*/ 180 w 628"/>
                  <a:gd name="T35" fmla="*/ 504 h 758"/>
                  <a:gd name="T36" fmla="*/ 201 w 628"/>
                  <a:gd name="T37" fmla="*/ 481 h 758"/>
                  <a:gd name="T38" fmla="*/ 209 w 628"/>
                  <a:gd name="T39" fmla="*/ 490 h 758"/>
                  <a:gd name="T40" fmla="*/ 226 w 628"/>
                  <a:gd name="T41" fmla="*/ 485 h 758"/>
                  <a:gd name="T42" fmla="*/ 256 w 628"/>
                  <a:gd name="T43" fmla="*/ 485 h 758"/>
                  <a:gd name="T44" fmla="*/ 284 w 628"/>
                  <a:gd name="T45" fmla="*/ 491 h 758"/>
                  <a:gd name="T46" fmla="*/ 265 w 628"/>
                  <a:gd name="T47" fmla="*/ 494 h 758"/>
                  <a:gd name="T48" fmla="*/ 257 w 628"/>
                  <a:gd name="T49" fmla="*/ 494 h 758"/>
                  <a:gd name="T50" fmla="*/ 191 w 628"/>
                  <a:gd name="T51" fmla="*/ 501 h 758"/>
                  <a:gd name="T52" fmla="*/ 198 w 628"/>
                  <a:gd name="T53" fmla="*/ 510 h 758"/>
                  <a:gd name="T54" fmla="*/ 208 w 628"/>
                  <a:gd name="T55" fmla="*/ 530 h 758"/>
                  <a:gd name="T56" fmla="*/ 220 w 628"/>
                  <a:gd name="T57" fmla="*/ 558 h 758"/>
                  <a:gd name="T58" fmla="*/ 211 w 628"/>
                  <a:gd name="T59" fmla="*/ 556 h 758"/>
                  <a:gd name="T60" fmla="*/ 200 w 628"/>
                  <a:gd name="T61" fmla="*/ 550 h 758"/>
                  <a:gd name="T62" fmla="*/ 191 w 628"/>
                  <a:gd name="T63" fmla="*/ 522 h 758"/>
                  <a:gd name="T64" fmla="*/ 181 w 628"/>
                  <a:gd name="T65" fmla="*/ 560 h 758"/>
                  <a:gd name="T66" fmla="*/ 198 w 628"/>
                  <a:gd name="T67" fmla="*/ 606 h 758"/>
                  <a:gd name="T68" fmla="*/ 234 w 628"/>
                  <a:gd name="T69" fmla="*/ 623 h 758"/>
                  <a:gd name="T70" fmla="*/ 234 w 628"/>
                  <a:gd name="T71" fmla="*/ 668 h 758"/>
                  <a:gd name="T72" fmla="*/ 263 w 628"/>
                  <a:gd name="T73" fmla="*/ 735 h 758"/>
                  <a:gd name="T74" fmla="*/ 313 w 628"/>
                  <a:gd name="T75" fmla="*/ 800 h 758"/>
                  <a:gd name="T76" fmla="*/ 333 w 628"/>
                  <a:gd name="T77" fmla="*/ 832 h 758"/>
                  <a:gd name="T78" fmla="*/ 353 w 628"/>
                  <a:gd name="T79" fmla="*/ 880 h 758"/>
                  <a:gd name="T80" fmla="*/ 373 w 628"/>
                  <a:gd name="T81" fmla="*/ 938 h 758"/>
                  <a:gd name="T82" fmla="*/ 448 w 628"/>
                  <a:gd name="T83" fmla="*/ 941 h 758"/>
                  <a:gd name="T84" fmla="*/ 490 w 628"/>
                  <a:gd name="T85" fmla="*/ 973 h 758"/>
                  <a:gd name="T86" fmla="*/ 500 w 628"/>
                  <a:gd name="T87" fmla="*/ 978 h 758"/>
                  <a:gd name="T88" fmla="*/ 569 w 628"/>
                  <a:gd name="T89" fmla="*/ 1017 h 758"/>
                  <a:gd name="T90" fmla="*/ 579 w 628"/>
                  <a:gd name="T91" fmla="*/ 1023 h 758"/>
                  <a:gd name="T92" fmla="*/ 583 w 628"/>
                  <a:gd name="T93" fmla="*/ 1020 h 758"/>
                  <a:gd name="T94" fmla="*/ 587 w 628"/>
                  <a:gd name="T95" fmla="*/ 1023 h 758"/>
                  <a:gd name="T96" fmla="*/ 595 w 628"/>
                  <a:gd name="T97" fmla="*/ 1022 h 758"/>
                  <a:gd name="T98" fmla="*/ 614 w 628"/>
                  <a:gd name="T99" fmla="*/ 1040 h 758"/>
                  <a:gd name="T100" fmla="*/ 635 w 628"/>
                  <a:gd name="T101" fmla="*/ 1059 h 758"/>
                  <a:gd name="T102" fmla="*/ 676 w 628"/>
                  <a:gd name="T103" fmla="*/ 1135 h 758"/>
                  <a:gd name="T104" fmla="*/ 680 w 628"/>
                  <a:gd name="T105" fmla="*/ 1142 h 758"/>
                  <a:gd name="T106" fmla="*/ 686 w 628"/>
                  <a:gd name="T107" fmla="*/ 1156 h 758"/>
                  <a:gd name="T108" fmla="*/ 827 w 628"/>
                  <a:gd name="T109" fmla="*/ 1159 h 758"/>
                  <a:gd name="T110" fmla="*/ 939 w 628"/>
                  <a:gd name="T111" fmla="*/ 1124 h 758"/>
                  <a:gd name="T112" fmla="*/ 919 w 628"/>
                  <a:gd name="T113" fmla="*/ 1102 h 758"/>
                  <a:gd name="T114" fmla="*/ 928 w 628"/>
                  <a:gd name="T115" fmla="*/ 1054 h 758"/>
                  <a:gd name="T116" fmla="*/ 934 w 628"/>
                  <a:gd name="T117" fmla="*/ 1011 h 758"/>
                  <a:gd name="T118" fmla="*/ 945 w 628"/>
                  <a:gd name="T119" fmla="*/ 980 h 7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8"/>
                  <a:gd name="T181" fmla="*/ 0 h 758"/>
                  <a:gd name="T182" fmla="*/ 628 w 628"/>
                  <a:gd name="T183" fmla="*/ 758 h 7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8" h="758">
                    <a:moveTo>
                      <a:pt x="628" y="619"/>
                    </a:moveTo>
                    <a:cubicBezTo>
                      <a:pt x="627" y="616"/>
                      <a:pt x="627" y="614"/>
                      <a:pt x="625" y="612"/>
                    </a:cubicBezTo>
                    <a:cubicBezTo>
                      <a:pt x="624" y="612"/>
                      <a:pt x="623" y="612"/>
                      <a:pt x="622" y="611"/>
                    </a:cubicBezTo>
                    <a:cubicBezTo>
                      <a:pt x="621" y="610"/>
                      <a:pt x="621" y="609"/>
                      <a:pt x="620" y="608"/>
                    </a:cubicBezTo>
                    <a:cubicBezTo>
                      <a:pt x="619" y="607"/>
                      <a:pt x="616" y="606"/>
                      <a:pt x="615" y="604"/>
                    </a:cubicBezTo>
                    <a:cubicBezTo>
                      <a:pt x="615" y="602"/>
                      <a:pt x="612" y="606"/>
                      <a:pt x="612" y="601"/>
                    </a:cubicBezTo>
                    <a:cubicBezTo>
                      <a:pt x="612" y="598"/>
                      <a:pt x="612" y="596"/>
                      <a:pt x="610" y="594"/>
                    </a:cubicBezTo>
                    <a:cubicBezTo>
                      <a:pt x="609" y="592"/>
                      <a:pt x="610" y="590"/>
                      <a:pt x="608" y="588"/>
                    </a:cubicBezTo>
                    <a:cubicBezTo>
                      <a:pt x="607" y="587"/>
                      <a:pt x="607" y="584"/>
                      <a:pt x="606" y="583"/>
                    </a:cubicBezTo>
                    <a:cubicBezTo>
                      <a:pt x="605" y="581"/>
                      <a:pt x="603" y="580"/>
                      <a:pt x="601" y="578"/>
                    </a:cubicBezTo>
                    <a:cubicBezTo>
                      <a:pt x="600" y="576"/>
                      <a:pt x="601" y="574"/>
                      <a:pt x="600" y="573"/>
                    </a:cubicBezTo>
                    <a:cubicBezTo>
                      <a:pt x="599" y="572"/>
                      <a:pt x="597" y="571"/>
                      <a:pt x="597" y="570"/>
                    </a:cubicBezTo>
                    <a:cubicBezTo>
                      <a:pt x="597" y="567"/>
                      <a:pt x="597" y="565"/>
                      <a:pt x="597" y="563"/>
                    </a:cubicBezTo>
                    <a:cubicBezTo>
                      <a:pt x="597" y="561"/>
                      <a:pt x="598" y="561"/>
                      <a:pt x="596" y="559"/>
                    </a:cubicBezTo>
                    <a:cubicBezTo>
                      <a:pt x="594" y="557"/>
                      <a:pt x="592" y="555"/>
                      <a:pt x="590" y="553"/>
                    </a:cubicBezTo>
                    <a:cubicBezTo>
                      <a:pt x="586" y="549"/>
                      <a:pt x="582" y="545"/>
                      <a:pt x="578" y="541"/>
                    </a:cubicBezTo>
                    <a:cubicBezTo>
                      <a:pt x="563" y="524"/>
                      <a:pt x="547" y="508"/>
                      <a:pt x="532" y="493"/>
                    </a:cubicBezTo>
                    <a:cubicBezTo>
                      <a:pt x="497" y="457"/>
                      <a:pt x="463" y="423"/>
                      <a:pt x="427" y="388"/>
                    </a:cubicBezTo>
                    <a:cubicBezTo>
                      <a:pt x="393" y="355"/>
                      <a:pt x="358" y="322"/>
                      <a:pt x="323" y="289"/>
                    </a:cubicBezTo>
                    <a:cubicBezTo>
                      <a:pt x="313" y="280"/>
                      <a:pt x="304" y="272"/>
                      <a:pt x="294" y="263"/>
                    </a:cubicBezTo>
                    <a:cubicBezTo>
                      <a:pt x="290" y="259"/>
                      <a:pt x="285" y="255"/>
                      <a:pt x="280" y="250"/>
                    </a:cubicBezTo>
                    <a:cubicBezTo>
                      <a:pt x="277" y="247"/>
                      <a:pt x="269" y="243"/>
                      <a:pt x="269" y="238"/>
                    </a:cubicBezTo>
                    <a:cubicBezTo>
                      <a:pt x="269" y="215"/>
                      <a:pt x="269" y="192"/>
                      <a:pt x="269" y="169"/>
                    </a:cubicBezTo>
                    <a:cubicBezTo>
                      <a:pt x="270" y="120"/>
                      <a:pt x="269" y="71"/>
                      <a:pt x="269" y="21"/>
                    </a:cubicBezTo>
                    <a:cubicBezTo>
                      <a:pt x="269" y="16"/>
                      <a:pt x="269" y="12"/>
                      <a:pt x="269" y="7"/>
                    </a:cubicBezTo>
                    <a:cubicBezTo>
                      <a:pt x="269" y="6"/>
                      <a:pt x="270" y="1"/>
                      <a:pt x="269" y="1"/>
                    </a:cubicBezTo>
                    <a:cubicBezTo>
                      <a:pt x="266" y="1"/>
                      <a:pt x="264" y="1"/>
                      <a:pt x="262" y="1"/>
                    </a:cubicBezTo>
                    <a:cubicBezTo>
                      <a:pt x="247" y="1"/>
                      <a:pt x="232" y="1"/>
                      <a:pt x="216" y="1"/>
                    </a:cubicBezTo>
                    <a:cubicBezTo>
                      <a:pt x="194" y="1"/>
                      <a:pt x="171" y="1"/>
                      <a:pt x="148" y="0"/>
                    </a:cubicBezTo>
                    <a:cubicBezTo>
                      <a:pt x="125" y="0"/>
                      <a:pt x="101" y="2"/>
                      <a:pt x="78" y="0"/>
                    </a:cubicBezTo>
                    <a:cubicBezTo>
                      <a:pt x="73" y="0"/>
                      <a:pt x="68" y="1"/>
                      <a:pt x="63" y="1"/>
                    </a:cubicBezTo>
                    <a:cubicBezTo>
                      <a:pt x="58" y="1"/>
                      <a:pt x="52" y="1"/>
                      <a:pt x="46" y="1"/>
                    </a:cubicBezTo>
                    <a:cubicBezTo>
                      <a:pt x="35" y="1"/>
                      <a:pt x="23" y="1"/>
                      <a:pt x="12" y="1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5"/>
                      <a:pt x="13" y="5"/>
                      <a:pt x="13" y="7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2" y="7"/>
                      <a:pt x="12" y="9"/>
                      <a:pt x="12" y="11"/>
                    </a:cubicBezTo>
                    <a:cubicBezTo>
                      <a:pt x="12" y="13"/>
                      <a:pt x="9" y="17"/>
                      <a:pt x="9" y="18"/>
                    </a:cubicBezTo>
                    <a:cubicBezTo>
                      <a:pt x="10" y="20"/>
                      <a:pt x="14" y="20"/>
                      <a:pt x="15" y="22"/>
                    </a:cubicBezTo>
                    <a:cubicBezTo>
                      <a:pt x="17" y="23"/>
                      <a:pt x="16" y="25"/>
                      <a:pt x="16" y="27"/>
                    </a:cubicBezTo>
                    <a:cubicBezTo>
                      <a:pt x="17" y="28"/>
                      <a:pt x="18" y="30"/>
                      <a:pt x="18" y="32"/>
                    </a:cubicBezTo>
                    <a:cubicBezTo>
                      <a:pt x="19" y="33"/>
                      <a:pt x="19" y="34"/>
                      <a:pt x="19" y="35"/>
                    </a:cubicBezTo>
                    <a:cubicBezTo>
                      <a:pt x="19" y="37"/>
                      <a:pt x="21" y="37"/>
                      <a:pt x="22" y="38"/>
                    </a:cubicBezTo>
                    <a:cubicBezTo>
                      <a:pt x="21" y="38"/>
                      <a:pt x="21" y="38"/>
                      <a:pt x="20" y="38"/>
                    </a:cubicBezTo>
                    <a:cubicBezTo>
                      <a:pt x="20" y="38"/>
                      <a:pt x="20" y="37"/>
                      <a:pt x="20" y="37"/>
                    </a:cubicBezTo>
                    <a:cubicBezTo>
                      <a:pt x="20" y="41"/>
                      <a:pt x="21" y="44"/>
                      <a:pt x="21" y="48"/>
                    </a:cubicBezTo>
                    <a:cubicBezTo>
                      <a:pt x="20" y="52"/>
                      <a:pt x="20" y="56"/>
                      <a:pt x="19" y="59"/>
                    </a:cubicBezTo>
                    <a:cubicBezTo>
                      <a:pt x="18" y="61"/>
                      <a:pt x="18" y="63"/>
                      <a:pt x="17" y="65"/>
                    </a:cubicBezTo>
                    <a:cubicBezTo>
                      <a:pt x="17" y="66"/>
                      <a:pt x="17" y="68"/>
                      <a:pt x="16" y="69"/>
                    </a:cubicBezTo>
                    <a:cubicBezTo>
                      <a:pt x="16" y="70"/>
                      <a:pt x="15" y="69"/>
                      <a:pt x="15" y="70"/>
                    </a:cubicBezTo>
                    <a:cubicBezTo>
                      <a:pt x="15" y="71"/>
                      <a:pt x="15" y="75"/>
                      <a:pt x="16" y="76"/>
                    </a:cubicBezTo>
                    <a:cubicBezTo>
                      <a:pt x="16" y="76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6"/>
                      <a:pt x="18" y="78"/>
                      <a:pt x="18" y="79"/>
                    </a:cubicBezTo>
                    <a:cubicBezTo>
                      <a:pt x="18" y="80"/>
                      <a:pt x="17" y="83"/>
                      <a:pt x="17" y="85"/>
                    </a:cubicBezTo>
                    <a:cubicBezTo>
                      <a:pt x="16" y="88"/>
                      <a:pt x="16" y="91"/>
                      <a:pt x="14" y="93"/>
                    </a:cubicBezTo>
                    <a:cubicBezTo>
                      <a:pt x="14" y="94"/>
                      <a:pt x="13" y="96"/>
                      <a:pt x="12" y="97"/>
                    </a:cubicBezTo>
                    <a:cubicBezTo>
                      <a:pt x="12" y="97"/>
                      <a:pt x="10" y="100"/>
                      <a:pt x="12" y="100"/>
                    </a:cubicBezTo>
                    <a:cubicBezTo>
                      <a:pt x="13" y="99"/>
                      <a:pt x="14" y="96"/>
                      <a:pt x="14" y="95"/>
                    </a:cubicBezTo>
                    <a:cubicBezTo>
                      <a:pt x="16" y="92"/>
                      <a:pt x="15" y="92"/>
                      <a:pt x="18" y="93"/>
                    </a:cubicBezTo>
                    <a:cubicBezTo>
                      <a:pt x="19" y="93"/>
                      <a:pt x="20" y="92"/>
                      <a:pt x="20" y="93"/>
                    </a:cubicBezTo>
                    <a:cubicBezTo>
                      <a:pt x="20" y="95"/>
                      <a:pt x="19" y="96"/>
                      <a:pt x="18" y="96"/>
                    </a:cubicBezTo>
                    <a:cubicBezTo>
                      <a:pt x="15" y="97"/>
                      <a:pt x="14" y="95"/>
                      <a:pt x="13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0"/>
                      <a:pt x="13" y="101"/>
                      <a:pt x="12" y="102"/>
                    </a:cubicBezTo>
                    <a:cubicBezTo>
                      <a:pt x="12" y="103"/>
                      <a:pt x="12" y="105"/>
                      <a:pt x="11" y="106"/>
                    </a:cubicBezTo>
                    <a:cubicBezTo>
                      <a:pt x="9" y="105"/>
                      <a:pt x="7" y="103"/>
                      <a:pt x="11" y="101"/>
                    </a:cubicBezTo>
                    <a:cubicBezTo>
                      <a:pt x="11" y="101"/>
                      <a:pt x="11" y="101"/>
                      <a:pt x="11" y="100"/>
                    </a:cubicBezTo>
                    <a:cubicBezTo>
                      <a:pt x="10" y="104"/>
                      <a:pt x="7" y="107"/>
                      <a:pt x="6" y="110"/>
                    </a:cubicBezTo>
                    <a:cubicBezTo>
                      <a:pt x="6" y="109"/>
                      <a:pt x="7" y="108"/>
                      <a:pt x="7" y="107"/>
                    </a:cubicBezTo>
                    <a:cubicBezTo>
                      <a:pt x="7" y="108"/>
                      <a:pt x="7" y="108"/>
                      <a:pt x="8" y="108"/>
                    </a:cubicBezTo>
                    <a:cubicBezTo>
                      <a:pt x="7" y="108"/>
                      <a:pt x="7" y="109"/>
                      <a:pt x="6" y="110"/>
                    </a:cubicBezTo>
                    <a:cubicBezTo>
                      <a:pt x="7" y="110"/>
                      <a:pt x="7" y="110"/>
                      <a:pt x="8" y="110"/>
                    </a:cubicBezTo>
                    <a:cubicBezTo>
                      <a:pt x="8" y="110"/>
                      <a:pt x="7" y="111"/>
                      <a:pt x="7" y="111"/>
                    </a:cubicBezTo>
                    <a:cubicBezTo>
                      <a:pt x="5" y="109"/>
                      <a:pt x="2" y="119"/>
                      <a:pt x="2" y="121"/>
                    </a:cubicBezTo>
                    <a:cubicBezTo>
                      <a:pt x="1" y="123"/>
                      <a:pt x="0" y="125"/>
                      <a:pt x="0" y="126"/>
                    </a:cubicBezTo>
                    <a:cubicBezTo>
                      <a:pt x="1" y="128"/>
                      <a:pt x="2" y="129"/>
                      <a:pt x="3" y="131"/>
                    </a:cubicBezTo>
                    <a:cubicBezTo>
                      <a:pt x="4" y="135"/>
                      <a:pt x="2" y="138"/>
                      <a:pt x="4" y="141"/>
                    </a:cubicBezTo>
                    <a:cubicBezTo>
                      <a:pt x="5" y="143"/>
                      <a:pt x="7" y="144"/>
                      <a:pt x="9" y="146"/>
                    </a:cubicBezTo>
                    <a:cubicBezTo>
                      <a:pt x="11" y="147"/>
                      <a:pt x="12" y="149"/>
                      <a:pt x="14" y="150"/>
                    </a:cubicBezTo>
                    <a:cubicBezTo>
                      <a:pt x="15" y="151"/>
                      <a:pt x="17" y="151"/>
                      <a:pt x="18" y="153"/>
                    </a:cubicBezTo>
                    <a:cubicBezTo>
                      <a:pt x="20" y="154"/>
                      <a:pt x="19" y="156"/>
                      <a:pt x="20" y="158"/>
                    </a:cubicBezTo>
                    <a:cubicBezTo>
                      <a:pt x="21" y="159"/>
                      <a:pt x="22" y="159"/>
                      <a:pt x="24" y="161"/>
                    </a:cubicBezTo>
                    <a:cubicBezTo>
                      <a:pt x="25" y="162"/>
                      <a:pt x="26" y="164"/>
                      <a:pt x="27" y="165"/>
                    </a:cubicBezTo>
                    <a:cubicBezTo>
                      <a:pt x="28" y="167"/>
                      <a:pt x="29" y="169"/>
                      <a:pt x="30" y="171"/>
                    </a:cubicBezTo>
                    <a:cubicBezTo>
                      <a:pt x="31" y="172"/>
                      <a:pt x="33" y="172"/>
                      <a:pt x="34" y="174"/>
                    </a:cubicBezTo>
                    <a:cubicBezTo>
                      <a:pt x="35" y="175"/>
                      <a:pt x="35" y="178"/>
                      <a:pt x="35" y="180"/>
                    </a:cubicBezTo>
                    <a:cubicBezTo>
                      <a:pt x="35" y="182"/>
                      <a:pt x="36" y="182"/>
                      <a:pt x="37" y="184"/>
                    </a:cubicBezTo>
                    <a:cubicBezTo>
                      <a:pt x="38" y="186"/>
                      <a:pt x="38" y="189"/>
                      <a:pt x="38" y="191"/>
                    </a:cubicBezTo>
                    <a:cubicBezTo>
                      <a:pt x="38" y="194"/>
                      <a:pt x="40" y="200"/>
                      <a:pt x="37" y="201"/>
                    </a:cubicBezTo>
                    <a:cubicBezTo>
                      <a:pt x="37" y="203"/>
                      <a:pt x="36" y="205"/>
                      <a:pt x="37" y="206"/>
                    </a:cubicBezTo>
                    <a:cubicBezTo>
                      <a:pt x="36" y="207"/>
                      <a:pt x="36" y="211"/>
                      <a:pt x="36" y="212"/>
                    </a:cubicBezTo>
                    <a:cubicBezTo>
                      <a:pt x="36" y="212"/>
                      <a:pt x="36" y="212"/>
                      <a:pt x="36" y="212"/>
                    </a:cubicBezTo>
                    <a:cubicBezTo>
                      <a:pt x="36" y="213"/>
                      <a:pt x="37" y="214"/>
                      <a:pt x="37" y="214"/>
                    </a:cubicBezTo>
                    <a:cubicBezTo>
                      <a:pt x="37" y="215"/>
                      <a:pt x="36" y="216"/>
                      <a:pt x="37" y="216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37" y="219"/>
                      <a:pt x="38" y="221"/>
                      <a:pt x="39" y="222"/>
                    </a:cubicBezTo>
                    <a:cubicBezTo>
                      <a:pt x="38" y="224"/>
                      <a:pt x="41" y="229"/>
                      <a:pt x="42" y="231"/>
                    </a:cubicBezTo>
                    <a:cubicBezTo>
                      <a:pt x="43" y="233"/>
                      <a:pt x="46" y="244"/>
                      <a:pt x="41" y="244"/>
                    </a:cubicBezTo>
                    <a:cubicBezTo>
                      <a:pt x="42" y="245"/>
                      <a:pt x="42" y="247"/>
                      <a:pt x="42" y="247"/>
                    </a:cubicBezTo>
                    <a:cubicBezTo>
                      <a:pt x="43" y="248"/>
                      <a:pt x="44" y="249"/>
                      <a:pt x="45" y="250"/>
                    </a:cubicBezTo>
                    <a:cubicBezTo>
                      <a:pt x="46" y="251"/>
                      <a:pt x="49" y="255"/>
                      <a:pt x="49" y="256"/>
                    </a:cubicBezTo>
                    <a:cubicBezTo>
                      <a:pt x="52" y="257"/>
                      <a:pt x="53" y="259"/>
                      <a:pt x="54" y="261"/>
                    </a:cubicBezTo>
                    <a:cubicBezTo>
                      <a:pt x="55" y="262"/>
                      <a:pt x="57" y="263"/>
                      <a:pt x="58" y="264"/>
                    </a:cubicBezTo>
                    <a:cubicBezTo>
                      <a:pt x="59" y="265"/>
                      <a:pt x="60" y="266"/>
                      <a:pt x="61" y="267"/>
                    </a:cubicBezTo>
                    <a:cubicBezTo>
                      <a:pt x="64" y="272"/>
                      <a:pt x="66" y="276"/>
                      <a:pt x="70" y="279"/>
                    </a:cubicBezTo>
                    <a:cubicBezTo>
                      <a:pt x="72" y="280"/>
                      <a:pt x="75" y="282"/>
                      <a:pt x="77" y="284"/>
                    </a:cubicBezTo>
                    <a:cubicBezTo>
                      <a:pt x="79" y="286"/>
                      <a:pt x="84" y="292"/>
                      <a:pt x="81" y="295"/>
                    </a:cubicBezTo>
                    <a:cubicBezTo>
                      <a:pt x="82" y="296"/>
                      <a:pt x="82" y="296"/>
                      <a:pt x="83" y="297"/>
                    </a:cubicBezTo>
                    <a:cubicBezTo>
                      <a:pt x="83" y="296"/>
                      <a:pt x="83" y="296"/>
                      <a:pt x="82" y="296"/>
                    </a:cubicBezTo>
                    <a:cubicBezTo>
                      <a:pt x="85" y="294"/>
                      <a:pt x="89" y="300"/>
                      <a:pt x="88" y="302"/>
                    </a:cubicBezTo>
                    <a:cubicBezTo>
                      <a:pt x="89" y="302"/>
                      <a:pt x="89" y="302"/>
                      <a:pt x="89" y="303"/>
                    </a:cubicBezTo>
                    <a:cubicBezTo>
                      <a:pt x="90" y="303"/>
                      <a:pt x="89" y="303"/>
                      <a:pt x="90" y="304"/>
                    </a:cubicBezTo>
                    <a:cubicBezTo>
                      <a:pt x="90" y="303"/>
                      <a:pt x="90" y="303"/>
                      <a:pt x="91" y="303"/>
                    </a:cubicBezTo>
                    <a:cubicBezTo>
                      <a:pt x="90" y="307"/>
                      <a:pt x="96" y="311"/>
                      <a:pt x="96" y="314"/>
                    </a:cubicBezTo>
                    <a:cubicBezTo>
                      <a:pt x="92" y="312"/>
                      <a:pt x="92" y="306"/>
                      <a:pt x="89" y="305"/>
                    </a:cubicBezTo>
                    <a:cubicBezTo>
                      <a:pt x="89" y="304"/>
                      <a:pt x="87" y="302"/>
                      <a:pt x="86" y="301"/>
                    </a:cubicBezTo>
                    <a:cubicBezTo>
                      <a:pt x="87" y="303"/>
                      <a:pt x="89" y="306"/>
                      <a:pt x="89" y="309"/>
                    </a:cubicBezTo>
                    <a:cubicBezTo>
                      <a:pt x="89" y="312"/>
                      <a:pt x="87" y="319"/>
                      <a:pt x="85" y="321"/>
                    </a:cubicBezTo>
                    <a:cubicBezTo>
                      <a:pt x="86" y="321"/>
                      <a:pt x="87" y="321"/>
                      <a:pt x="88" y="321"/>
                    </a:cubicBezTo>
                    <a:cubicBezTo>
                      <a:pt x="86" y="320"/>
                      <a:pt x="88" y="318"/>
                      <a:pt x="90" y="318"/>
                    </a:cubicBezTo>
                    <a:cubicBezTo>
                      <a:pt x="89" y="317"/>
                      <a:pt x="89" y="317"/>
                      <a:pt x="88" y="316"/>
                    </a:cubicBezTo>
                    <a:cubicBezTo>
                      <a:pt x="89" y="316"/>
                      <a:pt x="89" y="316"/>
                      <a:pt x="89" y="317"/>
                    </a:cubicBezTo>
                    <a:cubicBezTo>
                      <a:pt x="89" y="316"/>
                      <a:pt x="89" y="315"/>
                      <a:pt x="89" y="314"/>
                    </a:cubicBezTo>
                    <a:cubicBezTo>
                      <a:pt x="89" y="317"/>
                      <a:pt x="90" y="314"/>
                      <a:pt x="90" y="313"/>
                    </a:cubicBezTo>
                    <a:cubicBezTo>
                      <a:pt x="90" y="314"/>
                      <a:pt x="90" y="315"/>
                      <a:pt x="90" y="315"/>
                    </a:cubicBezTo>
                    <a:cubicBezTo>
                      <a:pt x="91" y="315"/>
                      <a:pt x="91" y="315"/>
                      <a:pt x="92" y="315"/>
                    </a:cubicBezTo>
                    <a:cubicBezTo>
                      <a:pt x="89" y="317"/>
                      <a:pt x="91" y="319"/>
                      <a:pt x="91" y="317"/>
                    </a:cubicBezTo>
                    <a:cubicBezTo>
                      <a:pt x="91" y="317"/>
                      <a:pt x="92" y="318"/>
                      <a:pt x="92" y="318"/>
                    </a:cubicBezTo>
                    <a:cubicBezTo>
                      <a:pt x="92" y="319"/>
                      <a:pt x="91" y="318"/>
                      <a:pt x="90" y="318"/>
                    </a:cubicBezTo>
                    <a:cubicBezTo>
                      <a:pt x="93" y="320"/>
                      <a:pt x="97" y="319"/>
                      <a:pt x="99" y="324"/>
                    </a:cubicBezTo>
                    <a:cubicBezTo>
                      <a:pt x="100" y="325"/>
                      <a:pt x="100" y="325"/>
                      <a:pt x="101" y="326"/>
                    </a:cubicBezTo>
                    <a:cubicBezTo>
                      <a:pt x="102" y="327"/>
                      <a:pt x="103" y="329"/>
                      <a:pt x="104" y="329"/>
                    </a:cubicBezTo>
                    <a:cubicBezTo>
                      <a:pt x="104" y="329"/>
                      <a:pt x="105" y="328"/>
                      <a:pt x="106" y="328"/>
                    </a:cubicBezTo>
                    <a:cubicBezTo>
                      <a:pt x="107" y="328"/>
                      <a:pt x="108" y="329"/>
                      <a:pt x="108" y="329"/>
                    </a:cubicBezTo>
                    <a:cubicBezTo>
                      <a:pt x="109" y="330"/>
                      <a:pt x="110" y="330"/>
                      <a:pt x="110" y="331"/>
                    </a:cubicBezTo>
                    <a:cubicBezTo>
                      <a:pt x="112" y="332"/>
                      <a:pt x="114" y="333"/>
                      <a:pt x="115" y="335"/>
                    </a:cubicBezTo>
                    <a:cubicBezTo>
                      <a:pt x="115" y="334"/>
                      <a:pt x="117" y="335"/>
                      <a:pt x="118" y="334"/>
                    </a:cubicBezTo>
                    <a:cubicBezTo>
                      <a:pt x="118" y="332"/>
                      <a:pt x="116" y="332"/>
                      <a:pt x="116" y="331"/>
                    </a:cubicBezTo>
                    <a:cubicBezTo>
                      <a:pt x="115" y="327"/>
                      <a:pt x="118" y="331"/>
                      <a:pt x="119" y="332"/>
                    </a:cubicBezTo>
                    <a:cubicBezTo>
                      <a:pt x="119" y="330"/>
                      <a:pt x="120" y="331"/>
                      <a:pt x="120" y="330"/>
                    </a:cubicBezTo>
                    <a:cubicBezTo>
                      <a:pt x="120" y="329"/>
                      <a:pt x="119" y="330"/>
                      <a:pt x="119" y="329"/>
                    </a:cubicBezTo>
                    <a:cubicBezTo>
                      <a:pt x="118" y="328"/>
                      <a:pt x="116" y="327"/>
                      <a:pt x="116" y="325"/>
                    </a:cubicBezTo>
                    <a:cubicBezTo>
                      <a:pt x="119" y="327"/>
                      <a:pt x="116" y="324"/>
                      <a:pt x="117" y="323"/>
                    </a:cubicBezTo>
                    <a:cubicBezTo>
                      <a:pt x="117" y="322"/>
                      <a:pt x="120" y="323"/>
                      <a:pt x="119" y="321"/>
                    </a:cubicBezTo>
                    <a:cubicBezTo>
                      <a:pt x="118" y="319"/>
                      <a:pt x="117" y="320"/>
                      <a:pt x="117" y="317"/>
                    </a:cubicBezTo>
                    <a:cubicBezTo>
                      <a:pt x="117" y="315"/>
                      <a:pt x="118" y="313"/>
                      <a:pt x="117" y="312"/>
                    </a:cubicBezTo>
                    <a:cubicBezTo>
                      <a:pt x="118" y="312"/>
                      <a:pt x="119" y="311"/>
                      <a:pt x="119" y="311"/>
                    </a:cubicBezTo>
                    <a:cubicBezTo>
                      <a:pt x="120" y="312"/>
                      <a:pt x="122" y="310"/>
                      <a:pt x="122" y="308"/>
                    </a:cubicBezTo>
                    <a:cubicBezTo>
                      <a:pt x="126" y="309"/>
                      <a:pt x="129" y="312"/>
                      <a:pt x="131" y="315"/>
                    </a:cubicBezTo>
                    <a:cubicBezTo>
                      <a:pt x="133" y="315"/>
                      <a:pt x="129" y="312"/>
                      <a:pt x="130" y="310"/>
                    </a:cubicBezTo>
                    <a:cubicBezTo>
                      <a:pt x="130" y="309"/>
                      <a:pt x="128" y="306"/>
                      <a:pt x="127" y="306"/>
                    </a:cubicBezTo>
                    <a:cubicBezTo>
                      <a:pt x="128" y="305"/>
                      <a:pt x="128" y="304"/>
                      <a:pt x="128" y="303"/>
                    </a:cubicBezTo>
                    <a:cubicBezTo>
                      <a:pt x="128" y="302"/>
                      <a:pt x="129" y="302"/>
                      <a:pt x="130" y="301"/>
                    </a:cubicBezTo>
                    <a:cubicBezTo>
                      <a:pt x="129" y="303"/>
                      <a:pt x="127" y="303"/>
                      <a:pt x="128" y="306"/>
                    </a:cubicBezTo>
                    <a:cubicBezTo>
                      <a:pt x="128" y="306"/>
                      <a:pt x="129" y="306"/>
                      <a:pt x="130" y="307"/>
                    </a:cubicBezTo>
                    <a:cubicBezTo>
                      <a:pt x="130" y="306"/>
                      <a:pt x="130" y="309"/>
                      <a:pt x="130" y="308"/>
                    </a:cubicBezTo>
                    <a:cubicBezTo>
                      <a:pt x="130" y="310"/>
                      <a:pt x="130" y="311"/>
                      <a:pt x="131" y="313"/>
                    </a:cubicBezTo>
                    <a:cubicBezTo>
                      <a:pt x="132" y="315"/>
                      <a:pt x="133" y="315"/>
                      <a:pt x="135" y="316"/>
                    </a:cubicBezTo>
                    <a:cubicBezTo>
                      <a:pt x="136" y="314"/>
                      <a:pt x="137" y="318"/>
                      <a:pt x="139" y="317"/>
                    </a:cubicBezTo>
                    <a:cubicBezTo>
                      <a:pt x="140" y="316"/>
                      <a:pt x="143" y="312"/>
                      <a:pt x="143" y="311"/>
                    </a:cubicBezTo>
                    <a:cubicBezTo>
                      <a:pt x="143" y="310"/>
                      <a:pt x="143" y="309"/>
                      <a:pt x="144" y="308"/>
                    </a:cubicBezTo>
                    <a:cubicBezTo>
                      <a:pt x="145" y="306"/>
                      <a:pt x="146" y="307"/>
                      <a:pt x="147" y="305"/>
                    </a:cubicBezTo>
                    <a:cubicBezTo>
                      <a:pt x="147" y="307"/>
                      <a:pt x="145" y="306"/>
                      <a:pt x="145" y="307"/>
                    </a:cubicBezTo>
                    <a:cubicBezTo>
                      <a:pt x="143" y="309"/>
                      <a:pt x="143" y="309"/>
                      <a:pt x="145" y="310"/>
                    </a:cubicBezTo>
                    <a:cubicBezTo>
                      <a:pt x="146" y="310"/>
                      <a:pt x="148" y="308"/>
                      <a:pt x="148" y="311"/>
                    </a:cubicBezTo>
                    <a:cubicBezTo>
                      <a:pt x="148" y="312"/>
                      <a:pt x="147" y="313"/>
                      <a:pt x="146" y="313"/>
                    </a:cubicBezTo>
                    <a:cubicBezTo>
                      <a:pt x="148" y="314"/>
                      <a:pt x="149" y="314"/>
                      <a:pt x="151" y="314"/>
                    </a:cubicBezTo>
                    <a:cubicBezTo>
                      <a:pt x="152" y="315"/>
                      <a:pt x="152" y="314"/>
                      <a:pt x="152" y="315"/>
                    </a:cubicBezTo>
                    <a:cubicBezTo>
                      <a:pt x="153" y="315"/>
                      <a:pt x="151" y="316"/>
                      <a:pt x="151" y="316"/>
                    </a:cubicBezTo>
                    <a:cubicBezTo>
                      <a:pt x="153" y="317"/>
                      <a:pt x="154" y="316"/>
                      <a:pt x="155" y="315"/>
                    </a:cubicBezTo>
                    <a:cubicBezTo>
                      <a:pt x="156" y="315"/>
                      <a:pt x="159" y="316"/>
                      <a:pt x="160" y="315"/>
                    </a:cubicBezTo>
                    <a:cubicBezTo>
                      <a:pt x="162" y="314"/>
                      <a:pt x="164" y="313"/>
                      <a:pt x="165" y="311"/>
                    </a:cubicBezTo>
                    <a:cubicBezTo>
                      <a:pt x="166" y="309"/>
                      <a:pt x="166" y="306"/>
                      <a:pt x="168" y="306"/>
                    </a:cubicBezTo>
                    <a:cubicBezTo>
                      <a:pt x="166" y="308"/>
                      <a:pt x="166" y="311"/>
                      <a:pt x="165" y="313"/>
                    </a:cubicBezTo>
                    <a:cubicBezTo>
                      <a:pt x="165" y="314"/>
                      <a:pt x="161" y="315"/>
                      <a:pt x="160" y="316"/>
                    </a:cubicBezTo>
                    <a:cubicBezTo>
                      <a:pt x="160" y="319"/>
                      <a:pt x="164" y="319"/>
                      <a:pt x="165" y="317"/>
                    </a:cubicBezTo>
                    <a:cubicBezTo>
                      <a:pt x="166" y="315"/>
                      <a:pt x="167" y="311"/>
                      <a:pt x="169" y="313"/>
                    </a:cubicBezTo>
                    <a:cubicBezTo>
                      <a:pt x="170" y="311"/>
                      <a:pt x="172" y="312"/>
                      <a:pt x="174" y="313"/>
                    </a:cubicBezTo>
                    <a:cubicBezTo>
                      <a:pt x="173" y="314"/>
                      <a:pt x="174" y="315"/>
                      <a:pt x="174" y="316"/>
                    </a:cubicBezTo>
                    <a:cubicBezTo>
                      <a:pt x="176" y="314"/>
                      <a:pt x="177" y="317"/>
                      <a:pt x="178" y="317"/>
                    </a:cubicBezTo>
                    <a:cubicBezTo>
                      <a:pt x="179" y="317"/>
                      <a:pt x="181" y="317"/>
                      <a:pt x="181" y="317"/>
                    </a:cubicBezTo>
                    <a:cubicBezTo>
                      <a:pt x="181" y="317"/>
                      <a:pt x="183" y="317"/>
                      <a:pt x="183" y="317"/>
                    </a:cubicBezTo>
                    <a:cubicBezTo>
                      <a:pt x="182" y="318"/>
                      <a:pt x="181" y="316"/>
                      <a:pt x="180" y="317"/>
                    </a:cubicBezTo>
                    <a:cubicBezTo>
                      <a:pt x="179" y="317"/>
                      <a:pt x="179" y="318"/>
                      <a:pt x="177" y="317"/>
                    </a:cubicBezTo>
                    <a:cubicBezTo>
                      <a:pt x="177" y="317"/>
                      <a:pt x="178" y="317"/>
                      <a:pt x="178" y="318"/>
                    </a:cubicBezTo>
                    <a:cubicBezTo>
                      <a:pt x="177" y="315"/>
                      <a:pt x="176" y="317"/>
                      <a:pt x="176" y="319"/>
                    </a:cubicBezTo>
                    <a:cubicBezTo>
                      <a:pt x="177" y="319"/>
                      <a:pt x="177" y="319"/>
                      <a:pt x="177" y="318"/>
                    </a:cubicBezTo>
                    <a:cubicBezTo>
                      <a:pt x="177" y="319"/>
                      <a:pt x="177" y="319"/>
                      <a:pt x="176" y="320"/>
                    </a:cubicBezTo>
                    <a:cubicBezTo>
                      <a:pt x="176" y="318"/>
                      <a:pt x="175" y="316"/>
                      <a:pt x="174" y="315"/>
                    </a:cubicBezTo>
                    <a:cubicBezTo>
                      <a:pt x="172" y="315"/>
                      <a:pt x="173" y="318"/>
                      <a:pt x="171" y="319"/>
                    </a:cubicBezTo>
                    <a:cubicBezTo>
                      <a:pt x="170" y="317"/>
                      <a:pt x="169" y="317"/>
                      <a:pt x="171" y="316"/>
                    </a:cubicBezTo>
                    <a:cubicBezTo>
                      <a:pt x="171" y="315"/>
                      <a:pt x="173" y="316"/>
                      <a:pt x="173" y="315"/>
                    </a:cubicBezTo>
                    <a:cubicBezTo>
                      <a:pt x="173" y="314"/>
                      <a:pt x="172" y="313"/>
                      <a:pt x="171" y="313"/>
                    </a:cubicBezTo>
                    <a:cubicBezTo>
                      <a:pt x="170" y="312"/>
                      <a:pt x="170" y="314"/>
                      <a:pt x="169" y="314"/>
                    </a:cubicBezTo>
                    <a:cubicBezTo>
                      <a:pt x="167" y="313"/>
                      <a:pt x="168" y="313"/>
                      <a:pt x="167" y="314"/>
                    </a:cubicBezTo>
                    <a:cubicBezTo>
                      <a:pt x="166" y="315"/>
                      <a:pt x="167" y="316"/>
                      <a:pt x="166" y="317"/>
                    </a:cubicBezTo>
                    <a:cubicBezTo>
                      <a:pt x="165" y="317"/>
                      <a:pt x="165" y="318"/>
                      <a:pt x="164" y="318"/>
                    </a:cubicBezTo>
                    <a:cubicBezTo>
                      <a:pt x="165" y="318"/>
                      <a:pt x="166" y="318"/>
                      <a:pt x="166" y="319"/>
                    </a:cubicBezTo>
                    <a:cubicBezTo>
                      <a:pt x="165" y="320"/>
                      <a:pt x="164" y="320"/>
                      <a:pt x="162" y="319"/>
                    </a:cubicBezTo>
                    <a:cubicBezTo>
                      <a:pt x="162" y="319"/>
                      <a:pt x="160" y="319"/>
                      <a:pt x="159" y="319"/>
                    </a:cubicBezTo>
                    <a:cubicBezTo>
                      <a:pt x="158" y="319"/>
                      <a:pt x="157" y="318"/>
                      <a:pt x="156" y="318"/>
                    </a:cubicBezTo>
                    <a:cubicBezTo>
                      <a:pt x="152" y="317"/>
                      <a:pt x="148" y="316"/>
                      <a:pt x="144" y="316"/>
                    </a:cubicBezTo>
                    <a:cubicBezTo>
                      <a:pt x="142" y="316"/>
                      <a:pt x="140" y="318"/>
                      <a:pt x="139" y="318"/>
                    </a:cubicBezTo>
                    <a:cubicBezTo>
                      <a:pt x="136" y="319"/>
                      <a:pt x="136" y="316"/>
                      <a:pt x="134" y="316"/>
                    </a:cubicBezTo>
                    <a:cubicBezTo>
                      <a:pt x="130" y="315"/>
                      <a:pt x="129" y="322"/>
                      <a:pt x="125" y="320"/>
                    </a:cubicBezTo>
                    <a:cubicBezTo>
                      <a:pt x="125" y="321"/>
                      <a:pt x="125" y="323"/>
                      <a:pt x="123" y="323"/>
                    </a:cubicBezTo>
                    <a:cubicBezTo>
                      <a:pt x="122" y="324"/>
                      <a:pt x="123" y="324"/>
                      <a:pt x="121" y="323"/>
                    </a:cubicBezTo>
                    <a:cubicBezTo>
                      <a:pt x="121" y="324"/>
                      <a:pt x="124" y="327"/>
                      <a:pt x="123" y="328"/>
                    </a:cubicBezTo>
                    <a:cubicBezTo>
                      <a:pt x="124" y="328"/>
                      <a:pt x="124" y="328"/>
                      <a:pt x="125" y="328"/>
                    </a:cubicBezTo>
                    <a:cubicBezTo>
                      <a:pt x="125" y="328"/>
                      <a:pt x="125" y="328"/>
                      <a:pt x="125" y="327"/>
                    </a:cubicBezTo>
                    <a:cubicBezTo>
                      <a:pt x="125" y="328"/>
                      <a:pt x="125" y="328"/>
                      <a:pt x="126" y="327"/>
                    </a:cubicBezTo>
                    <a:cubicBezTo>
                      <a:pt x="126" y="328"/>
                      <a:pt x="126" y="328"/>
                      <a:pt x="126" y="328"/>
                    </a:cubicBezTo>
                    <a:cubicBezTo>
                      <a:pt x="127" y="328"/>
                      <a:pt x="128" y="328"/>
                      <a:pt x="128" y="329"/>
                    </a:cubicBezTo>
                    <a:cubicBezTo>
                      <a:pt x="128" y="329"/>
                      <a:pt x="128" y="329"/>
                      <a:pt x="128" y="329"/>
                    </a:cubicBezTo>
                    <a:cubicBezTo>
                      <a:pt x="128" y="330"/>
                      <a:pt x="128" y="330"/>
                      <a:pt x="128" y="331"/>
                    </a:cubicBezTo>
                    <a:cubicBezTo>
                      <a:pt x="130" y="333"/>
                      <a:pt x="128" y="334"/>
                      <a:pt x="127" y="335"/>
                    </a:cubicBezTo>
                    <a:cubicBezTo>
                      <a:pt x="127" y="335"/>
                      <a:pt x="128" y="335"/>
                      <a:pt x="128" y="335"/>
                    </a:cubicBezTo>
                    <a:cubicBezTo>
                      <a:pt x="128" y="335"/>
                      <a:pt x="127" y="336"/>
                      <a:pt x="127" y="336"/>
                    </a:cubicBezTo>
                    <a:cubicBezTo>
                      <a:pt x="128" y="337"/>
                      <a:pt x="130" y="337"/>
                      <a:pt x="131" y="338"/>
                    </a:cubicBezTo>
                    <a:cubicBezTo>
                      <a:pt x="132" y="338"/>
                      <a:pt x="134" y="340"/>
                      <a:pt x="134" y="341"/>
                    </a:cubicBezTo>
                    <a:cubicBezTo>
                      <a:pt x="134" y="341"/>
                      <a:pt x="134" y="341"/>
                      <a:pt x="134" y="341"/>
                    </a:cubicBezTo>
                    <a:cubicBezTo>
                      <a:pt x="134" y="341"/>
                      <a:pt x="134" y="342"/>
                      <a:pt x="134" y="342"/>
                    </a:cubicBezTo>
                    <a:cubicBezTo>
                      <a:pt x="133" y="340"/>
                      <a:pt x="132" y="342"/>
                      <a:pt x="132" y="341"/>
                    </a:cubicBezTo>
                    <a:cubicBezTo>
                      <a:pt x="132" y="341"/>
                      <a:pt x="132" y="342"/>
                      <a:pt x="133" y="343"/>
                    </a:cubicBezTo>
                    <a:cubicBezTo>
                      <a:pt x="133" y="343"/>
                      <a:pt x="132" y="343"/>
                      <a:pt x="132" y="343"/>
                    </a:cubicBezTo>
                    <a:cubicBezTo>
                      <a:pt x="133" y="345"/>
                      <a:pt x="134" y="345"/>
                      <a:pt x="135" y="343"/>
                    </a:cubicBezTo>
                    <a:cubicBezTo>
                      <a:pt x="135" y="345"/>
                      <a:pt x="136" y="345"/>
                      <a:pt x="137" y="347"/>
                    </a:cubicBezTo>
                    <a:cubicBezTo>
                      <a:pt x="138" y="348"/>
                      <a:pt x="138" y="350"/>
                      <a:pt x="138" y="351"/>
                    </a:cubicBezTo>
                    <a:cubicBezTo>
                      <a:pt x="138" y="353"/>
                      <a:pt x="138" y="354"/>
                      <a:pt x="139" y="356"/>
                    </a:cubicBezTo>
                    <a:cubicBezTo>
                      <a:pt x="140" y="357"/>
                      <a:pt x="140" y="361"/>
                      <a:pt x="142" y="360"/>
                    </a:cubicBezTo>
                    <a:cubicBezTo>
                      <a:pt x="142" y="360"/>
                      <a:pt x="143" y="361"/>
                      <a:pt x="144" y="361"/>
                    </a:cubicBezTo>
                    <a:cubicBezTo>
                      <a:pt x="143" y="364"/>
                      <a:pt x="146" y="362"/>
                      <a:pt x="148" y="363"/>
                    </a:cubicBezTo>
                    <a:cubicBezTo>
                      <a:pt x="147" y="363"/>
                      <a:pt x="146" y="363"/>
                      <a:pt x="146" y="364"/>
                    </a:cubicBezTo>
                    <a:cubicBezTo>
                      <a:pt x="145" y="363"/>
                      <a:pt x="145" y="363"/>
                      <a:pt x="145" y="365"/>
                    </a:cubicBezTo>
                    <a:cubicBezTo>
                      <a:pt x="144" y="365"/>
                      <a:pt x="141" y="365"/>
                      <a:pt x="140" y="363"/>
                    </a:cubicBezTo>
                    <a:cubicBezTo>
                      <a:pt x="139" y="362"/>
                      <a:pt x="140" y="361"/>
                      <a:pt x="139" y="360"/>
                    </a:cubicBezTo>
                    <a:cubicBezTo>
                      <a:pt x="138" y="359"/>
                      <a:pt x="138" y="361"/>
                      <a:pt x="138" y="361"/>
                    </a:cubicBezTo>
                    <a:cubicBezTo>
                      <a:pt x="137" y="361"/>
                      <a:pt x="136" y="360"/>
                      <a:pt x="136" y="359"/>
                    </a:cubicBezTo>
                    <a:cubicBezTo>
                      <a:pt x="136" y="359"/>
                      <a:pt x="135" y="359"/>
                      <a:pt x="135" y="359"/>
                    </a:cubicBezTo>
                    <a:cubicBezTo>
                      <a:pt x="135" y="359"/>
                      <a:pt x="135" y="359"/>
                      <a:pt x="135" y="359"/>
                    </a:cubicBezTo>
                    <a:cubicBezTo>
                      <a:pt x="135" y="360"/>
                      <a:pt x="134" y="360"/>
                      <a:pt x="134" y="360"/>
                    </a:cubicBezTo>
                    <a:cubicBezTo>
                      <a:pt x="134" y="359"/>
                      <a:pt x="135" y="358"/>
                      <a:pt x="135" y="357"/>
                    </a:cubicBezTo>
                    <a:cubicBezTo>
                      <a:pt x="135" y="357"/>
                      <a:pt x="133" y="357"/>
                      <a:pt x="133" y="358"/>
                    </a:cubicBezTo>
                    <a:cubicBezTo>
                      <a:pt x="133" y="356"/>
                      <a:pt x="132" y="356"/>
                      <a:pt x="132" y="357"/>
                    </a:cubicBezTo>
                    <a:cubicBezTo>
                      <a:pt x="132" y="356"/>
                      <a:pt x="132" y="354"/>
                      <a:pt x="129" y="355"/>
                    </a:cubicBezTo>
                    <a:cubicBezTo>
                      <a:pt x="129" y="355"/>
                      <a:pt x="129" y="355"/>
                      <a:pt x="129" y="355"/>
                    </a:cubicBezTo>
                    <a:cubicBezTo>
                      <a:pt x="129" y="355"/>
                      <a:pt x="128" y="354"/>
                      <a:pt x="128" y="354"/>
                    </a:cubicBezTo>
                    <a:cubicBezTo>
                      <a:pt x="127" y="353"/>
                      <a:pt x="126" y="354"/>
                      <a:pt x="125" y="353"/>
                    </a:cubicBezTo>
                    <a:cubicBezTo>
                      <a:pt x="124" y="351"/>
                      <a:pt x="125" y="350"/>
                      <a:pt x="123" y="349"/>
                    </a:cubicBezTo>
                    <a:cubicBezTo>
                      <a:pt x="124" y="349"/>
                      <a:pt x="124" y="348"/>
                      <a:pt x="124" y="347"/>
                    </a:cubicBezTo>
                    <a:cubicBezTo>
                      <a:pt x="123" y="347"/>
                      <a:pt x="124" y="348"/>
                      <a:pt x="123" y="347"/>
                    </a:cubicBezTo>
                    <a:cubicBezTo>
                      <a:pt x="124" y="346"/>
                      <a:pt x="122" y="343"/>
                      <a:pt x="124" y="343"/>
                    </a:cubicBezTo>
                    <a:cubicBezTo>
                      <a:pt x="125" y="343"/>
                      <a:pt x="125" y="343"/>
                      <a:pt x="125" y="342"/>
                    </a:cubicBezTo>
                    <a:cubicBezTo>
                      <a:pt x="123" y="341"/>
                      <a:pt x="124" y="340"/>
                      <a:pt x="123" y="337"/>
                    </a:cubicBezTo>
                    <a:cubicBezTo>
                      <a:pt x="122" y="335"/>
                      <a:pt x="120" y="337"/>
                      <a:pt x="118" y="336"/>
                    </a:cubicBezTo>
                    <a:cubicBezTo>
                      <a:pt x="118" y="336"/>
                      <a:pt x="118" y="336"/>
                      <a:pt x="118" y="336"/>
                    </a:cubicBezTo>
                    <a:cubicBezTo>
                      <a:pt x="118" y="338"/>
                      <a:pt x="116" y="337"/>
                      <a:pt x="116" y="338"/>
                    </a:cubicBezTo>
                    <a:cubicBezTo>
                      <a:pt x="115" y="339"/>
                      <a:pt x="116" y="341"/>
                      <a:pt x="116" y="342"/>
                    </a:cubicBezTo>
                    <a:cubicBezTo>
                      <a:pt x="117" y="345"/>
                      <a:pt x="117" y="348"/>
                      <a:pt x="117" y="351"/>
                    </a:cubicBezTo>
                    <a:cubicBezTo>
                      <a:pt x="117" y="352"/>
                      <a:pt x="116" y="353"/>
                      <a:pt x="115" y="353"/>
                    </a:cubicBezTo>
                    <a:cubicBezTo>
                      <a:pt x="115" y="354"/>
                      <a:pt x="116" y="355"/>
                      <a:pt x="116" y="355"/>
                    </a:cubicBezTo>
                    <a:cubicBezTo>
                      <a:pt x="116" y="358"/>
                      <a:pt x="116" y="359"/>
                      <a:pt x="117" y="361"/>
                    </a:cubicBezTo>
                    <a:cubicBezTo>
                      <a:pt x="119" y="358"/>
                      <a:pt x="121" y="367"/>
                      <a:pt x="121" y="368"/>
                    </a:cubicBezTo>
                    <a:cubicBezTo>
                      <a:pt x="122" y="371"/>
                      <a:pt x="123" y="374"/>
                      <a:pt x="122" y="377"/>
                    </a:cubicBezTo>
                    <a:cubicBezTo>
                      <a:pt x="122" y="379"/>
                      <a:pt x="122" y="381"/>
                      <a:pt x="122" y="383"/>
                    </a:cubicBezTo>
                    <a:cubicBezTo>
                      <a:pt x="122" y="383"/>
                      <a:pt x="122" y="384"/>
                      <a:pt x="122" y="385"/>
                    </a:cubicBezTo>
                    <a:cubicBezTo>
                      <a:pt x="123" y="386"/>
                      <a:pt x="124" y="386"/>
                      <a:pt x="124" y="386"/>
                    </a:cubicBezTo>
                    <a:cubicBezTo>
                      <a:pt x="124" y="387"/>
                      <a:pt x="126" y="388"/>
                      <a:pt x="126" y="389"/>
                    </a:cubicBezTo>
                    <a:cubicBezTo>
                      <a:pt x="126" y="389"/>
                      <a:pt x="126" y="391"/>
                      <a:pt x="126" y="391"/>
                    </a:cubicBezTo>
                    <a:cubicBezTo>
                      <a:pt x="127" y="392"/>
                      <a:pt x="127" y="391"/>
                      <a:pt x="128" y="391"/>
                    </a:cubicBezTo>
                    <a:cubicBezTo>
                      <a:pt x="131" y="393"/>
                      <a:pt x="132" y="396"/>
                      <a:pt x="134" y="398"/>
                    </a:cubicBezTo>
                    <a:cubicBezTo>
                      <a:pt x="135" y="400"/>
                      <a:pt x="138" y="402"/>
                      <a:pt x="140" y="403"/>
                    </a:cubicBezTo>
                    <a:cubicBezTo>
                      <a:pt x="141" y="404"/>
                      <a:pt x="142" y="404"/>
                      <a:pt x="143" y="404"/>
                    </a:cubicBezTo>
                    <a:cubicBezTo>
                      <a:pt x="144" y="404"/>
                      <a:pt x="145" y="404"/>
                      <a:pt x="145" y="404"/>
                    </a:cubicBezTo>
                    <a:cubicBezTo>
                      <a:pt x="146" y="404"/>
                      <a:pt x="145" y="404"/>
                      <a:pt x="146" y="403"/>
                    </a:cubicBezTo>
                    <a:cubicBezTo>
                      <a:pt x="147" y="403"/>
                      <a:pt x="147" y="404"/>
                      <a:pt x="147" y="404"/>
                    </a:cubicBezTo>
                    <a:cubicBezTo>
                      <a:pt x="148" y="403"/>
                      <a:pt x="148" y="404"/>
                      <a:pt x="149" y="404"/>
                    </a:cubicBezTo>
                    <a:cubicBezTo>
                      <a:pt x="150" y="404"/>
                      <a:pt x="150" y="402"/>
                      <a:pt x="151" y="402"/>
                    </a:cubicBezTo>
                    <a:cubicBezTo>
                      <a:pt x="153" y="402"/>
                      <a:pt x="155" y="406"/>
                      <a:pt x="156" y="407"/>
                    </a:cubicBezTo>
                    <a:cubicBezTo>
                      <a:pt x="157" y="408"/>
                      <a:pt x="158" y="412"/>
                      <a:pt x="159" y="412"/>
                    </a:cubicBezTo>
                    <a:cubicBezTo>
                      <a:pt x="159" y="413"/>
                      <a:pt x="159" y="414"/>
                      <a:pt x="160" y="416"/>
                    </a:cubicBezTo>
                    <a:cubicBezTo>
                      <a:pt x="160" y="415"/>
                      <a:pt x="161" y="415"/>
                      <a:pt x="161" y="415"/>
                    </a:cubicBezTo>
                    <a:cubicBezTo>
                      <a:pt x="159" y="416"/>
                      <a:pt x="159" y="419"/>
                      <a:pt x="159" y="421"/>
                    </a:cubicBezTo>
                    <a:cubicBezTo>
                      <a:pt x="159" y="421"/>
                      <a:pt x="159" y="420"/>
                      <a:pt x="159" y="420"/>
                    </a:cubicBezTo>
                    <a:cubicBezTo>
                      <a:pt x="159" y="423"/>
                      <a:pt x="159" y="429"/>
                      <a:pt x="156" y="431"/>
                    </a:cubicBezTo>
                    <a:cubicBezTo>
                      <a:pt x="153" y="433"/>
                      <a:pt x="152" y="427"/>
                      <a:pt x="151" y="431"/>
                    </a:cubicBezTo>
                    <a:cubicBezTo>
                      <a:pt x="150" y="432"/>
                      <a:pt x="149" y="433"/>
                      <a:pt x="149" y="434"/>
                    </a:cubicBezTo>
                    <a:cubicBezTo>
                      <a:pt x="149" y="435"/>
                      <a:pt x="150" y="435"/>
                      <a:pt x="150" y="435"/>
                    </a:cubicBezTo>
                    <a:cubicBezTo>
                      <a:pt x="151" y="436"/>
                      <a:pt x="152" y="439"/>
                      <a:pt x="150" y="438"/>
                    </a:cubicBezTo>
                    <a:cubicBezTo>
                      <a:pt x="151" y="440"/>
                      <a:pt x="152" y="444"/>
                      <a:pt x="152" y="446"/>
                    </a:cubicBezTo>
                    <a:cubicBezTo>
                      <a:pt x="153" y="448"/>
                      <a:pt x="154" y="454"/>
                      <a:pt x="153" y="456"/>
                    </a:cubicBezTo>
                    <a:cubicBezTo>
                      <a:pt x="156" y="457"/>
                      <a:pt x="156" y="460"/>
                      <a:pt x="158" y="461"/>
                    </a:cubicBezTo>
                    <a:cubicBezTo>
                      <a:pt x="160" y="463"/>
                      <a:pt x="163" y="464"/>
                      <a:pt x="165" y="465"/>
                    </a:cubicBezTo>
                    <a:cubicBezTo>
                      <a:pt x="167" y="468"/>
                      <a:pt x="169" y="471"/>
                      <a:pt x="170" y="474"/>
                    </a:cubicBezTo>
                    <a:cubicBezTo>
                      <a:pt x="171" y="475"/>
                      <a:pt x="172" y="476"/>
                      <a:pt x="173" y="477"/>
                    </a:cubicBezTo>
                    <a:cubicBezTo>
                      <a:pt x="174" y="479"/>
                      <a:pt x="174" y="478"/>
                      <a:pt x="176" y="480"/>
                    </a:cubicBezTo>
                    <a:cubicBezTo>
                      <a:pt x="179" y="481"/>
                      <a:pt x="179" y="485"/>
                      <a:pt x="179" y="487"/>
                    </a:cubicBezTo>
                    <a:cubicBezTo>
                      <a:pt x="180" y="490"/>
                      <a:pt x="181" y="491"/>
                      <a:pt x="183" y="493"/>
                    </a:cubicBezTo>
                    <a:cubicBezTo>
                      <a:pt x="184" y="494"/>
                      <a:pt x="188" y="497"/>
                      <a:pt x="188" y="499"/>
                    </a:cubicBezTo>
                    <a:cubicBezTo>
                      <a:pt x="188" y="502"/>
                      <a:pt x="191" y="505"/>
                      <a:pt x="191" y="507"/>
                    </a:cubicBezTo>
                    <a:cubicBezTo>
                      <a:pt x="192" y="507"/>
                      <a:pt x="196" y="509"/>
                      <a:pt x="196" y="510"/>
                    </a:cubicBezTo>
                    <a:cubicBezTo>
                      <a:pt x="197" y="507"/>
                      <a:pt x="201" y="515"/>
                      <a:pt x="202" y="516"/>
                    </a:cubicBezTo>
                    <a:cubicBezTo>
                      <a:pt x="203" y="518"/>
                      <a:pt x="206" y="520"/>
                      <a:pt x="207" y="522"/>
                    </a:cubicBezTo>
                    <a:cubicBezTo>
                      <a:pt x="208" y="524"/>
                      <a:pt x="211" y="524"/>
                      <a:pt x="213" y="524"/>
                    </a:cubicBezTo>
                    <a:cubicBezTo>
                      <a:pt x="215" y="524"/>
                      <a:pt x="217" y="529"/>
                      <a:pt x="216" y="531"/>
                    </a:cubicBezTo>
                    <a:cubicBezTo>
                      <a:pt x="218" y="530"/>
                      <a:pt x="217" y="533"/>
                      <a:pt x="219" y="533"/>
                    </a:cubicBezTo>
                    <a:cubicBezTo>
                      <a:pt x="218" y="534"/>
                      <a:pt x="218" y="534"/>
                      <a:pt x="218" y="534"/>
                    </a:cubicBezTo>
                    <a:cubicBezTo>
                      <a:pt x="218" y="535"/>
                      <a:pt x="217" y="534"/>
                      <a:pt x="216" y="535"/>
                    </a:cubicBezTo>
                    <a:cubicBezTo>
                      <a:pt x="217" y="534"/>
                      <a:pt x="217" y="532"/>
                      <a:pt x="217" y="531"/>
                    </a:cubicBezTo>
                    <a:cubicBezTo>
                      <a:pt x="217" y="533"/>
                      <a:pt x="216" y="535"/>
                      <a:pt x="215" y="537"/>
                    </a:cubicBezTo>
                    <a:cubicBezTo>
                      <a:pt x="214" y="540"/>
                      <a:pt x="215" y="540"/>
                      <a:pt x="216" y="542"/>
                    </a:cubicBezTo>
                    <a:cubicBezTo>
                      <a:pt x="217" y="543"/>
                      <a:pt x="221" y="547"/>
                      <a:pt x="223" y="547"/>
                    </a:cubicBezTo>
                    <a:cubicBezTo>
                      <a:pt x="223" y="547"/>
                      <a:pt x="224" y="546"/>
                      <a:pt x="225" y="546"/>
                    </a:cubicBezTo>
                    <a:cubicBezTo>
                      <a:pt x="226" y="546"/>
                      <a:pt x="226" y="547"/>
                      <a:pt x="227" y="547"/>
                    </a:cubicBezTo>
                    <a:cubicBezTo>
                      <a:pt x="229" y="548"/>
                      <a:pt x="230" y="549"/>
                      <a:pt x="231" y="551"/>
                    </a:cubicBezTo>
                    <a:cubicBezTo>
                      <a:pt x="231" y="553"/>
                      <a:pt x="231" y="557"/>
                      <a:pt x="230" y="559"/>
                    </a:cubicBezTo>
                    <a:cubicBezTo>
                      <a:pt x="230" y="561"/>
                      <a:pt x="228" y="565"/>
                      <a:pt x="229" y="567"/>
                    </a:cubicBezTo>
                    <a:cubicBezTo>
                      <a:pt x="229" y="567"/>
                      <a:pt x="228" y="568"/>
                      <a:pt x="228" y="568"/>
                    </a:cubicBezTo>
                    <a:cubicBezTo>
                      <a:pt x="230" y="568"/>
                      <a:pt x="232" y="571"/>
                      <a:pt x="232" y="572"/>
                    </a:cubicBezTo>
                    <a:cubicBezTo>
                      <a:pt x="232" y="575"/>
                      <a:pt x="230" y="578"/>
                      <a:pt x="231" y="580"/>
                    </a:cubicBezTo>
                    <a:cubicBezTo>
                      <a:pt x="232" y="583"/>
                      <a:pt x="233" y="584"/>
                      <a:pt x="232" y="587"/>
                    </a:cubicBezTo>
                    <a:cubicBezTo>
                      <a:pt x="231" y="590"/>
                      <a:pt x="230" y="593"/>
                      <a:pt x="229" y="594"/>
                    </a:cubicBezTo>
                    <a:cubicBezTo>
                      <a:pt x="230" y="595"/>
                      <a:pt x="230" y="595"/>
                      <a:pt x="231" y="596"/>
                    </a:cubicBezTo>
                    <a:cubicBezTo>
                      <a:pt x="232" y="596"/>
                      <a:pt x="233" y="596"/>
                      <a:pt x="234" y="596"/>
                    </a:cubicBezTo>
                    <a:cubicBezTo>
                      <a:pt x="235" y="596"/>
                      <a:pt x="235" y="597"/>
                      <a:pt x="236" y="597"/>
                    </a:cubicBezTo>
                    <a:cubicBezTo>
                      <a:pt x="239" y="599"/>
                      <a:pt x="239" y="604"/>
                      <a:pt x="241" y="605"/>
                    </a:cubicBezTo>
                    <a:cubicBezTo>
                      <a:pt x="243" y="603"/>
                      <a:pt x="249" y="603"/>
                      <a:pt x="251" y="603"/>
                    </a:cubicBezTo>
                    <a:cubicBezTo>
                      <a:pt x="255" y="602"/>
                      <a:pt x="260" y="602"/>
                      <a:pt x="263" y="603"/>
                    </a:cubicBezTo>
                    <a:cubicBezTo>
                      <a:pt x="264" y="604"/>
                      <a:pt x="266" y="603"/>
                      <a:pt x="268" y="604"/>
                    </a:cubicBezTo>
                    <a:cubicBezTo>
                      <a:pt x="269" y="604"/>
                      <a:pt x="270" y="605"/>
                      <a:pt x="272" y="605"/>
                    </a:cubicBezTo>
                    <a:cubicBezTo>
                      <a:pt x="273" y="606"/>
                      <a:pt x="275" y="607"/>
                      <a:pt x="276" y="607"/>
                    </a:cubicBezTo>
                    <a:cubicBezTo>
                      <a:pt x="278" y="608"/>
                      <a:pt x="279" y="607"/>
                      <a:pt x="280" y="607"/>
                    </a:cubicBezTo>
                    <a:cubicBezTo>
                      <a:pt x="282" y="607"/>
                      <a:pt x="283" y="608"/>
                      <a:pt x="285" y="608"/>
                    </a:cubicBezTo>
                    <a:cubicBezTo>
                      <a:pt x="287" y="609"/>
                      <a:pt x="287" y="608"/>
                      <a:pt x="289" y="607"/>
                    </a:cubicBezTo>
                    <a:cubicBezTo>
                      <a:pt x="292" y="606"/>
                      <a:pt x="296" y="608"/>
                      <a:pt x="299" y="609"/>
                    </a:cubicBezTo>
                    <a:cubicBezTo>
                      <a:pt x="300" y="610"/>
                      <a:pt x="301" y="610"/>
                      <a:pt x="303" y="611"/>
                    </a:cubicBezTo>
                    <a:cubicBezTo>
                      <a:pt x="304" y="612"/>
                      <a:pt x="305" y="614"/>
                      <a:pt x="306" y="615"/>
                    </a:cubicBezTo>
                    <a:cubicBezTo>
                      <a:pt x="307" y="615"/>
                      <a:pt x="308" y="615"/>
                      <a:pt x="308" y="616"/>
                    </a:cubicBezTo>
                    <a:cubicBezTo>
                      <a:pt x="309" y="616"/>
                      <a:pt x="310" y="617"/>
                      <a:pt x="311" y="618"/>
                    </a:cubicBezTo>
                    <a:cubicBezTo>
                      <a:pt x="312" y="619"/>
                      <a:pt x="314" y="619"/>
                      <a:pt x="314" y="621"/>
                    </a:cubicBezTo>
                    <a:cubicBezTo>
                      <a:pt x="314" y="621"/>
                      <a:pt x="314" y="621"/>
                      <a:pt x="314" y="620"/>
                    </a:cubicBezTo>
                    <a:cubicBezTo>
                      <a:pt x="314" y="623"/>
                      <a:pt x="315" y="625"/>
                      <a:pt x="316" y="628"/>
                    </a:cubicBezTo>
                    <a:cubicBezTo>
                      <a:pt x="316" y="627"/>
                      <a:pt x="317" y="627"/>
                      <a:pt x="317" y="627"/>
                    </a:cubicBezTo>
                    <a:cubicBezTo>
                      <a:pt x="317" y="628"/>
                      <a:pt x="317" y="628"/>
                      <a:pt x="317" y="629"/>
                    </a:cubicBezTo>
                    <a:cubicBezTo>
                      <a:pt x="317" y="629"/>
                      <a:pt x="317" y="628"/>
                      <a:pt x="317" y="628"/>
                    </a:cubicBezTo>
                    <a:cubicBezTo>
                      <a:pt x="317" y="628"/>
                      <a:pt x="318" y="628"/>
                      <a:pt x="318" y="628"/>
                    </a:cubicBezTo>
                    <a:cubicBezTo>
                      <a:pt x="318" y="629"/>
                      <a:pt x="318" y="629"/>
                      <a:pt x="317" y="629"/>
                    </a:cubicBezTo>
                    <a:cubicBezTo>
                      <a:pt x="320" y="629"/>
                      <a:pt x="322" y="634"/>
                      <a:pt x="325" y="632"/>
                    </a:cubicBezTo>
                    <a:cubicBezTo>
                      <a:pt x="324" y="632"/>
                      <a:pt x="323" y="632"/>
                      <a:pt x="322" y="632"/>
                    </a:cubicBezTo>
                    <a:cubicBezTo>
                      <a:pt x="322" y="632"/>
                      <a:pt x="322" y="631"/>
                      <a:pt x="323" y="631"/>
                    </a:cubicBezTo>
                    <a:cubicBezTo>
                      <a:pt x="324" y="632"/>
                      <a:pt x="325" y="631"/>
                      <a:pt x="325" y="633"/>
                    </a:cubicBezTo>
                    <a:cubicBezTo>
                      <a:pt x="325" y="633"/>
                      <a:pt x="325" y="632"/>
                      <a:pt x="325" y="632"/>
                    </a:cubicBezTo>
                    <a:cubicBezTo>
                      <a:pt x="327" y="634"/>
                      <a:pt x="332" y="636"/>
                      <a:pt x="335" y="637"/>
                    </a:cubicBezTo>
                    <a:cubicBezTo>
                      <a:pt x="336" y="637"/>
                      <a:pt x="338" y="637"/>
                      <a:pt x="340" y="638"/>
                    </a:cubicBezTo>
                    <a:cubicBezTo>
                      <a:pt x="343" y="640"/>
                      <a:pt x="341" y="640"/>
                      <a:pt x="343" y="639"/>
                    </a:cubicBezTo>
                    <a:cubicBezTo>
                      <a:pt x="347" y="637"/>
                      <a:pt x="351" y="638"/>
                      <a:pt x="354" y="637"/>
                    </a:cubicBezTo>
                    <a:cubicBezTo>
                      <a:pt x="359" y="637"/>
                      <a:pt x="361" y="639"/>
                      <a:pt x="364" y="643"/>
                    </a:cubicBezTo>
                    <a:cubicBezTo>
                      <a:pt x="365" y="646"/>
                      <a:pt x="369" y="653"/>
                      <a:pt x="367" y="656"/>
                    </a:cubicBezTo>
                    <a:cubicBezTo>
                      <a:pt x="367" y="657"/>
                      <a:pt x="364" y="659"/>
                      <a:pt x="366" y="661"/>
                    </a:cubicBezTo>
                    <a:cubicBezTo>
                      <a:pt x="367" y="661"/>
                      <a:pt x="369" y="661"/>
                      <a:pt x="370" y="662"/>
                    </a:cubicBezTo>
                    <a:cubicBezTo>
                      <a:pt x="371" y="663"/>
                      <a:pt x="374" y="665"/>
                      <a:pt x="374" y="662"/>
                    </a:cubicBezTo>
                    <a:cubicBezTo>
                      <a:pt x="374" y="663"/>
                      <a:pt x="374" y="663"/>
                      <a:pt x="375" y="663"/>
                    </a:cubicBezTo>
                    <a:cubicBezTo>
                      <a:pt x="375" y="663"/>
                      <a:pt x="375" y="663"/>
                      <a:pt x="374" y="662"/>
                    </a:cubicBezTo>
                    <a:cubicBezTo>
                      <a:pt x="374" y="662"/>
                      <a:pt x="375" y="663"/>
                      <a:pt x="375" y="663"/>
                    </a:cubicBezTo>
                    <a:cubicBezTo>
                      <a:pt x="374" y="662"/>
                      <a:pt x="374" y="661"/>
                      <a:pt x="375" y="660"/>
                    </a:cubicBezTo>
                    <a:cubicBezTo>
                      <a:pt x="374" y="660"/>
                      <a:pt x="374" y="660"/>
                      <a:pt x="374" y="660"/>
                    </a:cubicBezTo>
                    <a:cubicBezTo>
                      <a:pt x="374" y="659"/>
                      <a:pt x="374" y="659"/>
                      <a:pt x="374" y="659"/>
                    </a:cubicBezTo>
                    <a:cubicBezTo>
                      <a:pt x="374" y="659"/>
                      <a:pt x="374" y="659"/>
                      <a:pt x="375" y="659"/>
                    </a:cubicBezTo>
                    <a:cubicBezTo>
                      <a:pt x="375" y="659"/>
                      <a:pt x="375" y="660"/>
                      <a:pt x="375" y="660"/>
                    </a:cubicBezTo>
                    <a:cubicBezTo>
                      <a:pt x="375" y="660"/>
                      <a:pt x="375" y="659"/>
                      <a:pt x="375" y="659"/>
                    </a:cubicBezTo>
                    <a:cubicBezTo>
                      <a:pt x="375" y="660"/>
                      <a:pt x="375" y="660"/>
                      <a:pt x="375" y="660"/>
                    </a:cubicBezTo>
                    <a:cubicBezTo>
                      <a:pt x="375" y="660"/>
                      <a:pt x="375" y="660"/>
                      <a:pt x="375" y="659"/>
                    </a:cubicBezTo>
                    <a:cubicBezTo>
                      <a:pt x="376" y="659"/>
                      <a:pt x="376" y="659"/>
                      <a:pt x="376" y="659"/>
                    </a:cubicBezTo>
                    <a:cubicBezTo>
                      <a:pt x="376" y="659"/>
                      <a:pt x="376" y="658"/>
                      <a:pt x="376" y="658"/>
                    </a:cubicBezTo>
                    <a:cubicBezTo>
                      <a:pt x="376" y="658"/>
                      <a:pt x="376" y="659"/>
                      <a:pt x="376" y="659"/>
                    </a:cubicBezTo>
                    <a:cubicBezTo>
                      <a:pt x="377" y="659"/>
                      <a:pt x="378" y="659"/>
                      <a:pt x="378" y="658"/>
                    </a:cubicBezTo>
                    <a:cubicBezTo>
                      <a:pt x="378" y="658"/>
                      <a:pt x="378" y="659"/>
                      <a:pt x="378" y="659"/>
                    </a:cubicBezTo>
                    <a:cubicBezTo>
                      <a:pt x="378" y="659"/>
                      <a:pt x="378" y="658"/>
                      <a:pt x="379" y="658"/>
                    </a:cubicBezTo>
                    <a:cubicBezTo>
                      <a:pt x="378" y="659"/>
                      <a:pt x="378" y="659"/>
                      <a:pt x="379" y="660"/>
                    </a:cubicBezTo>
                    <a:cubicBezTo>
                      <a:pt x="378" y="661"/>
                      <a:pt x="379" y="660"/>
                      <a:pt x="379" y="661"/>
                    </a:cubicBezTo>
                    <a:cubicBezTo>
                      <a:pt x="379" y="661"/>
                      <a:pt x="378" y="661"/>
                      <a:pt x="378" y="660"/>
                    </a:cubicBezTo>
                    <a:cubicBezTo>
                      <a:pt x="379" y="660"/>
                      <a:pt x="379" y="660"/>
                      <a:pt x="379" y="660"/>
                    </a:cubicBezTo>
                    <a:cubicBezTo>
                      <a:pt x="379" y="660"/>
                      <a:pt x="379" y="661"/>
                      <a:pt x="379" y="661"/>
                    </a:cubicBezTo>
                    <a:cubicBezTo>
                      <a:pt x="379" y="660"/>
                      <a:pt x="379" y="660"/>
                      <a:pt x="379" y="660"/>
                    </a:cubicBezTo>
                    <a:cubicBezTo>
                      <a:pt x="379" y="660"/>
                      <a:pt x="379" y="660"/>
                      <a:pt x="379" y="660"/>
                    </a:cubicBezTo>
                    <a:cubicBezTo>
                      <a:pt x="379" y="661"/>
                      <a:pt x="380" y="661"/>
                      <a:pt x="379" y="661"/>
                    </a:cubicBezTo>
                    <a:cubicBezTo>
                      <a:pt x="379" y="661"/>
                      <a:pt x="380" y="661"/>
                      <a:pt x="380" y="661"/>
                    </a:cubicBezTo>
                    <a:cubicBezTo>
                      <a:pt x="379" y="660"/>
                      <a:pt x="380" y="660"/>
                      <a:pt x="379" y="659"/>
                    </a:cubicBezTo>
                    <a:cubicBezTo>
                      <a:pt x="380" y="659"/>
                      <a:pt x="383" y="659"/>
                      <a:pt x="384" y="661"/>
                    </a:cubicBezTo>
                    <a:cubicBezTo>
                      <a:pt x="384" y="660"/>
                      <a:pt x="384" y="659"/>
                      <a:pt x="384" y="659"/>
                    </a:cubicBezTo>
                    <a:cubicBezTo>
                      <a:pt x="384" y="659"/>
                      <a:pt x="383" y="659"/>
                      <a:pt x="383" y="659"/>
                    </a:cubicBezTo>
                    <a:cubicBezTo>
                      <a:pt x="384" y="659"/>
                      <a:pt x="384" y="660"/>
                      <a:pt x="385" y="660"/>
                    </a:cubicBezTo>
                    <a:cubicBezTo>
                      <a:pt x="384" y="661"/>
                      <a:pt x="386" y="662"/>
                      <a:pt x="387" y="661"/>
                    </a:cubicBezTo>
                    <a:cubicBezTo>
                      <a:pt x="387" y="662"/>
                      <a:pt x="387" y="663"/>
                      <a:pt x="388" y="663"/>
                    </a:cubicBezTo>
                    <a:cubicBezTo>
                      <a:pt x="387" y="663"/>
                      <a:pt x="387" y="662"/>
                      <a:pt x="386" y="661"/>
                    </a:cubicBezTo>
                    <a:cubicBezTo>
                      <a:pt x="388" y="666"/>
                      <a:pt x="394" y="671"/>
                      <a:pt x="399" y="673"/>
                    </a:cubicBezTo>
                    <a:cubicBezTo>
                      <a:pt x="398" y="672"/>
                      <a:pt x="396" y="672"/>
                      <a:pt x="396" y="671"/>
                    </a:cubicBezTo>
                    <a:cubicBezTo>
                      <a:pt x="396" y="671"/>
                      <a:pt x="396" y="671"/>
                      <a:pt x="396" y="671"/>
                    </a:cubicBezTo>
                    <a:cubicBezTo>
                      <a:pt x="396" y="671"/>
                      <a:pt x="396" y="671"/>
                      <a:pt x="396" y="671"/>
                    </a:cubicBezTo>
                    <a:cubicBezTo>
                      <a:pt x="398" y="673"/>
                      <a:pt x="397" y="668"/>
                      <a:pt x="399" y="669"/>
                    </a:cubicBezTo>
                    <a:cubicBezTo>
                      <a:pt x="398" y="669"/>
                      <a:pt x="398" y="670"/>
                      <a:pt x="398" y="671"/>
                    </a:cubicBezTo>
                    <a:cubicBezTo>
                      <a:pt x="397" y="671"/>
                      <a:pt x="398" y="672"/>
                      <a:pt x="399" y="673"/>
                    </a:cubicBezTo>
                    <a:cubicBezTo>
                      <a:pt x="400" y="674"/>
                      <a:pt x="401" y="675"/>
                      <a:pt x="402" y="676"/>
                    </a:cubicBezTo>
                    <a:cubicBezTo>
                      <a:pt x="404" y="677"/>
                      <a:pt x="406" y="679"/>
                      <a:pt x="408" y="681"/>
                    </a:cubicBezTo>
                    <a:cubicBezTo>
                      <a:pt x="408" y="682"/>
                      <a:pt x="408" y="682"/>
                      <a:pt x="408" y="683"/>
                    </a:cubicBezTo>
                    <a:cubicBezTo>
                      <a:pt x="409" y="684"/>
                      <a:pt x="409" y="683"/>
                      <a:pt x="410" y="683"/>
                    </a:cubicBezTo>
                    <a:cubicBezTo>
                      <a:pt x="412" y="684"/>
                      <a:pt x="413" y="685"/>
                      <a:pt x="414" y="686"/>
                    </a:cubicBezTo>
                    <a:cubicBezTo>
                      <a:pt x="415" y="688"/>
                      <a:pt x="416" y="689"/>
                      <a:pt x="417" y="690"/>
                    </a:cubicBezTo>
                    <a:cubicBezTo>
                      <a:pt x="419" y="692"/>
                      <a:pt x="421" y="693"/>
                      <a:pt x="422" y="694"/>
                    </a:cubicBezTo>
                    <a:cubicBezTo>
                      <a:pt x="424" y="697"/>
                      <a:pt x="426" y="700"/>
                      <a:pt x="428" y="703"/>
                    </a:cubicBezTo>
                    <a:cubicBezTo>
                      <a:pt x="428" y="703"/>
                      <a:pt x="428" y="703"/>
                      <a:pt x="428" y="703"/>
                    </a:cubicBezTo>
                    <a:cubicBezTo>
                      <a:pt x="428" y="703"/>
                      <a:pt x="428" y="703"/>
                      <a:pt x="428" y="703"/>
                    </a:cubicBezTo>
                    <a:cubicBezTo>
                      <a:pt x="432" y="709"/>
                      <a:pt x="435" y="716"/>
                      <a:pt x="436" y="724"/>
                    </a:cubicBezTo>
                    <a:cubicBezTo>
                      <a:pt x="437" y="727"/>
                      <a:pt x="437" y="730"/>
                      <a:pt x="436" y="732"/>
                    </a:cubicBezTo>
                    <a:cubicBezTo>
                      <a:pt x="435" y="735"/>
                      <a:pt x="437" y="736"/>
                      <a:pt x="437" y="740"/>
                    </a:cubicBezTo>
                    <a:cubicBezTo>
                      <a:pt x="437" y="740"/>
                      <a:pt x="437" y="740"/>
                      <a:pt x="437" y="740"/>
                    </a:cubicBezTo>
                    <a:cubicBezTo>
                      <a:pt x="437" y="740"/>
                      <a:pt x="437" y="739"/>
                      <a:pt x="437" y="739"/>
                    </a:cubicBezTo>
                    <a:cubicBezTo>
                      <a:pt x="437" y="739"/>
                      <a:pt x="437" y="739"/>
                      <a:pt x="437" y="739"/>
                    </a:cubicBezTo>
                    <a:cubicBezTo>
                      <a:pt x="437" y="739"/>
                      <a:pt x="437" y="736"/>
                      <a:pt x="438" y="738"/>
                    </a:cubicBezTo>
                    <a:cubicBezTo>
                      <a:pt x="438" y="737"/>
                      <a:pt x="439" y="737"/>
                      <a:pt x="439" y="737"/>
                    </a:cubicBezTo>
                    <a:cubicBezTo>
                      <a:pt x="439" y="737"/>
                      <a:pt x="439" y="737"/>
                      <a:pt x="439" y="737"/>
                    </a:cubicBezTo>
                    <a:cubicBezTo>
                      <a:pt x="439" y="737"/>
                      <a:pt x="439" y="737"/>
                      <a:pt x="439" y="737"/>
                    </a:cubicBezTo>
                    <a:cubicBezTo>
                      <a:pt x="439" y="737"/>
                      <a:pt x="439" y="737"/>
                      <a:pt x="439" y="737"/>
                    </a:cubicBezTo>
                    <a:cubicBezTo>
                      <a:pt x="440" y="739"/>
                      <a:pt x="439" y="740"/>
                      <a:pt x="438" y="739"/>
                    </a:cubicBezTo>
                    <a:cubicBezTo>
                      <a:pt x="438" y="739"/>
                      <a:pt x="438" y="739"/>
                      <a:pt x="438" y="740"/>
                    </a:cubicBezTo>
                    <a:cubicBezTo>
                      <a:pt x="436" y="740"/>
                      <a:pt x="436" y="743"/>
                      <a:pt x="437" y="745"/>
                    </a:cubicBezTo>
                    <a:cubicBezTo>
                      <a:pt x="438" y="749"/>
                      <a:pt x="437" y="744"/>
                      <a:pt x="439" y="743"/>
                    </a:cubicBezTo>
                    <a:cubicBezTo>
                      <a:pt x="442" y="741"/>
                      <a:pt x="445" y="747"/>
                      <a:pt x="445" y="749"/>
                    </a:cubicBezTo>
                    <a:cubicBezTo>
                      <a:pt x="445" y="750"/>
                      <a:pt x="447" y="754"/>
                      <a:pt x="445" y="752"/>
                    </a:cubicBezTo>
                    <a:cubicBezTo>
                      <a:pt x="444" y="752"/>
                      <a:pt x="443" y="747"/>
                      <a:pt x="443" y="746"/>
                    </a:cubicBezTo>
                    <a:cubicBezTo>
                      <a:pt x="443" y="746"/>
                      <a:pt x="443" y="746"/>
                      <a:pt x="442" y="746"/>
                    </a:cubicBezTo>
                    <a:cubicBezTo>
                      <a:pt x="443" y="745"/>
                      <a:pt x="441" y="743"/>
                      <a:pt x="440" y="743"/>
                    </a:cubicBezTo>
                    <a:cubicBezTo>
                      <a:pt x="437" y="744"/>
                      <a:pt x="439" y="745"/>
                      <a:pt x="439" y="745"/>
                    </a:cubicBezTo>
                    <a:cubicBezTo>
                      <a:pt x="440" y="746"/>
                      <a:pt x="441" y="746"/>
                      <a:pt x="442" y="746"/>
                    </a:cubicBezTo>
                    <a:cubicBezTo>
                      <a:pt x="443" y="747"/>
                      <a:pt x="443" y="749"/>
                      <a:pt x="443" y="749"/>
                    </a:cubicBezTo>
                    <a:cubicBezTo>
                      <a:pt x="444" y="752"/>
                      <a:pt x="444" y="755"/>
                      <a:pt x="445" y="758"/>
                    </a:cubicBezTo>
                    <a:cubicBezTo>
                      <a:pt x="445" y="758"/>
                      <a:pt x="463" y="756"/>
                      <a:pt x="464" y="756"/>
                    </a:cubicBezTo>
                    <a:cubicBezTo>
                      <a:pt x="488" y="753"/>
                      <a:pt x="511" y="751"/>
                      <a:pt x="534" y="748"/>
                    </a:cubicBezTo>
                    <a:cubicBezTo>
                      <a:pt x="550" y="746"/>
                      <a:pt x="567" y="745"/>
                      <a:pt x="583" y="744"/>
                    </a:cubicBezTo>
                    <a:cubicBezTo>
                      <a:pt x="585" y="743"/>
                      <a:pt x="588" y="743"/>
                      <a:pt x="590" y="743"/>
                    </a:cubicBezTo>
                    <a:cubicBezTo>
                      <a:pt x="592" y="743"/>
                      <a:pt x="592" y="741"/>
                      <a:pt x="593" y="741"/>
                    </a:cubicBezTo>
                    <a:cubicBezTo>
                      <a:pt x="593" y="741"/>
                      <a:pt x="596" y="742"/>
                      <a:pt x="596" y="742"/>
                    </a:cubicBezTo>
                    <a:cubicBezTo>
                      <a:pt x="598" y="742"/>
                      <a:pt x="598" y="742"/>
                      <a:pt x="600" y="741"/>
                    </a:cubicBezTo>
                    <a:cubicBezTo>
                      <a:pt x="600" y="741"/>
                      <a:pt x="603" y="740"/>
                      <a:pt x="603" y="740"/>
                    </a:cubicBezTo>
                    <a:cubicBezTo>
                      <a:pt x="602" y="736"/>
                      <a:pt x="605" y="736"/>
                      <a:pt x="606" y="733"/>
                    </a:cubicBezTo>
                    <a:cubicBezTo>
                      <a:pt x="609" y="730"/>
                      <a:pt x="606" y="728"/>
                      <a:pt x="606" y="725"/>
                    </a:cubicBezTo>
                    <a:cubicBezTo>
                      <a:pt x="606" y="724"/>
                      <a:pt x="607" y="724"/>
                      <a:pt x="607" y="722"/>
                    </a:cubicBezTo>
                    <a:cubicBezTo>
                      <a:pt x="607" y="722"/>
                      <a:pt x="606" y="722"/>
                      <a:pt x="605" y="722"/>
                    </a:cubicBezTo>
                    <a:cubicBezTo>
                      <a:pt x="604" y="719"/>
                      <a:pt x="605" y="717"/>
                      <a:pt x="601" y="717"/>
                    </a:cubicBezTo>
                    <a:cubicBezTo>
                      <a:pt x="600" y="717"/>
                      <a:pt x="600" y="718"/>
                      <a:pt x="598" y="718"/>
                    </a:cubicBezTo>
                    <a:cubicBezTo>
                      <a:pt x="597" y="718"/>
                      <a:pt x="597" y="717"/>
                      <a:pt x="596" y="716"/>
                    </a:cubicBezTo>
                    <a:cubicBezTo>
                      <a:pt x="596" y="716"/>
                      <a:pt x="595" y="719"/>
                      <a:pt x="594" y="717"/>
                    </a:cubicBezTo>
                    <a:cubicBezTo>
                      <a:pt x="594" y="715"/>
                      <a:pt x="594" y="715"/>
                      <a:pt x="594" y="714"/>
                    </a:cubicBezTo>
                    <a:cubicBezTo>
                      <a:pt x="593" y="713"/>
                      <a:pt x="593" y="713"/>
                      <a:pt x="593" y="711"/>
                    </a:cubicBezTo>
                    <a:cubicBezTo>
                      <a:pt x="593" y="710"/>
                      <a:pt x="594" y="709"/>
                      <a:pt x="594" y="707"/>
                    </a:cubicBezTo>
                    <a:cubicBezTo>
                      <a:pt x="594" y="705"/>
                      <a:pt x="594" y="703"/>
                      <a:pt x="594" y="702"/>
                    </a:cubicBezTo>
                    <a:cubicBezTo>
                      <a:pt x="594" y="699"/>
                      <a:pt x="595" y="699"/>
                      <a:pt x="593" y="698"/>
                    </a:cubicBezTo>
                    <a:cubicBezTo>
                      <a:pt x="592" y="697"/>
                      <a:pt x="591" y="697"/>
                      <a:pt x="591" y="696"/>
                    </a:cubicBezTo>
                    <a:cubicBezTo>
                      <a:pt x="591" y="695"/>
                      <a:pt x="593" y="694"/>
                      <a:pt x="593" y="693"/>
                    </a:cubicBezTo>
                    <a:cubicBezTo>
                      <a:pt x="593" y="691"/>
                      <a:pt x="591" y="688"/>
                      <a:pt x="592" y="687"/>
                    </a:cubicBezTo>
                    <a:cubicBezTo>
                      <a:pt x="593" y="686"/>
                      <a:pt x="596" y="688"/>
                      <a:pt x="597" y="686"/>
                    </a:cubicBezTo>
                    <a:cubicBezTo>
                      <a:pt x="598" y="685"/>
                      <a:pt x="598" y="682"/>
                      <a:pt x="599" y="680"/>
                    </a:cubicBezTo>
                    <a:cubicBezTo>
                      <a:pt x="600" y="679"/>
                      <a:pt x="602" y="678"/>
                      <a:pt x="603" y="677"/>
                    </a:cubicBezTo>
                    <a:cubicBezTo>
                      <a:pt x="603" y="675"/>
                      <a:pt x="602" y="673"/>
                      <a:pt x="603" y="672"/>
                    </a:cubicBezTo>
                    <a:cubicBezTo>
                      <a:pt x="604" y="670"/>
                      <a:pt x="602" y="668"/>
                      <a:pt x="604" y="667"/>
                    </a:cubicBezTo>
                    <a:cubicBezTo>
                      <a:pt x="603" y="667"/>
                      <a:pt x="603" y="666"/>
                      <a:pt x="604" y="665"/>
                    </a:cubicBezTo>
                    <a:cubicBezTo>
                      <a:pt x="604" y="664"/>
                      <a:pt x="605" y="664"/>
                      <a:pt x="605" y="663"/>
                    </a:cubicBezTo>
                    <a:cubicBezTo>
                      <a:pt x="605" y="663"/>
                      <a:pt x="605" y="660"/>
                      <a:pt x="605" y="660"/>
                    </a:cubicBezTo>
                    <a:cubicBezTo>
                      <a:pt x="605" y="658"/>
                      <a:pt x="604" y="657"/>
                      <a:pt x="603" y="655"/>
                    </a:cubicBezTo>
                    <a:cubicBezTo>
                      <a:pt x="603" y="655"/>
                      <a:pt x="603" y="652"/>
                      <a:pt x="603" y="652"/>
                    </a:cubicBezTo>
                    <a:cubicBezTo>
                      <a:pt x="604" y="651"/>
                      <a:pt x="605" y="652"/>
                      <a:pt x="605" y="651"/>
                    </a:cubicBezTo>
                    <a:cubicBezTo>
                      <a:pt x="605" y="649"/>
                      <a:pt x="604" y="649"/>
                      <a:pt x="604" y="648"/>
                    </a:cubicBezTo>
                    <a:cubicBezTo>
                      <a:pt x="603" y="648"/>
                      <a:pt x="605" y="648"/>
                      <a:pt x="604" y="647"/>
                    </a:cubicBezTo>
                    <a:cubicBezTo>
                      <a:pt x="602" y="644"/>
                      <a:pt x="605" y="643"/>
                      <a:pt x="606" y="642"/>
                    </a:cubicBezTo>
                    <a:cubicBezTo>
                      <a:pt x="607" y="641"/>
                      <a:pt x="607" y="640"/>
                      <a:pt x="607" y="640"/>
                    </a:cubicBezTo>
                    <a:cubicBezTo>
                      <a:pt x="607" y="640"/>
                      <a:pt x="608" y="639"/>
                      <a:pt x="608" y="639"/>
                    </a:cubicBezTo>
                    <a:cubicBezTo>
                      <a:pt x="608" y="639"/>
                      <a:pt x="609" y="639"/>
                      <a:pt x="609" y="638"/>
                    </a:cubicBezTo>
                    <a:cubicBezTo>
                      <a:pt x="610" y="636"/>
                      <a:pt x="609" y="634"/>
                      <a:pt x="610" y="632"/>
                    </a:cubicBezTo>
                    <a:cubicBezTo>
                      <a:pt x="611" y="631"/>
                      <a:pt x="614" y="630"/>
                      <a:pt x="615" y="629"/>
                    </a:cubicBezTo>
                    <a:cubicBezTo>
                      <a:pt x="617" y="628"/>
                      <a:pt x="618" y="627"/>
                      <a:pt x="619" y="626"/>
                    </a:cubicBezTo>
                    <a:cubicBezTo>
                      <a:pt x="620" y="625"/>
                      <a:pt x="621" y="625"/>
                      <a:pt x="622" y="624"/>
                    </a:cubicBezTo>
                    <a:cubicBezTo>
                      <a:pt x="623" y="623"/>
                      <a:pt x="624" y="622"/>
                      <a:pt x="625" y="620"/>
                    </a:cubicBezTo>
                    <a:cubicBezTo>
                      <a:pt x="626" y="620"/>
                      <a:pt x="627" y="619"/>
                      <a:pt x="628" y="619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Freeform 1028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39C78C0-CA88-424C-835D-FBC3CEA77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2520"/>
                <a:ext cx="41" cy="15"/>
              </a:xfrm>
              <a:custGeom>
                <a:avLst/>
                <a:gdLst>
                  <a:gd name="T0" fmla="*/ 33 w 27"/>
                  <a:gd name="T1" fmla="*/ 9 h 10"/>
                  <a:gd name="T2" fmla="*/ 36 w 27"/>
                  <a:gd name="T3" fmla="*/ 6 h 10"/>
                  <a:gd name="T4" fmla="*/ 35 w 27"/>
                  <a:gd name="T5" fmla="*/ 3 h 10"/>
                  <a:gd name="T6" fmla="*/ 24 w 27"/>
                  <a:gd name="T7" fmla="*/ 8 h 10"/>
                  <a:gd name="T8" fmla="*/ 20 w 27"/>
                  <a:gd name="T9" fmla="*/ 3 h 10"/>
                  <a:gd name="T10" fmla="*/ 14 w 27"/>
                  <a:gd name="T11" fmla="*/ 3 h 10"/>
                  <a:gd name="T12" fmla="*/ 2 w 27"/>
                  <a:gd name="T13" fmla="*/ 0 h 10"/>
                  <a:gd name="T14" fmla="*/ 0 w 27"/>
                  <a:gd name="T15" fmla="*/ 2 h 10"/>
                  <a:gd name="T16" fmla="*/ 5 w 27"/>
                  <a:gd name="T17" fmla="*/ 5 h 10"/>
                  <a:gd name="T18" fmla="*/ 6 w 27"/>
                  <a:gd name="T19" fmla="*/ 6 h 10"/>
                  <a:gd name="T20" fmla="*/ 5 w 27"/>
                  <a:gd name="T21" fmla="*/ 9 h 10"/>
                  <a:gd name="T22" fmla="*/ 11 w 27"/>
                  <a:gd name="T23" fmla="*/ 15 h 10"/>
                  <a:gd name="T24" fmla="*/ 23 w 27"/>
                  <a:gd name="T25" fmla="*/ 12 h 10"/>
                  <a:gd name="T26" fmla="*/ 29 w 27"/>
                  <a:gd name="T27" fmla="*/ 11 h 10"/>
                  <a:gd name="T28" fmla="*/ 33 w 27"/>
                  <a:gd name="T29" fmla="*/ 9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0"/>
                  <a:gd name="T47" fmla="*/ 27 w 27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0">
                    <a:moveTo>
                      <a:pt x="22" y="6"/>
                    </a:moveTo>
                    <a:cubicBezTo>
                      <a:pt x="24" y="6"/>
                      <a:pt x="23" y="4"/>
                      <a:pt x="24" y="4"/>
                    </a:cubicBezTo>
                    <a:cubicBezTo>
                      <a:pt x="27" y="4"/>
                      <a:pt x="24" y="2"/>
                      <a:pt x="23" y="2"/>
                    </a:cubicBezTo>
                    <a:cubicBezTo>
                      <a:pt x="20" y="1"/>
                      <a:pt x="20" y="6"/>
                      <a:pt x="16" y="5"/>
                    </a:cubicBezTo>
                    <a:cubicBezTo>
                      <a:pt x="15" y="4"/>
                      <a:pt x="14" y="3"/>
                      <a:pt x="13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7" y="1"/>
                      <a:pt x="4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3" y="2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4" y="9"/>
                      <a:pt x="6" y="8"/>
                      <a:pt x="7" y="10"/>
                    </a:cubicBezTo>
                    <a:cubicBezTo>
                      <a:pt x="9" y="8"/>
                      <a:pt x="13" y="9"/>
                      <a:pt x="15" y="8"/>
                    </a:cubicBezTo>
                    <a:cubicBezTo>
                      <a:pt x="16" y="8"/>
                      <a:pt x="17" y="8"/>
                      <a:pt x="19" y="7"/>
                    </a:cubicBezTo>
                    <a:cubicBezTo>
                      <a:pt x="20" y="7"/>
                      <a:pt x="21" y="7"/>
                      <a:pt x="22" y="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Freeform 1029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EEB79BC-9BD7-3D45-BE28-0DF9A7042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" y="2520"/>
                <a:ext cx="14" cy="8"/>
              </a:xfrm>
              <a:custGeom>
                <a:avLst/>
                <a:gdLst>
                  <a:gd name="T0" fmla="*/ 12 w 9"/>
                  <a:gd name="T1" fmla="*/ 6 h 5"/>
                  <a:gd name="T2" fmla="*/ 9 w 9"/>
                  <a:gd name="T3" fmla="*/ 3 h 5"/>
                  <a:gd name="T4" fmla="*/ 8 w 9"/>
                  <a:gd name="T5" fmla="*/ 0 h 5"/>
                  <a:gd name="T6" fmla="*/ 3 w 9"/>
                  <a:gd name="T7" fmla="*/ 3 h 5"/>
                  <a:gd name="T8" fmla="*/ 0 w 9"/>
                  <a:gd name="T9" fmla="*/ 6 h 5"/>
                  <a:gd name="T10" fmla="*/ 6 w 9"/>
                  <a:gd name="T11" fmla="*/ 8 h 5"/>
                  <a:gd name="T12" fmla="*/ 14 w 9"/>
                  <a:gd name="T13" fmla="*/ 6 h 5"/>
                  <a:gd name="T14" fmla="*/ 12 w 9"/>
                  <a:gd name="T15" fmla="*/ 6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5"/>
                  <a:gd name="T26" fmla="*/ 9 w 9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5">
                    <a:moveTo>
                      <a:pt x="8" y="4"/>
                    </a:moveTo>
                    <a:cubicBezTo>
                      <a:pt x="8" y="2"/>
                      <a:pt x="7" y="3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4"/>
                      <a:pt x="2" y="3"/>
                      <a:pt x="4" y="5"/>
                    </a:cubicBezTo>
                    <a:cubicBezTo>
                      <a:pt x="5" y="5"/>
                      <a:pt x="8" y="5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" name="Freeform 1029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43C4184-694F-1448-8427-2FB02E6B4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" y="2523"/>
                <a:ext cx="26" cy="22"/>
              </a:xfrm>
              <a:custGeom>
                <a:avLst/>
                <a:gdLst>
                  <a:gd name="T0" fmla="*/ 26 w 17"/>
                  <a:gd name="T1" fmla="*/ 13 h 14"/>
                  <a:gd name="T2" fmla="*/ 24 w 17"/>
                  <a:gd name="T3" fmla="*/ 8 h 14"/>
                  <a:gd name="T4" fmla="*/ 18 w 17"/>
                  <a:gd name="T5" fmla="*/ 5 h 14"/>
                  <a:gd name="T6" fmla="*/ 15 w 17"/>
                  <a:gd name="T7" fmla="*/ 3 h 14"/>
                  <a:gd name="T8" fmla="*/ 8 w 17"/>
                  <a:gd name="T9" fmla="*/ 5 h 14"/>
                  <a:gd name="T10" fmla="*/ 0 w 17"/>
                  <a:gd name="T11" fmla="*/ 6 h 14"/>
                  <a:gd name="T12" fmla="*/ 9 w 17"/>
                  <a:gd name="T13" fmla="*/ 19 h 14"/>
                  <a:gd name="T14" fmla="*/ 26 w 17"/>
                  <a:gd name="T15" fmla="*/ 14 h 14"/>
                  <a:gd name="T16" fmla="*/ 26 w 17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4"/>
                  <a:gd name="T29" fmla="*/ 17 w 17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4">
                    <a:moveTo>
                      <a:pt x="17" y="8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6"/>
                      <a:pt x="12" y="5"/>
                      <a:pt x="12" y="3"/>
                    </a:cubicBezTo>
                    <a:cubicBezTo>
                      <a:pt x="13" y="0"/>
                      <a:pt x="11" y="2"/>
                      <a:pt x="10" y="2"/>
                    </a:cubicBezTo>
                    <a:cubicBezTo>
                      <a:pt x="8" y="3"/>
                      <a:pt x="7" y="2"/>
                      <a:pt x="5" y="3"/>
                    </a:cubicBezTo>
                    <a:cubicBezTo>
                      <a:pt x="4" y="5"/>
                      <a:pt x="1" y="3"/>
                      <a:pt x="0" y="4"/>
                    </a:cubicBezTo>
                    <a:cubicBezTo>
                      <a:pt x="3" y="5"/>
                      <a:pt x="3" y="10"/>
                      <a:pt x="6" y="12"/>
                    </a:cubicBezTo>
                    <a:cubicBezTo>
                      <a:pt x="10" y="14"/>
                      <a:pt x="13" y="8"/>
                      <a:pt x="17" y="9"/>
                    </a:cubicBezTo>
                    <a:cubicBezTo>
                      <a:pt x="17" y="9"/>
                      <a:pt x="17" y="8"/>
                      <a:pt x="17" y="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Freeform 1029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D914E15-1F8F-3245-BB51-EBDF2A9F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" y="2557"/>
                <a:ext cx="8" cy="6"/>
              </a:xfrm>
              <a:custGeom>
                <a:avLst/>
                <a:gdLst>
                  <a:gd name="T0" fmla="*/ 6 w 5"/>
                  <a:gd name="T1" fmla="*/ 3 h 4"/>
                  <a:gd name="T2" fmla="*/ 8 w 5"/>
                  <a:gd name="T3" fmla="*/ 3 h 4"/>
                  <a:gd name="T4" fmla="*/ 3 w 5"/>
                  <a:gd name="T5" fmla="*/ 6 h 4"/>
                  <a:gd name="T6" fmla="*/ 3 w 5"/>
                  <a:gd name="T7" fmla="*/ 5 h 4"/>
                  <a:gd name="T8" fmla="*/ 3 w 5"/>
                  <a:gd name="T9" fmla="*/ 6 h 4"/>
                  <a:gd name="T10" fmla="*/ 5 w 5"/>
                  <a:gd name="T11" fmla="*/ 3 h 4"/>
                  <a:gd name="T12" fmla="*/ 8 w 5"/>
                  <a:gd name="T13" fmla="*/ 5 h 4"/>
                  <a:gd name="T14" fmla="*/ 6 w 5"/>
                  <a:gd name="T15" fmla="*/ 3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2"/>
                    </a:moveTo>
                    <a:cubicBezTo>
                      <a:pt x="5" y="2"/>
                      <a:pt x="4" y="2"/>
                      <a:pt x="5" y="2"/>
                    </a:cubicBezTo>
                    <a:cubicBezTo>
                      <a:pt x="5" y="0"/>
                      <a:pt x="0" y="3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4" y="3"/>
                      <a:pt x="3" y="2"/>
                      <a:pt x="4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" name="Freeform 1029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9F57489-0F0E-9D46-BD7E-24F8EB0F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2595"/>
                <a:ext cx="29" cy="21"/>
              </a:xfrm>
              <a:custGeom>
                <a:avLst/>
                <a:gdLst>
                  <a:gd name="T0" fmla="*/ 27 w 19"/>
                  <a:gd name="T1" fmla="*/ 17 h 14"/>
                  <a:gd name="T2" fmla="*/ 23 w 19"/>
                  <a:gd name="T3" fmla="*/ 9 h 14"/>
                  <a:gd name="T4" fmla="*/ 15 w 19"/>
                  <a:gd name="T5" fmla="*/ 6 h 14"/>
                  <a:gd name="T6" fmla="*/ 11 w 19"/>
                  <a:gd name="T7" fmla="*/ 5 h 14"/>
                  <a:gd name="T8" fmla="*/ 8 w 19"/>
                  <a:gd name="T9" fmla="*/ 0 h 14"/>
                  <a:gd name="T10" fmla="*/ 0 w 19"/>
                  <a:gd name="T11" fmla="*/ 0 h 14"/>
                  <a:gd name="T12" fmla="*/ 11 w 19"/>
                  <a:gd name="T13" fmla="*/ 6 h 14"/>
                  <a:gd name="T14" fmla="*/ 12 w 19"/>
                  <a:gd name="T15" fmla="*/ 12 h 14"/>
                  <a:gd name="T16" fmla="*/ 14 w 19"/>
                  <a:gd name="T17" fmla="*/ 18 h 14"/>
                  <a:gd name="T18" fmla="*/ 23 w 19"/>
                  <a:gd name="T19" fmla="*/ 20 h 14"/>
                  <a:gd name="T20" fmla="*/ 27 w 19"/>
                  <a:gd name="T21" fmla="*/ 21 h 14"/>
                  <a:gd name="T22" fmla="*/ 27 w 19"/>
                  <a:gd name="T23" fmla="*/ 1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4"/>
                  <a:gd name="T38" fmla="*/ 19 w 1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4">
                    <a:moveTo>
                      <a:pt x="18" y="11"/>
                    </a:moveTo>
                    <a:cubicBezTo>
                      <a:pt x="17" y="10"/>
                      <a:pt x="14" y="7"/>
                      <a:pt x="15" y="6"/>
                    </a:cubicBezTo>
                    <a:cubicBezTo>
                      <a:pt x="14" y="5"/>
                      <a:pt x="11" y="5"/>
                      <a:pt x="10" y="4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2"/>
                      <a:pt x="5" y="1"/>
                      <a:pt x="5" y="0"/>
                    </a:cubicBezTo>
                    <a:cubicBezTo>
                      <a:pt x="4" y="0"/>
                      <a:pt x="1" y="0"/>
                      <a:pt x="0" y="0"/>
                    </a:cubicBezTo>
                    <a:cubicBezTo>
                      <a:pt x="1" y="2"/>
                      <a:pt x="4" y="5"/>
                      <a:pt x="7" y="4"/>
                    </a:cubicBezTo>
                    <a:cubicBezTo>
                      <a:pt x="6" y="4"/>
                      <a:pt x="9" y="6"/>
                      <a:pt x="8" y="8"/>
                    </a:cubicBezTo>
                    <a:cubicBezTo>
                      <a:pt x="7" y="10"/>
                      <a:pt x="8" y="11"/>
                      <a:pt x="9" y="12"/>
                    </a:cubicBezTo>
                    <a:cubicBezTo>
                      <a:pt x="10" y="14"/>
                      <a:pt x="14" y="12"/>
                      <a:pt x="15" y="13"/>
                    </a:cubicBezTo>
                    <a:cubicBezTo>
                      <a:pt x="16" y="13"/>
                      <a:pt x="17" y="14"/>
                      <a:pt x="18" y="14"/>
                    </a:cubicBezTo>
                    <a:cubicBezTo>
                      <a:pt x="19" y="14"/>
                      <a:pt x="19" y="12"/>
                      <a:pt x="18" y="1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Freeform 1029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24465E-D327-F740-BC0A-27AE0B899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" y="2619"/>
                <a:ext cx="13" cy="11"/>
              </a:xfrm>
              <a:custGeom>
                <a:avLst/>
                <a:gdLst>
                  <a:gd name="T0" fmla="*/ 12 w 9"/>
                  <a:gd name="T1" fmla="*/ 5 h 7"/>
                  <a:gd name="T2" fmla="*/ 6 w 9"/>
                  <a:gd name="T3" fmla="*/ 2 h 7"/>
                  <a:gd name="T4" fmla="*/ 3 w 9"/>
                  <a:gd name="T5" fmla="*/ 0 h 7"/>
                  <a:gd name="T6" fmla="*/ 0 w 9"/>
                  <a:gd name="T7" fmla="*/ 0 h 7"/>
                  <a:gd name="T8" fmla="*/ 13 w 9"/>
                  <a:gd name="T9" fmla="*/ 6 h 7"/>
                  <a:gd name="T10" fmla="*/ 12 w 9"/>
                  <a:gd name="T11" fmla="*/ 5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8" y="3"/>
                    </a:moveTo>
                    <a:cubicBezTo>
                      <a:pt x="7" y="2"/>
                      <a:pt x="6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0"/>
                    </a:cubicBezTo>
                    <a:cubicBezTo>
                      <a:pt x="0" y="3"/>
                      <a:pt x="7" y="7"/>
                      <a:pt x="9" y="4"/>
                    </a:cubicBezTo>
                    <a:cubicBezTo>
                      <a:pt x="9" y="4"/>
                      <a:pt x="9" y="4"/>
                      <a:pt x="8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8" name="Freeform 1030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69BA32F-BB9F-D949-9A78-A2B78952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2645"/>
                <a:ext cx="25" cy="33"/>
              </a:xfrm>
              <a:custGeom>
                <a:avLst/>
                <a:gdLst>
                  <a:gd name="T0" fmla="*/ 23 w 16"/>
                  <a:gd name="T1" fmla="*/ 28 h 21"/>
                  <a:gd name="T2" fmla="*/ 8 w 16"/>
                  <a:gd name="T3" fmla="*/ 11 h 21"/>
                  <a:gd name="T4" fmla="*/ 0 w 16"/>
                  <a:gd name="T5" fmla="*/ 6 h 21"/>
                  <a:gd name="T6" fmla="*/ 3 w 16"/>
                  <a:gd name="T7" fmla="*/ 13 h 21"/>
                  <a:gd name="T8" fmla="*/ 8 w 16"/>
                  <a:gd name="T9" fmla="*/ 22 h 21"/>
                  <a:gd name="T10" fmla="*/ 13 w 16"/>
                  <a:gd name="T11" fmla="*/ 28 h 21"/>
                  <a:gd name="T12" fmla="*/ 17 w 16"/>
                  <a:gd name="T13" fmla="*/ 33 h 21"/>
                  <a:gd name="T14" fmla="*/ 25 w 16"/>
                  <a:gd name="T15" fmla="*/ 31 h 21"/>
                  <a:gd name="T16" fmla="*/ 23 w 16"/>
                  <a:gd name="T17" fmla="*/ 28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1"/>
                  <a:gd name="T29" fmla="*/ 16 w 1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1">
                    <a:moveTo>
                      <a:pt x="15" y="18"/>
                    </a:moveTo>
                    <a:cubicBezTo>
                      <a:pt x="12" y="16"/>
                      <a:pt x="7" y="11"/>
                      <a:pt x="5" y="7"/>
                    </a:cubicBezTo>
                    <a:cubicBezTo>
                      <a:pt x="4" y="6"/>
                      <a:pt x="1" y="0"/>
                      <a:pt x="0" y="4"/>
                    </a:cubicBezTo>
                    <a:cubicBezTo>
                      <a:pt x="0" y="3"/>
                      <a:pt x="2" y="7"/>
                      <a:pt x="2" y="8"/>
                    </a:cubicBezTo>
                    <a:cubicBezTo>
                      <a:pt x="4" y="10"/>
                      <a:pt x="4" y="12"/>
                      <a:pt x="5" y="14"/>
                    </a:cubicBezTo>
                    <a:cubicBezTo>
                      <a:pt x="6" y="16"/>
                      <a:pt x="7" y="17"/>
                      <a:pt x="8" y="18"/>
                    </a:cubicBezTo>
                    <a:cubicBezTo>
                      <a:pt x="9" y="19"/>
                      <a:pt x="11" y="20"/>
                      <a:pt x="11" y="21"/>
                    </a:cubicBezTo>
                    <a:cubicBezTo>
                      <a:pt x="13" y="20"/>
                      <a:pt x="13" y="19"/>
                      <a:pt x="16" y="20"/>
                    </a:cubicBezTo>
                    <a:cubicBezTo>
                      <a:pt x="16" y="20"/>
                      <a:pt x="15" y="19"/>
                      <a:pt x="15" y="1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" name="Freeform 10303" descr="© INSCALE GmbH, 05.05.2010&#10;http://www.presentationload.com/">
              <a:extLst>
                <a:ext uri="{FF2B5EF4-FFF2-40B4-BE49-F238E27FC236}">
                  <a16:creationId xmlns:a16="http://schemas.microsoft.com/office/drawing/2014/main" id="{009AA4A3-9A60-C24F-B32A-A9946B5A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1536"/>
              <a:ext cx="475" cy="622"/>
            </a:xfrm>
            <a:custGeom>
              <a:avLst/>
              <a:gdLst>
                <a:gd name="T0" fmla="*/ 473 w 307"/>
                <a:gd name="T1" fmla="*/ 478 h 401"/>
                <a:gd name="T2" fmla="*/ 472 w 307"/>
                <a:gd name="T3" fmla="*/ 371 h 401"/>
                <a:gd name="T4" fmla="*/ 473 w 307"/>
                <a:gd name="T5" fmla="*/ 245 h 401"/>
                <a:gd name="T6" fmla="*/ 473 w 307"/>
                <a:gd name="T7" fmla="*/ 143 h 401"/>
                <a:gd name="T8" fmla="*/ 473 w 307"/>
                <a:gd name="T9" fmla="*/ 132 h 401"/>
                <a:gd name="T10" fmla="*/ 473 w 307"/>
                <a:gd name="T11" fmla="*/ 126 h 401"/>
                <a:gd name="T12" fmla="*/ 467 w 307"/>
                <a:gd name="T13" fmla="*/ 126 h 401"/>
                <a:gd name="T14" fmla="*/ 444 w 307"/>
                <a:gd name="T15" fmla="*/ 126 h 401"/>
                <a:gd name="T16" fmla="*/ 382 w 307"/>
                <a:gd name="T17" fmla="*/ 126 h 401"/>
                <a:gd name="T18" fmla="*/ 330 w 307"/>
                <a:gd name="T19" fmla="*/ 126 h 401"/>
                <a:gd name="T20" fmla="*/ 291 w 307"/>
                <a:gd name="T21" fmla="*/ 126 h 401"/>
                <a:gd name="T22" fmla="*/ 285 w 307"/>
                <a:gd name="T23" fmla="*/ 124 h 401"/>
                <a:gd name="T24" fmla="*/ 285 w 307"/>
                <a:gd name="T25" fmla="*/ 109 h 401"/>
                <a:gd name="T26" fmla="*/ 285 w 307"/>
                <a:gd name="T27" fmla="*/ 53 h 401"/>
                <a:gd name="T28" fmla="*/ 285 w 307"/>
                <a:gd name="T29" fmla="*/ 14 h 401"/>
                <a:gd name="T30" fmla="*/ 285 w 307"/>
                <a:gd name="T31" fmla="*/ 3 h 401"/>
                <a:gd name="T32" fmla="*/ 282 w 307"/>
                <a:gd name="T33" fmla="*/ 2 h 401"/>
                <a:gd name="T34" fmla="*/ 53 w 307"/>
                <a:gd name="T35" fmla="*/ 2 h 401"/>
                <a:gd name="T36" fmla="*/ 2 w 307"/>
                <a:gd name="T37" fmla="*/ 2 h 401"/>
                <a:gd name="T38" fmla="*/ 2 w 307"/>
                <a:gd name="T39" fmla="*/ 205 h 401"/>
                <a:gd name="T40" fmla="*/ 2 w 307"/>
                <a:gd name="T41" fmla="*/ 427 h 401"/>
                <a:gd name="T42" fmla="*/ 0 w 307"/>
                <a:gd name="T43" fmla="*/ 620 h 401"/>
                <a:gd name="T44" fmla="*/ 224 w 307"/>
                <a:gd name="T45" fmla="*/ 620 h 401"/>
                <a:gd name="T46" fmla="*/ 456 w 307"/>
                <a:gd name="T47" fmla="*/ 622 h 401"/>
                <a:gd name="T48" fmla="*/ 472 w 307"/>
                <a:gd name="T49" fmla="*/ 622 h 401"/>
                <a:gd name="T50" fmla="*/ 473 w 307"/>
                <a:gd name="T51" fmla="*/ 614 h 401"/>
                <a:gd name="T52" fmla="*/ 473 w 307"/>
                <a:gd name="T53" fmla="*/ 557 h 401"/>
                <a:gd name="T54" fmla="*/ 473 w 307"/>
                <a:gd name="T55" fmla="*/ 478 h 4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7"/>
                <a:gd name="T85" fmla="*/ 0 h 401"/>
                <a:gd name="T86" fmla="*/ 307 w 307"/>
                <a:gd name="T87" fmla="*/ 401 h 4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7" h="401">
                  <a:moveTo>
                    <a:pt x="306" y="308"/>
                  </a:moveTo>
                  <a:cubicBezTo>
                    <a:pt x="303" y="285"/>
                    <a:pt x="305" y="262"/>
                    <a:pt x="305" y="239"/>
                  </a:cubicBezTo>
                  <a:cubicBezTo>
                    <a:pt x="306" y="212"/>
                    <a:pt x="306" y="185"/>
                    <a:pt x="306" y="158"/>
                  </a:cubicBezTo>
                  <a:cubicBezTo>
                    <a:pt x="306" y="136"/>
                    <a:pt x="305" y="114"/>
                    <a:pt x="306" y="92"/>
                  </a:cubicBezTo>
                  <a:cubicBezTo>
                    <a:pt x="306" y="89"/>
                    <a:pt x="306" y="87"/>
                    <a:pt x="306" y="85"/>
                  </a:cubicBezTo>
                  <a:cubicBezTo>
                    <a:pt x="306" y="84"/>
                    <a:pt x="306" y="81"/>
                    <a:pt x="306" y="81"/>
                  </a:cubicBezTo>
                  <a:cubicBezTo>
                    <a:pt x="305" y="80"/>
                    <a:pt x="302" y="81"/>
                    <a:pt x="302" y="81"/>
                  </a:cubicBezTo>
                  <a:cubicBezTo>
                    <a:pt x="297" y="80"/>
                    <a:pt x="292" y="80"/>
                    <a:pt x="287" y="81"/>
                  </a:cubicBezTo>
                  <a:cubicBezTo>
                    <a:pt x="274" y="81"/>
                    <a:pt x="260" y="81"/>
                    <a:pt x="247" y="81"/>
                  </a:cubicBezTo>
                  <a:cubicBezTo>
                    <a:pt x="236" y="81"/>
                    <a:pt x="224" y="81"/>
                    <a:pt x="213" y="81"/>
                  </a:cubicBezTo>
                  <a:cubicBezTo>
                    <a:pt x="204" y="81"/>
                    <a:pt x="196" y="81"/>
                    <a:pt x="188" y="81"/>
                  </a:cubicBezTo>
                  <a:cubicBezTo>
                    <a:pt x="187" y="81"/>
                    <a:pt x="184" y="81"/>
                    <a:pt x="184" y="80"/>
                  </a:cubicBezTo>
                  <a:cubicBezTo>
                    <a:pt x="184" y="77"/>
                    <a:pt x="184" y="73"/>
                    <a:pt x="184" y="70"/>
                  </a:cubicBezTo>
                  <a:cubicBezTo>
                    <a:pt x="184" y="58"/>
                    <a:pt x="184" y="46"/>
                    <a:pt x="184" y="34"/>
                  </a:cubicBezTo>
                  <a:cubicBezTo>
                    <a:pt x="184" y="26"/>
                    <a:pt x="184" y="17"/>
                    <a:pt x="184" y="9"/>
                  </a:cubicBezTo>
                  <a:cubicBezTo>
                    <a:pt x="184" y="7"/>
                    <a:pt x="184" y="4"/>
                    <a:pt x="184" y="2"/>
                  </a:cubicBezTo>
                  <a:cubicBezTo>
                    <a:pt x="184" y="0"/>
                    <a:pt x="184" y="1"/>
                    <a:pt x="182" y="1"/>
                  </a:cubicBezTo>
                  <a:cubicBezTo>
                    <a:pt x="132" y="0"/>
                    <a:pt x="83" y="1"/>
                    <a:pt x="34" y="1"/>
                  </a:cubicBezTo>
                  <a:cubicBezTo>
                    <a:pt x="23" y="1"/>
                    <a:pt x="12" y="2"/>
                    <a:pt x="1" y="1"/>
                  </a:cubicBezTo>
                  <a:cubicBezTo>
                    <a:pt x="1" y="45"/>
                    <a:pt x="1" y="89"/>
                    <a:pt x="1" y="132"/>
                  </a:cubicBezTo>
                  <a:cubicBezTo>
                    <a:pt x="0" y="180"/>
                    <a:pt x="1" y="227"/>
                    <a:pt x="1" y="275"/>
                  </a:cubicBezTo>
                  <a:cubicBezTo>
                    <a:pt x="1" y="317"/>
                    <a:pt x="0" y="359"/>
                    <a:pt x="0" y="400"/>
                  </a:cubicBezTo>
                  <a:cubicBezTo>
                    <a:pt x="48" y="400"/>
                    <a:pt x="97" y="400"/>
                    <a:pt x="145" y="400"/>
                  </a:cubicBezTo>
                  <a:cubicBezTo>
                    <a:pt x="195" y="400"/>
                    <a:pt x="245" y="400"/>
                    <a:pt x="295" y="401"/>
                  </a:cubicBezTo>
                  <a:cubicBezTo>
                    <a:pt x="298" y="401"/>
                    <a:pt x="302" y="401"/>
                    <a:pt x="305" y="401"/>
                  </a:cubicBezTo>
                  <a:cubicBezTo>
                    <a:pt x="307" y="401"/>
                    <a:pt x="306" y="398"/>
                    <a:pt x="306" y="396"/>
                  </a:cubicBezTo>
                  <a:cubicBezTo>
                    <a:pt x="306" y="384"/>
                    <a:pt x="306" y="371"/>
                    <a:pt x="306" y="359"/>
                  </a:cubicBezTo>
                  <a:cubicBezTo>
                    <a:pt x="306" y="342"/>
                    <a:pt x="306" y="325"/>
                    <a:pt x="306" y="30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10304" descr="© INSCALE GmbH, 05.05.2010&#10;http://www.presentationload.com/">
              <a:extLst>
                <a:ext uri="{FF2B5EF4-FFF2-40B4-BE49-F238E27FC236}">
                  <a16:creationId xmlns:a16="http://schemas.microsoft.com/office/drawing/2014/main" id="{43BCB257-FD06-A346-AF7D-444720E5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1538"/>
              <a:ext cx="564" cy="866"/>
            </a:xfrm>
            <a:custGeom>
              <a:avLst/>
              <a:gdLst>
                <a:gd name="T0" fmla="*/ 564 w 364"/>
                <a:gd name="T1" fmla="*/ 5 h 559"/>
                <a:gd name="T2" fmla="*/ 561 w 364"/>
                <a:gd name="T3" fmla="*/ 0 h 559"/>
                <a:gd name="T4" fmla="*/ 542 w 364"/>
                <a:gd name="T5" fmla="*/ 0 h 559"/>
                <a:gd name="T6" fmla="*/ 514 w 364"/>
                <a:gd name="T7" fmla="*/ 0 h 559"/>
                <a:gd name="T8" fmla="*/ 465 w 364"/>
                <a:gd name="T9" fmla="*/ 0 h 559"/>
                <a:gd name="T10" fmla="*/ 349 w 364"/>
                <a:gd name="T11" fmla="*/ 0 h 559"/>
                <a:gd name="T12" fmla="*/ 118 w 364"/>
                <a:gd name="T13" fmla="*/ 0 h 559"/>
                <a:gd name="T14" fmla="*/ 0 w 364"/>
                <a:gd name="T15" fmla="*/ 0 h 559"/>
                <a:gd name="T16" fmla="*/ 0 w 364"/>
                <a:gd name="T17" fmla="*/ 225 h 559"/>
                <a:gd name="T18" fmla="*/ 0 w 364"/>
                <a:gd name="T19" fmla="*/ 330 h 559"/>
                <a:gd name="T20" fmla="*/ 0 w 364"/>
                <a:gd name="T21" fmla="*/ 356 h 559"/>
                <a:gd name="T22" fmla="*/ 0 w 364"/>
                <a:gd name="T23" fmla="*/ 370 h 559"/>
                <a:gd name="T24" fmla="*/ 9 w 364"/>
                <a:gd name="T25" fmla="*/ 378 h 559"/>
                <a:gd name="T26" fmla="*/ 51 w 364"/>
                <a:gd name="T27" fmla="*/ 418 h 559"/>
                <a:gd name="T28" fmla="*/ 214 w 364"/>
                <a:gd name="T29" fmla="*/ 570 h 559"/>
                <a:gd name="T30" fmla="*/ 373 w 364"/>
                <a:gd name="T31" fmla="*/ 727 h 559"/>
                <a:gd name="T32" fmla="*/ 508 w 364"/>
                <a:gd name="T33" fmla="*/ 866 h 559"/>
                <a:gd name="T34" fmla="*/ 511 w 364"/>
                <a:gd name="T35" fmla="*/ 858 h 559"/>
                <a:gd name="T36" fmla="*/ 510 w 364"/>
                <a:gd name="T37" fmla="*/ 851 h 559"/>
                <a:gd name="T38" fmla="*/ 514 w 364"/>
                <a:gd name="T39" fmla="*/ 844 h 559"/>
                <a:gd name="T40" fmla="*/ 513 w 364"/>
                <a:gd name="T41" fmla="*/ 833 h 559"/>
                <a:gd name="T42" fmla="*/ 511 w 364"/>
                <a:gd name="T43" fmla="*/ 824 h 559"/>
                <a:gd name="T44" fmla="*/ 504 w 364"/>
                <a:gd name="T45" fmla="*/ 807 h 559"/>
                <a:gd name="T46" fmla="*/ 505 w 364"/>
                <a:gd name="T47" fmla="*/ 798 h 559"/>
                <a:gd name="T48" fmla="*/ 505 w 364"/>
                <a:gd name="T49" fmla="*/ 795 h 559"/>
                <a:gd name="T50" fmla="*/ 505 w 364"/>
                <a:gd name="T51" fmla="*/ 790 h 559"/>
                <a:gd name="T52" fmla="*/ 502 w 364"/>
                <a:gd name="T53" fmla="*/ 785 h 559"/>
                <a:gd name="T54" fmla="*/ 504 w 364"/>
                <a:gd name="T55" fmla="*/ 781 h 559"/>
                <a:gd name="T56" fmla="*/ 502 w 364"/>
                <a:gd name="T57" fmla="*/ 778 h 559"/>
                <a:gd name="T58" fmla="*/ 502 w 364"/>
                <a:gd name="T59" fmla="*/ 773 h 559"/>
                <a:gd name="T60" fmla="*/ 505 w 364"/>
                <a:gd name="T61" fmla="*/ 759 h 559"/>
                <a:gd name="T62" fmla="*/ 497 w 364"/>
                <a:gd name="T63" fmla="*/ 741 h 559"/>
                <a:gd name="T64" fmla="*/ 499 w 364"/>
                <a:gd name="T65" fmla="*/ 739 h 559"/>
                <a:gd name="T66" fmla="*/ 497 w 364"/>
                <a:gd name="T67" fmla="*/ 737 h 559"/>
                <a:gd name="T68" fmla="*/ 497 w 364"/>
                <a:gd name="T69" fmla="*/ 733 h 559"/>
                <a:gd name="T70" fmla="*/ 504 w 364"/>
                <a:gd name="T71" fmla="*/ 728 h 559"/>
                <a:gd name="T72" fmla="*/ 507 w 364"/>
                <a:gd name="T73" fmla="*/ 727 h 559"/>
                <a:gd name="T74" fmla="*/ 511 w 364"/>
                <a:gd name="T75" fmla="*/ 727 h 559"/>
                <a:gd name="T76" fmla="*/ 519 w 364"/>
                <a:gd name="T77" fmla="*/ 723 h 559"/>
                <a:gd name="T78" fmla="*/ 521 w 364"/>
                <a:gd name="T79" fmla="*/ 727 h 559"/>
                <a:gd name="T80" fmla="*/ 525 w 364"/>
                <a:gd name="T81" fmla="*/ 727 h 559"/>
                <a:gd name="T82" fmla="*/ 533 w 364"/>
                <a:gd name="T83" fmla="*/ 727 h 559"/>
                <a:gd name="T84" fmla="*/ 538 w 364"/>
                <a:gd name="T85" fmla="*/ 734 h 559"/>
                <a:gd name="T86" fmla="*/ 545 w 364"/>
                <a:gd name="T87" fmla="*/ 741 h 559"/>
                <a:gd name="T88" fmla="*/ 555 w 364"/>
                <a:gd name="T89" fmla="*/ 739 h 559"/>
                <a:gd name="T90" fmla="*/ 556 w 364"/>
                <a:gd name="T91" fmla="*/ 728 h 559"/>
                <a:gd name="T92" fmla="*/ 564 w 364"/>
                <a:gd name="T93" fmla="*/ 717 h 559"/>
                <a:gd name="T94" fmla="*/ 564 w 364"/>
                <a:gd name="T95" fmla="*/ 696 h 559"/>
                <a:gd name="T96" fmla="*/ 562 w 364"/>
                <a:gd name="T97" fmla="*/ 637 h 559"/>
                <a:gd name="T98" fmla="*/ 564 w 364"/>
                <a:gd name="T99" fmla="*/ 406 h 559"/>
                <a:gd name="T100" fmla="*/ 564 w 364"/>
                <a:gd name="T101" fmla="*/ 175 h 559"/>
                <a:gd name="T102" fmla="*/ 564 w 364"/>
                <a:gd name="T103" fmla="*/ 5 h 5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4"/>
                <a:gd name="T157" fmla="*/ 0 h 559"/>
                <a:gd name="T158" fmla="*/ 364 w 364"/>
                <a:gd name="T159" fmla="*/ 559 h 5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4" h="559">
                  <a:moveTo>
                    <a:pt x="364" y="3"/>
                  </a:moveTo>
                  <a:cubicBezTo>
                    <a:pt x="364" y="1"/>
                    <a:pt x="364" y="0"/>
                    <a:pt x="362" y="0"/>
                  </a:cubicBezTo>
                  <a:cubicBezTo>
                    <a:pt x="358" y="0"/>
                    <a:pt x="354" y="0"/>
                    <a:pt x="350" y="0"/>
                  </a:cubicBezTo>
                  <a:cubicBezTo>
                    <a:pt x="344" y="0"/>
                    <a:pt x="338" y="0"/>
                    <a:pt x="332" y="0"/>
                  </a:cubicBezTo>
                  <a:cubicBezTo>
                    <a:pt x="321" y="0"/>
                    <a:pt x="311" y="0"/>
                    <a:pt x="300" y="0"/>
                  </a:cubicBezTo>
                  <a:cubicBezTo>
                    <a:pt x="275" y="0"/>
                    <a:pt x="250" y="0"/>
                    <a:pt x="225" y="0"/>
                  </a:cubicBezTo>
                  <a:cubicBezTo>
                    <a:pt x="175" y="0"/>
                    <a:pt x="125" y="0"/>
                    <a:pt x="76" y="0"/>
                  </a:cubicBezTo>
                  <a:cubicBezTo>
                    <a:pt x="51" y="0"/>
                    <a:pt x="25" y="0"/>
                    <a:pt x="0" y="0"/>
                  </a:cubicBezTo>
                  <a:cubicBezTo>
                    <a:pt x="1" y="48"/>
                    <a:pt x="1" y="97"/>
                    <a:pt x="0" y="145"/>
                  </a:cubicBezTo>
                  <a:cubicBezTo>
                    <a:pt x="0" y="168"/>
                    <a:pt x="0" y="190"/>
                    <a:pt x="0" y="213"/>
                  </a:cubicBezTo>
                  <a:cubicBezTo>
                    <a:pt x="0" y="219"/>
                    <a:pt x="0" y="224"/>
                    <a:pt x="0" y="230"/>
                  </a:cubicBezTo>
                  <a:cubicBezTo>
                    <a:pt x="0" y="233"/>
                    <a:pt x="0" y="236"/>
                    <a:pt x="0" y="239"/>
                  </a:cubicBezTo>
                  <a:cubicBezTo>
                    <a:pt x="0" y="241"/>
                    <a:pt x="4" y="243"/>
                    <a:pt x="6" y="244"/>
                  </a:cubicBezTo>
                  <a:cubicBezTo>
                    <a:pt x="15" y="253"/>
                    <a:pt x="24" y="261"/>
                    <a:pt x="33" y="270"/>
                  </a:cubicBezTo>
                  <a:cubicBezTo>
                    <a:pt x="69" y="302"/>
                    <a:pt x="104" y="335"/>
                    <a:pt x="138" y="368"/>
                  </a:cubicBezTo>
                  <a:cubicBezTo>
                    <a:pt x="173" y="401"/>
                    <a:pt x="207" y="435"/>
                    <a:pt x="241" y="469"/>
                  </a:cubicBezTo>
                  <a:cubicBezTo>
                    <a:pt x="270" y="499"/>
                    <a:pt x="299" y="528"/>
                    <a:pt x="328" y="559"/>
                  </a:cubicBezTo>
                  <a:cubicBezTo>
                    <a:pt x="327" y="556"/>
                    <a:pt x="330" y="555"/>
                    <a:pt x="330" y="554"/>
                  </a:cubicBezTo>
                  <a:cubicBezTo>
                    <a:pt x="329" y="551"/>
                    <a:pt x="325" y="552"/>
                    <a:pt x="329" y="549"/>
                  </a:cubicBezTo>
                  <a:cubicBezTo>
                    <a:pt x="331" y="548"/>
                    <a:pt x="332" y="547"/>
                    <a:pt x="332" y="545"/>
                  </a:cubicBezTo>
                  <a:cubicBezTo>
                    <a:pt x="331" y="543"/>
                    <a:pt x="331" y="541"/>
                    <a:pt x="331" y="538"/>
                  </a:cubicBezTo>
                  <a:cubicBezTo>
                    <a:pt x="330" y="536"/>
                    <a:pt x="330" y="534"/>
                    <a:pt x="330" y="532"/>
                  </a:cubicBezTo>
                  <a:cubicBezTo>
                    <a:pt x="329" y="528"/>
                    <a:pt x="326" y="525"/>
                    <a:pt x="325" y="521"/>
                  </a:cubicBezTo>
                  <a:cubicBezTo>
                    <a:pt x="325" y="519"/>
                    <a:pt x="326" y="517"/>
                    <a:pt x="326" y="515"/>
                  </a:cubicBezTo>
                  <a:cubicBezTo>
                    <a:pt x="326" y="514"/>
                    <a:pt x="325" y="513"/>
                    <a:pt x="326" y="513"/>
                  </a:cubicBezTo>
                  <a:cubicBezTo>
                    <a:pt x="327" y="512"/>
                    <a:pt x="327" y="511"/>
                    <a:pt x="326" y="510"/>
                  </a:cubicBezTo>
                  <a:cubicBezTo>
                    <a:pt x="326" y="509"/>
                    <a:pt x="325" y="508"/>
                    <a:pt x="324" y="507"/>
                  </a:cubicBezTo>
                  <a:cubicBezTo>
                    <a:pt x="324" y="506"/>
                    <a:pt x="325" y="505"/>
                    <a:pt x="325" y="504"/>
                  </a:cubicBezTo>
                  <a:cubicBezTo>
                    <a:pt x="325" y="504"/>
                    <a:pt x="324" y="503"/>
                    <a:pt x="324" y="502"/>
                  </a:cubicBezTo>
                  <a:cubicBezTo>
                    <a:pt x="323" y="501"/>
                    <a:pt x="324" y="500"/>
                    <a:pt x="324" y="499"/>
                  </a:cubicBezTo>
                  <a:cubicBezTo>
                    <a:pt x="324" y="494"/>
                    <a:pt x="322" y="492"/>
                    <a:pt x="326" y="490"/>
                  </a:cubicBezTo>
                  <a:cubicBezTo>
                    <a:pt x="323" y="487"/>
                    <a:pt x="321" y="482"/>
                    <a:pt x="321" y="478"/>
                  </a:cubicBezTo>
                  <a:cubicBezTo>
                    <a:pt x="321" y="478"/>
                    <a:pt x="322" y="478"/>
                    <a:pt x="322" y="477"/>
                  </a:cubicBezTo>
                  <a:cubicBezTo>
                    <a:pt x="322" y="477"/>
                    <a:pt x="321" y="477"/>
                    <a:pt x="321" y="476"/>
                  </a:cubicBezTo>
                  <a:cubicBezTo>
                    <a:pt x="321" y="475"/>
                    <a:pt x="322" y="474"/>
                    <a:pt x="321" y="473"/>
                  </a:cubicBezTo>
                  <a:cubicBezTo>
                    <a:pt x="319" y="471"/>
                    <a:pt x="324" y="471"/>
                    <a:pt x="325" y="470"/>
                  </a:cubicBezTo>
                  <a:cubicBezTo>
                    <a:pt x="326" y="470"/>
                    <a:pt x="326" y="469"/>
                    <a:pt x="327" y="469"/>
                  </a:cubicBezTo>
                  <a:cubicBezTo>
                    <a:pt x="328" y="468"/>
                    <a:pt x="329" y="469"/>
                    <a:pt x="330" y="469"/>
                  </a:cubicBezTo>
                  <a:cubicBezTo>
                    <a:pt x="331" y="468"/>
                    <a:pt x="334" y="466"/>
                    <a:pt x="335" y="467"/>
                  </a:cubicBezTo>
                  <a:cubicBezTo>
                    <a:pt x="336" y="468"/>
                    <a:pt x="336" y="469"/>
                    <a:pt x="336" y="469"/>
                  </a:cubicBezTo>
                  <a:cubicBezTo>
                    <a:pt x="337" y="469"/>
                    <a:pt x="338" y="467"/>
                    <a:pt x="339" y="469"/>
                  </a:cubicBezTo>
                  <a:cubicBezTo>
                    <a:pt x="339" y="469"/>
                    <a:pt x="343" y="467"/>
                    <a:pt x="344" y="469"/>
                  </a:cubicBezTo>
                  <a:cubicBezTo>
                    <a:pt x="346" y="469"/>
                    <a:pt x="349" y="473"/>
                    <a:pt x="347" y="474"/>
                  </a:cubicBezTo>
                  <a:cubicBezTo>
                    <a:pt x="348" y="474"/>
                    <a:pt x="351" y="478"/>
                    <a:pt x="352" y="478"/>
                  </a:cubicBezTo>
                  <a:cubicBezTo>
                    <a:pt x="353" y="479"/>
                    <a:pt x="357" y="477"/>
                    <a:pt x="358" y="477"/>
                  </a:cubicBezTo>
                  <a:cubicBezTo>
                    <a:pt x="359" y="475"/>
                    <a:pt x="359" y="471"/>
                    <a:pt x="359" y="470"/>
                  </a:cubicBezTo>
                  <a:cubicBezTo>
                    <a:pt x="360" y="468"/>
                    <a:pt x="363" y="465"/>
                    <a:pt x="364" y="463"/>
                  </a:cubicBezTo>
                  <a:cubicBezTo>
                    <a:pt x="364" y="459"/>
                    <a:pt x="364" y="454"/>
                    <a:pt x="364" y="449"/>
                  </a:cubicBezTo>
                  <a:cubicBezTo>
                    <a:pt x="364" y="436"/>
                    <a:pt x="364" y="424"/>
                    <a:pt x="363" y="411"/>
                  </a:cubicBezTo>
                  <a:cubicBezTo>
                    <a:pt x="363" y="362"/>
                    <a:pt x="364" y="312"/>
                    <a:pt x="364" y="262"/>
                  </a:cubicBezTo>
                  <a:cubicBezTo>
                    <a:pt x="363" y="212"/>
                    <a:pt x="363" y="162"/>
                    <a:pt x="364" y="113"/>
                  </a:cubicBezTo>
                  <a:cubicBezTo>
                    <a:pt x="364" y="76"/>
                    <a:pt x="364" y="40"/>
                    <a:pt x="364" y="3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" name="Group 11369">
              <a:extLst>
                <a:ext uri="{FF2B5EF4-FFF2-40B4-BE49-F238E27FC236}">
                  <a16:creationId xmlns:a16="http://schemas.microsoft.com/office/drawing/2014/main" id="{D6A7C51E-B488-0A40-AFDA-6662AE1BE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9" y="1615"/>
              <a:ext cx="161" cy="304"/>
              <a:chOff x="4809" y="1616"/>
              <a:chExt cx="161" cy="304"/>
            </a:xfrm>
            <a:grpFill/>
          </p:grpSpPr>
          <p:sp>
            <p:nvSpPr>
              <p:cNvPr id="149" name="Freeform 1023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2E5E42D-24A5-E14E-9DDD-AFC78C59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" y="1705"/>
                <a:ext cx="19" cy="19"/>
              </a:xfrm>
              <a:custGeom>
                <a:avLst/>
                <a:gdLst>
                  <a:gd name="T0" fmla="*/ 19 w 12"/>
                  <a:gd name="T1" fmla="*/ 6 h 13"/>
                  <a:gd name="T2" fmla="*/ 16 w 12"/>
                  <a:gd name="T3" fmla="*/ 1 h 13"/>
                  <a:gd name="T4" fmla="*/ 8 w 12"/>
                  <a:gd name="T5" fmla="*/ 1 h 13"/>
                  <a:gd name="T6" fmla="*/ 3 w 12"/>
                  <a:gd name="T7" fmla="*/ 12 h 13"/>
                  <a:gd name="T8" fmla="*/ 2 w 12"/>
                  <a:gd name="T9" fmla="*/ 16 h 13"/>
                  <a:gd name="T10" fmla="*/ 5 w 12"/>
                  <a:gd name="T11" fmla="*/ 18 h 13"/>
                  <a:gd name="T12" fmla="*/ 11 w 12"/>
                  <a:gd name="T13" fmla="*/ 15 h 13"/>
                  <a:gd name="T14" fmla="*/ 19 w 12"/>
                  <a:gd name="T15" fmla="*/ 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3"/>
                  <a:gd name="T26" fmla="*/ 12 w 12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3">
                    <a:moveTo>
                      <a:pt x="12" y="4"/>
                    </a:moveTo>
                    <a:cubicBezTo>
                      <a:pt x="11" y="3"/>
                      <a:pt x="12" y="0"/>
                      <a:pt x="10" y="1"/>
                    </a:cubicBezTo>
                    <a:cubicBezTo>
                      <a:pt x="8" y="1"/>
                      <a:pt x="7" y="2"/>
                      <a:pt x="5" y="1"/>
                    </a:cubicBezTo>
                    <a:cubicBezTo>
                      <a:pt x="4" y="1"/>
                      <a:pt x="3" y="7"/>
                      <a:pt x="2" y="8"/>
                    </a:cubicBezTo>
                    <a:cubicBezTo>
                      <a:pt x="1" y="10"/>
                      <a:pt x="1" y="9"/>
                      <a:pt x="1" y="11"/>
                    </a:cubicBezTo>
                    <a:cubicBezTo>
                      <a:pt x="1" y="13"/>
                      <a:pt x="0" y="13"/>
                      <a:pt x="3" y="12"/>
                    </a:cubicBezTo>
                    <a:cubicBezTo>
                      <a:pt x="4" y="12"/>
                      <a:pt x="8" y="8"/>
                      <a:pt x="7" y="10"/>
                    </a:cubicBezTo>
                    <a:cubicBezTo>
                      <a:pt x="8" y="10"/>
                      <a:pt x="12" y="6"/>
                      <a:pt x="12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Freeform 1030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B9A085B-630D-9E41-9CF0-03B58DACA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" y="1616"/>
                <a:ext cx="161" cy="304"/>
              </a:xfrm>
              <a:custGeom>
                <a:avLst/>
                <a:gdLst>
                  <a:gd name="T0" fmla="*/ 94 w 104"/>
                  <a:gd name="T1" fmla="*/ 8 h 196"/>
                  <a:gd name="T2" fmla="*/ 62 w 104"/>
                  <a:gd name="T3" fmla="*/ 28 h 196"/>
                  <a:gd name="T4" fmla="*/ 53 w 104"/>
                  <a:gd name="T5" fmla="*/ 39 h 196"/>
                  <a:gd name="T6" fmla="*/ 48 w 104"/>
                  <a:gd name="T7" fmla="*/ 65 h 196"/>
                  <a:gd name="T8" fmla="*/ 43 w 104"/>
                  <a:gd name="T9" fmla="*/ 73 h 196"/>
                  <a:gd name="T10" fmla="*/ 37 w 104"/>
                  <a:gd name="T11" fmla="*/ 78 h 196"/>
                  <a:gd name="T12" fmla="*/ 37 w 104"/>
                  <a:gd name="T13" fmla="*/ 85 h 196"/>
                  <a:gd name="T14" fmla="*/ 37 w 104"/>
                  <a:gd name="T15" fmla="*/ 92 h 196"/>
                  <a:gd name="T16" fmla="*/ 50 w 104"/>
                  <a:gd name="T17" fmla="*/ 118 h 196"/>
                  <a:gd name="T18" fmla="*/ 68 w 104"/>
                  <a:gd name="T19" fmla="*/ 136 h 196"/>
                  <a:gd name="T20" fmla="*/ 71 w 104"/>
                  <a:gd name="T21" fmla="*/ 154 h 196"/>
                  <a:gd name="T22" fmla="*/ 51 w 104"/>
                  <a:gd name="T23" fmla="*/ 168 h 196"/>
                  <a:gd name="T24" fmla="*/ 36 w 104"/>
                  <a:gd name="T25" fmla="*/ 186 h 196"/>
                  <a:gd name="T26" fmla="*/ 17 w 104"/>
                  <a:gd name="T27" fmla="*/ 195 h 196"/>
                  <a:gd name="T28" fmla="*/ 5 w 104"/>
                  <a:gd name="T29" fmla="*/ 212 h 196"/>
                  <a:gd name="T30" fmla="*/ 6 w 104"/>
                  <a:gd name="T31" fmla="*/ 223 h 196"/>
                  <a:gd name="T32" fmla="*/ 2 w 104"/>
                  <a:gd name="T33" fmla="*/ 233 h 196"/>
                  <a:gd name="T34" fmla="*/ 20 w 104"/>
                  <a:gd name="T35" fmla="*/ 251 h 196"/>
                  <a:gd name="T36" fmla="*/ 31 w 104"/>
                  <a:gd name="T37" fmla="*/ 261 h 196"/>
                  <a:gd name="T38" fmla="*/ 43 w 104"/>
                  <a:gd name="T39" fmla="*/ 271 h 196"/>
                  <a:gd name="T40" fmla="*/ 53 w 104"/>
                  <a:gd name="T41" fmla="*/ 270 h 196"/>
                  <a:gd name="T42" fmla="*/ 60 w 104"/>
                  <a:gd name="T43" fmla="*/ 290 h 196"/>
                  <a:gd name="T44" fmla="*/ 63 w 104"/>
                  <a:gd name="T45" fmla="*/ 302 h 196"/>
                  <a:gd name="T46" fmla="*/ 65 w 104"/>
                  <a:gd name="T47" fmla="*/ 298 h 196"/>
                  <a:gd name="T48" fmla="*/ 71 w 104"/>
                  <a:gd name="T49" fmla="*/ 298 h 196"/>
                  <a:gd name="T50" fmla="*/ 76 w 104"/>
                  <a:gd name="T51" fmla="*/ 288 h 196"/>
                  <a:gd name="T52" fmla="*/ 77 w 104"/>
                  <a:gd name="T53" fmla="*/ 284 h 196"/>
                  <a:gd name="T54" fmla="*/ 81 w 104"/>
                  <a:gd name="T55" fmla="*/ 279 h 196"/>
                  <a:gd name="T56" fmla="*/ 84 w 104"/>
                  <a:gd name="T57" fmla="*/ 276 h 196"/>
                  <a:gd name="T58" fmla="*/ 93 w 104"/>
                  <a:gd name="T59" fmla="*/ 262 h 196"/>
                  <a:gd name="T60" fmla="*/ 90 w 104"/>
                  <a:gd name="T61" fmla="*/ 262 h 196"/>
                  <a:gd name="T62" fmla="*/ 94 w 104"/>
                  <a:gd name="T63" fmla="*/ 256 h 196"/>
                  <a:gd name="T64" fmla="*/ 102 w 104"/>
                  <a:gd name="T65" fmla="*/ 250 h 196"/>
                  <a:gd name="T66" fmla="*/ 104 w 104"/>
                  <a:gd name="T67" fmla="*/ 245 h 196"/>
                  <a:gd name="T68" fmla="*/ 110 w 104"/>
                  <a:gd name="T69" fmla="*/ 236 h 196"/>
                  <a:gd name="T70" fmla="*/ 115 w 104"/>
                  <a:gd name="T71" fmla="*/ 228 h 196"/>
                  <a:gd name="T72" fmla="*/ 118 w 104"/>
                  <a:gd name="T73" fmla="*/ 231 h 196"/>
                  <a:gd name="T74" fmla="*/ 119 w 104"/>
                  <a:gd name="T75" fmla="*/ 223 h 196"/>
                  <a:gd name="T76" fmla="*/ 125 w 104"/>
                  <a:gd name="T77" fmla="*/ 216 h 196"/>
                  <a:gd name="T78" fmla="*/ 133 w 104"/>
                  <a:gd name="T79" fmla="*/ 205 h 196"/>
                  <a:gd name="T80" fmla="*/ 132 w 104"/>
                  <a:gd name="T81" fmla="*/ 199 h 196"/>
                  <a:gd name="T82" fmla="*/ 138 w 104"/>
                  <a:gd name="T83" fmla="*/ 188 h 196"/>
                  <a:gd name="T84" fmla="*/ 139 w 104"/>
                  <a:gd name="T85" fmla="*/ 180 h 196"/>
                  <a:gd name="T86" fmla="*/ 139 w 104"/>
                  <a:gd name="T87" fmla="*/ 172 h 196"/>
                  <a:gd name="T88" fmla="*/ 142 w 104"/>
                  <a:gd name="T89" fmla="*/ 166 h 196"/>
                  <a:gd name="T90" fmla="*/ 142 w 104"/>
                  <a:gd name="T91" fmla="*/ 180 h 196"/>
                  <a:gd name="T92" fmla="*/ 142 w 104"/>
                  <a:gd name="T93" fmla="*/ 189 h 196"/>
                  <a:gd name="T94" fmla="*/ 141 w 104"/>
                  <a:gd name="T95" fmla="*/ 155 h 196"/>
                  <a:gd name="T96" fmla="*/ 147 w 104"/>
                  <a:gd name="T97" fmla="*/ 147 h 196"/>
                  <a:gd name="T98" fmla="*/ 152 w 104"/>
                  <a:gd name="T99" fmla="*/ 135 h 196"/>
                  <a:gd name="T100" fmla="*/ 149 w 104"/>
                  <a:gd name="T101" fmla="*/ 113 h 196"/>
                  <a:gd name="T102" fmla="*/ 147 w 104"/>
                  <a:gd name="T103" fmla="*/ 129 h 196"/>
                  <a:gd name="T104" fmla="*/ 146 w 104"/>
                  <a:gd name="T105" fmla="*/ 124 h 196"/>
                  <a:gd name="T106" fmla="*/ 135 w 104"/>
                  <a:gd name="T107" fmla="*/ 115 h 196"/>
                  <a:gd name="T108" fmla="*/ 124 w 104"/>
                  <a:gd name="T109" fmla="*/ 110 h 196"/>
                  <a:gd name="T110" fmla="*/ 124 w 104"/>
                  <a:gd name="T111" fmla="*/ 109 h 196"/>
                  <a:gd name="T112" fmla="*/ 130 w 104"/>
                  <a:gd name="T113" fmla="*/ 93 h 196"/>
                  <a:gd name="T114" fmla="*/ 141 w 104"/>
                  <a:gd name="T115" fmla="*/ 90 h 196"/>
                  <a:gd name="T116" fmla="*/ 141 w 104"/>
                  <a:gd name="T117" fmla="*/ 87 h 196"/>
                  <a:gd name="T118" fmla="*/ 155 w 104"/>
                  <a:gd name="T119" fmla="*/ 62 h 1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4"/>
                  <a:gd name="T181" fmla="*/ 0 h 196"/>
                  <a:gd name="T182" fmla="*/ 104 w 104"/>
                  <a:gd name="T183" fmla="*/ 196 h 1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4" h="196">
                    <a:moveTo>
                      <a:pt x="102" y="30"/>
                    </a:moveTo>
                    <a:cubicBezTo>
                      <a:pt x="93" y="26"/>
                      <a:pt x="84" y="20"/>
                      <a:pt x="76" y="14"/>
                    </a:cubicBezTo>
                    <a:cubicBezTo>
                      <a:pt x="71" y="11"/>
                      <a:pt x="66" y="8"/>
                      <a:pt x="61" y="5"/>
                    </a:cubicBezTo>
                    <a:cubicBezTo>
                      <a:pt x="58" y="3"/>
                      <a:pt x="54" y="0"/>
                      <a:pt x="50" y="2"/>
                    </a:cubicBezTo>
                    <a:cubicBezTo>
                      <a:pt x="48" y="3"/>
                      <a:pt x="46" y="6"/>
                      <a:pt x="45" y="9"/>
                    </a:cubicBezTo>
                    <a:cubicBezTo>
                      <a:pt x="43" y="12"/>
                      <a:pt x="43" y="15"/>
                      <a:pt x="40" y="18"/>
                    </a:cubicBezTo>
                    <a:cubicBezTo>
                      <a:pt x="40" y="19"/>
                      <a:pt x="38" y="20"/>
                      <a:pt x="37" y="21"/>
                    </a:cubicBezTo>
                    <a:cubicBezTo>
                      <a:pt x="36" y="22"/>
                      <a:pt x="35" y="23"/>
                      <a:pt x="37" y="22"/>
                    </a:cubicBezTo>
                    <a:cubicBezTo>
                      <a:pt x="37" y="23"/>
                      <a:pt x="35" y="24"/>
                      <a:pt x="34" y="25"/>
                    </a:cubicBezTo>
                    <a:cubicBezTo>
                      <a:pt x="33" y="27"/>
                      <a:pt x="32" y="27"/>
                      <a:pt x="30" y="28"/>
                    </a:cubicBezTo>
                    <a:cubicBezTo>
                      <a:pt x="25" y="31"/>
                      <a:pt x="28" y="33"/>
                      <a:pt x="30" y="37"/>
                    </a:cubicBezTo>
                    <a:cubicBezTo>
                      <a:pt x="32" y="39"/>
                      <a:pt x="32" y="40"/>
                      <a:pt x="31" y="42"/>
                    </a:cubicBezTo>
                    <a:cubicBezTo>
                      <a:pt x="31" y="42"/>
                      <a:pt x="30" y="42"/>
                      <a:pt x="29" y="42"/>
                    </a:cubicBezTo>
                    <a:cubicBezTo>
                      <a:pt x="29" y="43"/>
                      <a:pt x="31" y="44"/>
                      <a:pt x="30" y="45"/>
                    </a:cubicBezTo>
                    <a:cubicBezTo>
                      <a:pt x="29" y="45"/>
                      <a:pt x="29" y="46"/>
                      <a:pt x="28" y="47"/>
                    </a:cubicBezTo>
                    <a:cubicBezTo>
                      <a:pt x="27" y="47"/>
                      <a:pt x="27" y="47"/>
                      <a:pt x="26" y="47"/>
                    </a:cubicBezTo>
                    <a:cubicBezTo>
                      <a:pt x="25" y="48"/>
                      <a:pt x="25" y="47"/>
                      <a:pt x="24" y="48"/>
                    </a:cubicBezTo>
                    <a:cubicBezTo>
                      <a:pt x="23" y="50"/>
                      <a:pt x="24" y="49"/>
                      <a:pt x="24" y="50"/>
                    </a:cubicBezTo>
                    <a:cubicBezTo>
                      <a:pt x="24" y="50"/>
                      <a:pt x="23" y="52"/>
                      <a:pt x="23" y="52"/>
                    </a:cubicBezTo>
                    <a:cubicBezTo>
                      <a:pt x="23" y="53"/>
                      <a:pt x="23" y="53"/>
                      <a:pt x="23" y="54"/>
                    </a:cubicBezTo>
                    <a:cubicBezTo>
                      <a:pt x="23" y="54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4" y="56"/>
                    </a:cubicBezTo>
                    <a:cubicBezTo>
                      <a:pt x="24" y="56"/>
                      <a:pt x="23" y="57"/>
                      <a:pt x="23" y="57"/>
                    </a:cubicBezTo>
                    <a:cubicBezTo>
                      <a:pt x="23" y="58"/>
                      <a:pt x="24" y="58"/>
                      <a:pt x="24" y="59"/>
                    </a:cubicBezTo>
                    <a:cubicBezTo>
                      <a:pt x="24" y="60"/>
                      <a:pt x="23" y="63"/>
                      <a:pt x="24" y="64"/>
                    </a:cubicBezTo>
                    <a:cubicBezTo>
                      <a:pt x="25" y="65"/>
                      <a:pt x="27" y="63"/>
                      <a:pt x="29" y="64"/>
                    </a:cubicBezTo>
                    <a:cubicBezTo>
                      <a:pt x="34" y="67"/>
                      <a:pt x="29" y="73"/>
                      <a:pt x="32" y="76"/>
                    </a:cubicBezTo>
                    <a:cubicBezTo>
                      <a:pt x="34" y="78"/>
                      <a:pt x="35" y="76"/>
                      <a:pt x="37" y="77"/>
                    </a:cubicBezTo>
                    <a:cubicBezTo>
                      <a:pt x="39" y="79"/>
                      <a:pt x="38" y="82"/>
                      <a:pt x="40" y="84"/>
                    </a:cubicBezTo>
                    <a:cubicBezTo>
                      <a:pt x="42" y="85"/>
                      <a:pt x="43" y="85"/>
                      <a:pt x="44" y="88"/>
                    </a:cubicBezTo>
                    <a:cubicBezTo>
                      <a:pt x="45" y="90"/>
                      <a:pt x="47" y="90"/>
                      <a:pt x="49" y="92"/>
                    </a:cubicBezTo>
                    <a:cubicBezTo>
                      <a:pt x="51" y="94"/>
                      <a:pt x="54" y="99"/>
                      <a:pt x="49" y="100"/>
                    </a:cubicBezTo>
                    <a:cubicBezTo>
                      <a:pt x="48" y="100"/>
                      <a:pt x="47" y="99"/>
                      <a:pt x="46" y="99"/>
                    </a:cubicBezTo>
                    <a:cubicBezTo>
                      <a:pt x="45" y="100"/>
                      <a:pt x="45" y="101"/>
                      <a:pt x="45" y="102"/>
                    </a:cubicBezTo>
                    <a:cubicBezTo>
                      <a:pt x="43" y="103"/>
                      <a:pt x="41" y="103"/>
                      <a:pt x="39" y="104"/>
                    </a:cubicBezTo>
                    <a:cubicBezTo>
                      <a:pt x="37" y="105"/>
                      <a:pt x="34" y="107"/>
                      <a:pt x="33" y="108"/>
                    </a:cubicBezTo>
                    <a:cubicBezTo>
                      <a:pt x="31" y="110"/>
                      <a:pt x="30" y="111"/>
                      <a:pt x="28" y="112"/>
                    </a:cubicBezTo>
                    <a:cubicBezTo>
                      <a:pt x="26" y="114"/>
                      <a:pt x="28" y="115"/>
                      <a:pt x="27" y="118"/>
                    </a:cubicBezTo>
                    <a:cubicBezTo>
                      <a:pt x="26" y="119"/>
                      <a:pt x="24" y="118"/>
                      <a:pt x="23" y="120"/>
                    </a:cubicBezTo>
                    <a:cubicBezTo>
                      <a:pt x="22" y="121"/>
                      <a:pt x="19" y="122"/>
                      <a:pt x="17" y="122"/>
                    </a:cubicBezTo>
                    <a:cubicBezTo>
                      <a:pt x="14" y="121"/>
                      <a:pt x="13" y="123"/>
                      <a:pt x="10" y="125"/>
                    </a:cubicBezTo>
                    <a:cubicBezTo>
                      <a:pt x="10" y="125"/>
                      <a:pt x="10" y="126"/>
                      <a:pt x="11" y="126"/>
                    </a:cubicBezTo>
                    <a:cubicBezTo>
                      <a:pt x="8" y="126"/>
                      <a:pt x="7" y="128"/>
                      <a:pt x="7" y="130"/>
                    </a:cubicBezTo>
                    <a:cubicBezTo>
                      <a:pt x="6" y="132"/>
                      <a:pt x="5" y="132"/>
                      <a:pt x="4" y="134"/>
                    </a:cubicBezTo>
                    <a:cubicBezTo>
                      <a:pt x="4" y="135"/>
                      <a:pt x="4" y="136"/>
                      <a:pt x="3" y="137"/>
                    </a:cubicBezTo>
                    <a:cubicBezTo>
                      <a:pt x="3" y="137"/>
                      <a:pt x="2" y="138"/>
                      <a:pt x="2" y="138"/>
                    </a:cubicBezTo>
                    <a:cubicBezTo>
                      <a:pt x="1" y="140"/>
                      <a:pt x="2" y="141"/>
                      <a:pt x="3" y="143"/>
                    </a:cubicBezTo>
                    <a:cubicBezTo>
                      <a:pt x="3" y="144"/>
                      <a:pt x="4" y="143"/>
                      <a:pt x="4" y="144"/>
                    </a:cubicBezTo>
                    <a:cubicBezTo>
                      <a:pt x="4" y="145"/>
                      <a:pt x="3" y="146"/>
                      <a:pt x="3" y="147"/>
                    </a:cubicBezTo>
                    <a:cubicBezTo>
                      <a:pt x="3" y="147"/>
                      <a:pt x="3" y="148"/>
                      <a:pt x="3" y="149"/>
                    </a:cubicBezTo>
                    <a:cubicBezTo>
                      <a:pt x="2" y="150"/>
                      <a:pt x="1" y="149"/>
                      <a:pt x="1" y="150"/>
                    </a:cubicBezTo>
                    <a:cubicBezTo>
                      <a:pt x="0" y="153"/>
                      <a:pt x="4" y="153"/>
                      <a:pt x="5" y="154"/>
                    </a:cubicBezTo>
                    <a:cubicBezTo>
                      <a:pt x="7" y="155"/>
                      <a:pt x="8" y="160"/>
                      <a:pt x="11" y="158"/>
                    </a:cubicBezTo>
                    <a:cubicBezTo>
                      <a:pt x="11" y="160"/>
                      <a:pt x="11" y="161"/>
                      <a:pt x="13" y="162"/>
                    </a:cubicBezTo>
                    <a:cubicBezTo>
                      <a:pt x="13" y="163"/>
                      <a:pt x="14" y="162"/>
                      <a:pt x="15" y="163"/>
                    </a:cubicBezTo>
                    <a:cubicBezTo>
                      <a:pt x="16" y="164"/>
                      <a:pt x="16" y="166"/>
                      <a:pt x="18" y="167"/>
                    </a:cubicBezTo>
                    <a:cubicBezTo>
                      <a:pt x="17" y="167"/>
                      <a:pt x="22" y="165"/>
                      <a:pt x="20" y="168"/>
                    </a:cubicBezTo>
                    <a:cubicBezTo>
                      <a:pt x="22" y="170"/>
                      <a:pt x="24" y="169"/>
                      <a:pt x="25" y="172"/>
                    </a:cubicBezTo>
                    <a:cubicBezTo>
                      <a:pt x="26" y="173"/>
                      <a:pt x="24" y="173"/>
                      <a:pt x="25" y="174"/>
                    </a:cubicBezTo>
                    <a:cubicBezTo>
                      <a:pt x="27" y="175"/>
                      <a:pt x="26" y="175"/>
                      <a:pt x="28" y="175"/>
                    </a:cubicBezTo>
                    <a:cubicBezTo>
                      <a:pt x="28" y="175"/>
                      <a:pt x="28" y="174"/>
                      <a:pt x="28" y="174"/>
                    </a:cubicBezTo>
                    <a:cubicBezTo>
                      <a:pt x="29" y="173"/>
                      <a:pt x="29" y="173"/>
                      <a:pt x="30" y="173"/>
                    </a:cubicBezTo>
                    <a:cubicBezTo>
                      <a:pt x="31" y="173"/>
                      <a:pt x="33" y="172"/>
                      <a:pt x="34" y="174"/>
                    </a:cubicBezTo>
                    <a:cubicBezTo>
                      <a:pt x="34" y="175"/>
                      <a:pt x="33" y="175"/>
                      <a:pt x="36" y="175"/>
                    </a:cubicBezTo>
                    <a:cubicBezTo>
                      <a:pt x="37" y="175"/>
                      <a:pt x="38" y="175"/>
                      <a:pt x="40" y="176"/>
                    </a:cubicBezTo>
                    <a:cubicBezTo>
                      <a:pt x="45" y="178"/>
                      <a:pt x="40" y="184"/>
                      <a:pt x="39" y="187"/>
                    </a:cubicBezTo>
                    <a:cubicBezTo>
                      <a:pt x="38" y="189"/>
                      <a:pt x="37" y="191"/>
                      <a:pt x="37" y="194"/>
                    </a:cubicBezTo>
                    <a:cubicBezTo>
                      <a:pt x="37" y="194"/>
                      <a:pt x="37" y="195"/>
                      <a:pt x="37" y="195"/>
                    </a:cubicBezTo>
                    <a:cubicBezTo>
                      <a:pt x="38" y="196"/>
                      <a:pt x="40" y="195"/>
                      <a:pt x="41" y="195"/>
                    </a:cubicBezTo>
                    <a:cubicBezTo>
                      <a:pt x="42" y="194"/>
                      <a:pt x="43" y="195"/>
                      <a:pt x="43" y="194"/>
                    </a:cubicBezTo>
                    <a:cubicBezTo>
                      <a:pt x="42" y="194"/>
                      <a:pt x="41" y="194"/>
                      <a:pt x="41" y="194"/>
                    </a:cubicBezTo>
                    <a:cubicBezTo>
                      <a:pt x="43" y="193"/>
                      <a:pt x="43" y="193"/>
                      <a:pt x="42" y="192"/>
                    </a:cubicBezTo>
                    <a:cubicBezTo>
                      <a:pt x="43" y="191"/>
                      <a:pt x="43" y="192"/>
                      <a:pt x="43" y="191"/>
                    </a:cubicBezTo>
                    <a:cubicBezTo>
                      <a:pt x="46" y="190"/>
                      <a:pt x="43" y="192"/>
                      <a:pt x="44" y="194"/>
                    </a:cubicBezTo>
                    <a:cubicBezTo>
                      <a:pt x="44" y="193"/>
                      <a:pt x="45" y="192"/>
                      <a:pt x="46" y="192"/>
                    </a:cubicBezTo>
                    <a:cubicBezTo>
                      <a:pt x="47" y="191"/>
                      <a:pt x="48" y="191"/>
                      <a:pt x="48" y="190"/>
                    </a:cubicBezTo>
                    <a:cubicBezTo>
                      <a:pt x="48" y="189"/>
                      <a:pt x="48" y="189"/>
                      <a:pt x="48" y="188"/>
                    </a:cubicBezTo>
                    <a:cubicBezTo>
                      <a:pt x="48" y="187"/>
                      <a:pt x="48" y="187"/>
                      <a:pt x="49" y="186"/>
                    </a:cubicBezTo>
                    <a:cubicBezTo>
                      <a:pt x="49" y="184"/>
                      <a:pt x="50" y="184"/>
                      <a:pt x="49" y="183"/>
                    </a:cubicBezTo>
                    <a:cubicBezTo>
                      <a:pt x="49" y="183"/>
                      <a:pt x="49" y="183"/>
                      <a:pt x="48" y="183"/>
                    </a:cubicBezTo>
                    <a:cubicBezTo>
                      <a:pt x="47" y="181"/>
                      <a:pt x="49" y="180"/>
                      <a:pt x="50" y="183"/>
                    </a:cubicBezTo>
                    <a:cubicBezTo>
                      <a:pt x="51" y="185"/>
                      <a:pt x="48" y="185"/>
                      <a:pt x="49" y="187"/>
                    </a:cubicBezTo>
                    <a:cubicBezTo>
                      <a:pt x="50" y="186"/>
                      <a:pt x="55" y="179"/>
                      <a:pt x="52" y="181"/>
                    </a:cubicBezTo>
                    <a:cubicBezTo>
                      <a:pt x="51" y="181"/>
                      <a:pt x="52" y="181"/>
                      <a:pt x="52" y="180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52" y="180"/>
                      <a:pt x="52" y="179"/>
                      <a:pt x="53" y="178"/>
                    </a:cubicBezTo>
                    <a:cubicBezTo>
                      <a:pt x="52" y="181"/>
                      <a:pt x="54" y="179"/>
                      <a:pt x="54" y="178"/>
                    </a:cubicBezTo>
                    <a:cubicBezTo>
                      <a:pt x="55" y="177"/>
                      <a:pt x="57" y="174"/>
                      <a:pt x="56" y="173"/>
                    </a:cubicBezTo>
                    <a:cubicBezTo>
                      <a:pt x="57" y="173"/>
                      <a:pt x="58" y="173"/>
                      <a:pt x="58" y="172"/>
                    </a:cubicBezTo>
                    <a:cubicBezTo>
                      <a:pt x="59" y="171"/>
                      <a:pt x="59" y="170"/>
                      <a:pt x="60" y="169"/>
                    </a:cubicBezTo>
                    <a:cubicBezTo>
                      <a:pt x="60" y="169"/>
                      <a:pt x="62" y="168"/>
                      <a:pt x="62" y="168"/>
                    </a:cubicBezTo>
                    <a:cubicBezTo>
                      <a:pt x="64" y="165"/>
                      <a:pt x="60" y="167"/>
                      <a:pt x="60" y="167"/>
                    </a:cubicBezTo>
                    <a:cubicBezTo>
                      <a:pt x="59" y="167"/>
                      <a:pt x="59" y="169"/>
                      <a:pt x="58" y="169"/>
                    </a:cubicBezTo>
                    <a:cubicBezTo>
                      <a:pt x="59" y="167"/>
                      <a:pt x="58" y="167"/>
                      <a:pt x="56" y="166"/>
                    </a:cubicBezTo>
                    <a:cubicBezTo>
                      <a:pt x="56" y="166"/>
                      <a:pt x="56" y="166"/>
                      <a:pt x="56" y="165"/>
                    </a:cubicBezTo>
                    <a:cubicBezTo>
                      <a:pt x="57" y="165"/>
                      <a:pt x="60" y="165"/>
                      <a:pt x="61" y="165"/>
                    </a:cubicBezTo>
                    <a:cubicBezTo>
                      <a:pt x="63" y="166"/>
                      <a:pt x="61" y="161"/>
                      <a:pt x="64" y="163"/>
                    </a:cubicBezTo>
                    <a:cubicBezTo>
                      <a:pt x="64" y="162"/>
                      <a:pt x="64" y="160"/>
                      <a:pt x="65" y="160"/>
                    </a:cubicBezTo>
                    <a:cubicBezTo>
                      <a:pt x="67" y="159"/>
                      <a:pt x="67" y="161"/>
                      <a:pt x="66" y="161"/>
                    </a:cubicBezTo>
                    <a:cubicBezTo>
                      <a:pt x="66" y="162"/>
                      <a:pt x="64" y="164"/>
                      <a:pt x="64" y="165"/>
                    </a:cubicBezTo>
                    <a:cubicBezTo>
                      <a:pt x="65" y="165"/>
                      <a:pt x="71" y="162"/>
                      <a:pt x="71" y="161"/>
                    </a:cubicBezTo>
                    <a:cubicBezTo>
                      <a:pt x="72" y="159"/>
                      <a:pt x="69" y="157"/>
                      <a:pt x="67" y="158"/>
                    </a:cubicBezTo>
                    <a:cubicBezTo>
                      <a:pt x="67" y="157"/>
                      <a:pt x="69" y="154"/>
                      <a:pt x="69" y="153"/>
                    </a:cubicBezTo>
                    <a:cubicBezTo>
                      <a:pt x="71" y="153"/>
                      <a:pt x="71" y="155"/>
                      <a:pt x="72" y="155"/>
                    </a:cubicBezTo>
                    <a:cubicBezTo>
                      <a:pt x="72" y="155"/>
                      <a:pt x="72" y="152"/>
                      <a:pt x="71" y="152"/>
                    </a:cubicBezTo>
                    <a:cubicBezTo>
                      <a:pt x="73" y="152"/>
                      <a:pt x="73" y="151"/>
                      <a:pt x="72" y="150"/>
                    </a:cubicBezTo>
                    <a:cubicBezTo>
                      <a:pt x="71" y="148"/>
                      <a:pt x="72" y="147"/>
                      <a:pt x="71" y="145"/>
                    </a:cubicBezTo>
                    <a:cubicBezTo>
                      <a:pt x="72" y="146"/>
                      <a:pt x="72" y="147"/>
                      <a:pt x="74" y="147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5" y="147"/>
                      <a:pt x="77" y="146"/>
                      <a:pt x="77" y="148"/>
                    </a:cubicBezTo>
                    <a:cubicBezTo>
                      <a:pt x="76" y="148"/>
                      <a:pt x="77" y="148"/>
                      <a:pt x="76" y="149"/>
                    </a:cubicBezTo>
                    <a:cubicBezTo>
                      <a:pt x="77" y="149"/>
                      <a:pt x="77" y="149"/>
                      <a:pt x="78" y="149"/>
                    </a:cubicBezTo>
                    <a:cubicBezTo>
                      <a:pt x="79" y="146"/>
                      <a:pt x="76" y="146"/>
                      <a:pt x="76" y="144"/>
                    </a:cubicBezTo>
                    <a:cubicBezTo>
                      <a:pt x="76" y="144"/>
                      <a:pt x="76" y="144"/>
                      <a:pt x="77" y="144"/>
                    </a:cubicBezTo>
                    <a:cubicBezTo>
                      <a:pt x="77" y="143"/>
                      <a:pt x="78" y="141"/>
                      <a:pt x="79" y="142"/>
                    </a:cubicBezTo>
                    <a:cubicBezTo>
                      <a:pt x="80" y="140"/>
                      <a:pt x="80" y="142"/>
                      <a:pt x="81" y="141"/>
                    </a:cubicBezTo>
                    <a:cubicBezTo>
                      <a:pt x="81" y="141"/>
                      <a:pt x="80" y="140"/>
                      <a:pt x="81" y="139"/>
                    </a:cubicBezTo>
                    <a:cubicBezTo>
                      <a:pt x="81" y="139"/>
                      <a:pt x="84" y="136"/>
                      <a:pt x="85" y="135"/>
                    </a:cubicBezTo>
                    <a:cubicBezTo>
                      <a:pt x="84" y="134"/>
                      <a:pt x="86" y="133"/>
                      <a:pt x="87" y="133"/>
                    </a:cubicBezTo>
                    <a:cubicBezTo>
                      <a:pt x="86" y="132"/>
                      <a:pt x="86" y="132"/>
                      <a:pt x="86" y="132"/>
                    </a:cubicBezTo>
                    <a:cubicBezTo>
                      <a:pt x="86" y="132"/>
                      <a:pt x="86" y="132"/>
                      <a:pt x="87" y="132"/>
                    </a:cubicBezTo>
                    <a:cubicBezTo>
                      <a:pt x="87" y="131"/>
                      <a:pt x="87" y="131"/>
                      <a:pt x="86" y="130"/>
                    </a:cubicBezTo>
                    <a:cubicBezTo>
                      <a:pt x="84" y="130"/>
                      <a:pt x="85" y="129"/>
                      <a:pt x="85" y="128"/>
                    </a:cubicBezTo>
                    <a:cubicBezTo>
                      <a:pt x="85" y="127"/>
                      <a:pt x="86" y="125"/>
                      <a:pt x="87" y="124"/>
                    </a:cubicBezTo>
                    <a:cubicBezTo>
                      <a:pt x="87" y="124"/>
                      <a:pt x="87" y="124"/>
                      <a:pt x="86" y="124"/>
                    </a:cubicBezTo>
                    <a:cubicBezTo>
                      <a:pt x="87" y="123"/>
                      <a:pt x="88" y="122"/>
                      <a:pt x="89" y="121"/>
                    </a:cubicBezTo>
                    <a:cubicBezTo>
                      <a:pt x="88" y="121"/>
                      <a:pt x="87" y="120"/>
                      <a:pt x="87" y="120"/>
                    </a:cubicBezTo>
                    <a:cubicBezTo>
                      <a:pt x="88" y="120"/>
                      <a:pt x="88" y="120"/>
                      <a:pt x="88" y="118"/>
                    </a:cubicBezTo>
                    <a:cubicBezTo>
                      <a:pt x="89" y="118"/>
                      <a:pt x="90" y="116"/>
                      <a:pt x="90" y="116"/>
                    </a:cubicBezTo>
                    <a:cubicBezTo>
                      <a:pt x="90" y="115"/>
                      <a:pt x="86" y="115"/>
                      <a:pt x="85" y="114"/>
                    </a:cubicBezTo>
                    <a:cubicBezTo>
                      <a:pt x="87" y="114"/>
                      <a:pt x="88" y="116"/>
                      <a:pt x="89" y="114"/>
                    </a:cubicBezTo>
                    <a:cubicBezTo>
                      <a:pt x="90" y="114"/>
                      <a:pt x="90" y="111"/>
                      <a:pt x="90" y="111"/>
                    </a:cubicBezTo>
                    <a:cubicBezTo>
                      <a:pt x="86" y="112"/>
                      <a:pt x="90" y="109"/>
                      <a:pt x="90" y="110"/>
                    </a:cubicBezTo>
                    <a:cubicBezTo>
                      <a:pt x="90" y="109"/>
                      <a:pt x="89" y="109"/>
                      <a:pt x="88" y="107"/>
                    </a:cubicBezTo>
                    <a:cubicBezTo>
                      <a:pt x="90" y="108"/>
                      <a:pt x="92" y="110"/>
                      <a:pt x="92" y="107"/>
                    </a:cubicBezTo>
                    <a:cubicBezTo>
                      <a:pt x="92" y="105"/>
                      <a:pt x="90" y="108"/>
                      <a:pt x="89" y="105"/>
                    </a:cubicBezTo>
                    <a:cubicBezTo>
                      <a:pt x="91" y="106"/>
                      <a:pt x="92" y="105"/>
                      <a:pt x="93" y="105"/>
                    </a:cubicBezTo>
                    <a:cubicBezTo>
                      <a:pt x="92" y="108"/>
                      <a:pt x="92" y="113"/>
                      <a:pt x="92" y="116"/>
                    </a:cubicBezTo>
                    <a:cubicBezTo>
                      <a:pt x="92" y="118"/>
                      <a:pt x="91" y="127"/>
                      <a:pt x="90" y="127"/>
                    </a:cubicBezTo>
                    <a:cubicBezTo>
                      <a:pt x="90" y="127"/>
                      <a:pt x="90" y="128"/>
                      <a:pt x="90" y="128"/>
                    </a:cubicBezTo>
                    <a:cubicBezTo>
                      <a:pt x="92" y="129"/>
                      <a:pt x="91" y="124"/>
                      <a:pt x="92" y="122"/>
                    </a:cubicBezTo>
                    <a:cubicBezTo>
                      <a:pt x="92" y="118"/>
                      <a:pt x="92" y="114"/>
                      <a:pt x="93" y="110"/>
                    </a:cubicBezTo>
                    <a:cubicBezTo>
                      <a:pt x="94" y="108"/>
                      <a:pt x="95" y="105"/>
                      <a:pt x="95" y="103"/>
                    </a:cubicBezTo>
                    <a:cubicBezTo>
                      <a:pt x="95" y="101"/>
                      <a:pt x="89" y="104"/>
                      <a:pt x="91" y="100"/>
                    </a:cubicBezTo>
                    <a:cubicBezTo>
                      <a:pt x="91" y="102"/>
                      <a:pt x="92" y="102"/>
                      <a:pt x="93" y="102"/>
                    </a:cubicBezTo>
                    <a:cubicBezTo>
                      <a:pt x="95" y="102"/>
                      <a:pt x="94" y="101"/>
                      <a:pt x="95" y="100"/>
                    </a:cubicBezTo>
                    <a:cubicBezTo>
                      <a:pt x="95" y="99"/>
                      <a:pt x="96" y="96"/>
                      <a:pt x="95" y="95"/>
                    </a:cubicBezTo>
                    <a:cubicBezTo>
                      <a:pt x="95" y="95"/>
                      <a:pt x="93" y="97"/>
                      <a:pt x="93" y="94"/>
                    </a:cubicBezTo>
                    <a:cubicBezTo>
                      <a:pt x="95" y="95"/>
                      <a:pt x="95" y="95"/>
                      <a:pt x="96" y="93"/>
                    </a:cubicBezTo>
                    <a:cubicBezTo>
                      <a:pt x="97" y="92"/>
                      <a:pt x="98" y="88"/>
                      <a:pt x="98" y="87"/>
                    </a:cubicBezTo>
                    <a:cubicBezTo>
                      <a:pt x="98" y="85"/>
                      <a:pt x="98" y="83"/>
                      <a:pt x="98" y="82"/>
                    </a:cubicBezTo>
                    <a:cubicBezTo>
                      <a:pt x="98" y="79"/>
                      <a:pt x="98" y="78"/>
                      <a:pt x="98" y="76"/>
                    </a:cubicBezTo>
                    <a:cubicBezTo>
                      <a:pt x="98" y="75"/>
                      <a:pt x="96" y="71"/>
                      <a:pt x="96" y="73"/>
                    </a:cubicBezTo>
                    <a:cubicBezTo>
                      <a:pt x="95" y="73"/>
                      <a:pt x="97" y="76"/>
                      <a:pt x="97" y="76"/>
                    </a:cubicBezTo>
                    <a:cubicBezTo>
                      <a:pt x="99" y="80"/>
                      <a:pt x="98" y="83"/>
                      <a:pt x="95" y="84"/>
                    </a:cubicBezTo>
                    <a:cubicBezTo>
                      <a:pt x="95" y="84"/>
                      <a:pt x="95" y="83"/>
                      <a:pt x="95" y="83"/>
                    </a:cubicBezTo>
                    <a:cubicBezTo>
                      <a:pt x="95" y="83"/>
                      <a:pt x="98" y="82"/>
                      <a:pt x="97" y="80"/>
                    </a:cubicBezTo>
                    <a:cubicBezTo>
                      <a:pt x="97" y="79"/>
                      <a:pt x="95" y="81"/>
                      <a:pt x="94" y="81"/>
                    </a:cubicBezTo>
                    <a:cubicBezTo>
                      <a:pt x="92" y="81"/>
                      <a:pt x="92" y="81"/>
                      <a:pt x="94" y="80"/>
                    </a:cubicBezTo>
                    <a:cubicBezTo>
                      <a:pt x="95" y="79"/>
                      <a:pt x="96" y="78"/>
                      <a:pt x="97" y="80"/>
                    </a:cubicBezTo>
                    <a:cubicBezTo>
                      <a:pt x="98" y="76"/>
                      <a:pt x="93" y="76"/>
                      <a:pt x="91" y="75"/>
                    </a:cubicBezTo>
                    <a:cubicBezTo>
                      <a:pt x="90" y="74"/>
                      <a:pt x="88" y="74"/>
                      <a:pt x="87" y="74"/>
                    </a:cubicBezTo>
                    <a:cubicBezTo>
                      <a:pt x="87" y="74"/>
                      <a:pt x="85" y="73"/>
                      <a:pt x="85" y="73"/>
                    </a:cubicBezTo>
                    <a:cubicBezTo>
                      <a:pt x="85" y="73"/>
                      <a:pt x="84" y="74"/>
                      <a:pt x="83" y="75"/>
                    </a:cubicBezTo>
                    <a:cubicBezTo>
                      <a:pt x="84" y="74"/>
                      <a:pt x="81" y="72"/>
                      <a:pt x="80" y="71"/>
                    </a:cubicBezTo>
                    <a:cubicBezTo>
                      <a:pt x="79" y="71"/>
                      <a:pt x="78" y="69"/>
                      <a:pt x="77" y="71"/>
                    </a:cubicBezTo>
                    <a:cubicBezTo>
                      <a:pt x="77" y="72"/>
                      <a:pt x="76" y="72"/>
                      <a:pt x="75" y="72"/>
                    </a:cubicBezTo>
                    <a:cubicBezTo>
                      <a:pt x="77" y="70"/>
                      <a:pt x="78" y="68"/>
                      <a:pt x="80" y="70"/>
                    </a:cubicBezTo>
                    <a:cubicBezTo>
                      <a:pt x="80" y="69"/>
                      <a:pt x="81" y="67"/>
                      <a:pt x="82" y="65"/>
                    </a:cubicBezTo>
                    <a:cubicBezTo>
                      <a:pt x="82" y="64"/>
                      <a:pt x="83" y="64"/>
                      <a:pt x="83" y="63"/>
                    </a:cubicBezTo>
                    <a:cubicBezTo>
                      <a:pt x="84" y="62"/>
                      <a:pt x="83" y="61"/>
                      <a:pt x="84" y="60"/>
                    </a:cubicBezTo>
                    <a:cubicBezTo>
                      <a:pt x="84" y="58"/>
                      <a:pt x="86" y="58"/>
                      <a:pt x="87" y="56"/>
                    </a:cubicBezTo>
                    <a:cubicBezTo>
                      <a:pt x="88" y="55"/>
                      <a:pt x="88" y="53"/>
                      <a:pt x="90" y="53"/>
                    </a:cubicBezTo>
                    <a:cubicBezTo>
                      <a:pt x="91" y="55"/>
                      <a:pt x="86" y="59"/>
                      <a:pt x="91" y="58"/>
                    </a:cubicBezTo>
                    <a:cubicBezTo>
                      <a:pt x="90" y="57"/>
                      <a:pt x="91" y="57"/>
                      <a:pt x="90" y="57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7"/>
                      <a:pt x="91" y="56"/>
                      <a:pt x="91" y="56"/>
                    </a:cubicBezTo>
                    <a:cubicBezTo>
                      <a:pt x="92" y="55"/>
                      <a:pt x="93" y="55"/>
                      <a:pt x="94" y="54"/>
                    </a:cubicBezTo>
                    <a:cubicBezTo>
                      <a:pt x="95" y="52"/>
                      <a:pt x="95" y="50"/>
                      <a:pt x="96" y="48"/>
                    </a:cubicBezTo>
                    <a:cubicBezTo>
                      <a:pt x="97" y="45"/>
                      <a:pt x="99" y="43"/>
                      <a:pt x="100" y="40"/>
                    </a:cubicBezTo>
                    <a:cubicBezTo>
                      <a:pt x="101" y="38"/>
                      <a:pt x="104" y="31"/>
                      <a:pt x="102" y="3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8" name="Freeform 10323" descr="© INSCALE GmbH, 05.05.2010&#10;http://www.presentationload.com/">
              <a:extLst>
                <a:ext uri="{FF2B5EF4-FFF2-40B4-BE49-F238E27FC236}">
                  <a16:creationId xmlns:a16="http://schemas.microsoft.com/office/drawing/2014/main" id="{69EA17E8-FE9C-FC42-90B5-05294373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1660"/>
              <a:ext cx="663" cy="498"/>
            </a:xfrm>
            <a:custGeom>
              <a:avLst/>
              <a:gdLst>
                <a:gd name="T0" fmla="*/ 663 w 428"/>
                <a:gd name="T1" fmla="*/ 417 h 321"/>
                <a:gd name="T2" fmla="*/ 663 w 428"/>
                <a:gd name="T3" fmla="*/ 183 h 321"/>
                <a:gd name="T4" fmla="*/ 663 w 428"/>
                <a:gd name="T5" fmla="*/ 71 h 321"/>
                <a:gd name="T6" fmla="*/ 663 w 428"/>
                <a:gd name="T7" fmla="*/ 20 h 321"/>
                <a:gd name="T8" fmla="*/ 663 w 428"/>
                <a:gd name="T9" fmla="*/ 3 h 321"/>
                <a:gd name="T10" fmla="*/ 658 w 428"/>
                <a:gd name="T11" fmla="*/ 0 h 321"/>
                <a:gd name="T12" fmla="*/ 620 w 428"/>
                <a:gd name="T13" fmla="*/ 0 h 321"/>
                <a:gd name="T14" fmla="*/ 398 w 428"/>
                <a:gd name="T15" fmla="*/ 2 h 321"/>
                <a:gd name="T16" fmla="*/ 177 w 428"/>
                <a:gd name="T17" fmla="*/ 0 h 321"/>
                <a:gd name="T18" fmla="*/ 70 w 428"/>
                <a:gd name="T19" fmla="*/ 0 h 321"/>
                <a:gd name="T20" fmla="*/ 2 w 428"/>
                <a:gd name="T21" fmla="*/ 2 h 321"/>
                <a:gd name="T22" fmla="*/ 2 w 428"/>
                <a:gd name="T23" fmla="*/ 45 h 321"/>
                <a:gd name="T24" fmla="*/ 0 w 428"/>
                <a:gd name="T25" fmla="*/ 267 h 321"/>
                <a:gd name="T26" fmla="*/ 0 w 428"/>
                <a:gd name="T27" fmla="*/ 323 h 321"/>
                <a:gd name="T28" fmla="*/ 2 w 428"/>
                <a:gd name="T29" fmla="*/ 382 h 321"/>
                <a:gd name="T30" fmla="*/ 2 w 428"/>
                <a:gd name="T31" fmla="*/ 496 h 321"/>
                <a:gd name="T32" fmla="*/ 60 w 428"/>
                <a:gd name="T33" fmla="*/ 498 h 321"/>
                <a:gd name="T34" fmla="*/ 112 w 428"/>
                <a:gd name="T35" fmla="*/ 498 h 321"/>
                <a:gd name="T36" fmla="*/ 214 w 428"/>
                <a:gd name="T37" fmla="*/ 498 h 321"/>
                <a:gd name="T38" fmla="*/ 448 w 428"/>
                <a:gd name="T39" fmla="*/ 498 h 321"/>
                <a:gd name="T40" fmla="*/ 663 w 428"/>
                <a:gd name="T41" fmla="*/ 498 h 321"/>
                <a:gd name="T42" fmla="*/ 663 w 428"/>
                <a:gd name="T43" fmla="*/ 417 h 3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"/>
                <a:gd name="T67" fmla="*/ 0 h 321"/>
                <a:gd name="T68" fmla="*/ 428 w 428"/>
                <a:gd name="T69" fmla="*/ 321 h 3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" h="321">
                  <a:moveTo>
                    <a:pt x="428" y="269"/>
                  </a:moveTo>
                  <a:cubicBezTo>
                    <a:pt x="428" y="219"/>
                    <a:pt x="428" y="168"/>
                    <a:pt x="428" y="118"/>
                  </a:cubicBezTo>
                  <a:cubicBezTo>
                    <a:pt x="428" y="94"/>
                    <a:pt x="428" y="70"/>
                    <a:pt x="428" y="46"/>
                  </a:cubicBezTo>
                  <a:cubicBezTo>
                    <a:pt x="428" y="35"/>
                    <a:pt x="428" y="24"/>
                    <a:pt x="428" y="13"/>
                  </a:cubicBezTo>
                  <a:cubicBezTo>
                    <a:pt x="428" y="9"/>
                    <a:pt x="428" y="5"/>
                    <a:pt x="428" y="2"/>
                  </a:cubicBezTo>
                  <a:cubicBezTo>
                    <a:pt x="428" y="0"/>
                    <a:pt x="426" y="0"/>
                    <a:pt x="425" y="0"/>
                  </a:cubicBezTo>
                  <a:cubicBezTo>
                    <a:pt x="416" y="0"/>
                    <a:pt x="408" y="0"/>
                    <a:pt x="400" y="0"/>
                  </a:cubicBezTo>
                  <a:cubicBezTo>
                    <a:pt x="352" y="0"/>
                    <a:pt x="304" y="0"/>
                    <a:pt x="257" y="1"/>
                  </a:cubicBezTo>
                  <a:cubicBezTo>
                    <a:pt x="209" y="1"/>
                    <a:pt x="162" y="0"/>
                    <a:pt x="114" y="0"/>
                  </a:cubicBezTo>
                  <a:cubicBezTo>
                    <a:pt x="91" y="0"/>
                    <a:pt x="68" y="0"/>
                    <a:pt x="45" y="0"/>
                  </a:cubicBezTo>
                  <a:cubicBezTo>
                    <a:pt x="30" y="1"/>
                    <a:pt x="16" y="1"/>
                    <a:pt x="1" y="1"/>
                  </a:cubicBezTo>
                  <a:cubicBezTo>
                    <a:pt x="0" y="1"/>
                    <a:pt x="1" y="27"/>
                    <a:pt x="1" y="29"/>
                  </a:cubicBezTo>
                  <a:cubicBezTo>
                    <a:pt x="1" y="77"/>
                    <a:pt x="1" y="124"/>
                    <a:pt x="0" y="172"/>
                  </a:cubicBezTo>
                  <a:cubicBezTo>
                    <a:pt x="0" y="184"/>
                    <a:pt x="0" y="196"/>
                    <a:pt x="0" y="208"/>
                  </a:cubicBezTo>
                  <a:cubicBezTo>
                    <a:pt x="0" y="221"/>
                    <a:pt x="1" y="234"/>
                    <a:pt x="1" y="246"/>
                  </a:cubicBezTo>
                  <a:cubicBezTo>
                    <a:pt x="1" y="271"/>
                    <a:pt x="1" y="295"/>
                    <a:pt x="1" y="320"/>
                  </a:cubicBezTo>
                  <a:cubicBezTo>
                    <a:pt x="1" y="321"/>
                    <a:pt x="35" y="321"/>
                    <a:pt x="39" y="321"/>
                  </a:cubicBezTo>
                  <a:cubicBezTo>
                    <a:pt x="50" y="321"/>
                    <a:pt x="61" y="321"/>
                    <a:pt x="72" y="321"/>
                  </a:cubicBezTo>
                  <a:cubicBezTo>
                    <a:pt x="94" y="320"/>
                    <a:pt x="117" y="321"/>
                    <a:pt x="138" y="321"/>
                  </a:cubicBezTo>
                  <a:cubicBezTo>
                    <a:pt x="188" y="321"/>
                    <a:pt x="239" y="321"/>
                    <a:pt x="289" y="321"/>
                  </a:cubicBezTo>
                  <a:cubicBezTo>
                    <a:pt x="335" y="321"/>
                    <a:pt x="382" y="321"/>
                    <a:pt x="428" y="321"/>
                  </a:cubicBezTo>
                  <a:cubicBezTo>
                    <a:pt x="428" y="304"/>
                    <a:pt x="428" y="286"/>
                    <a:pt x="428" y="26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0324" descr="© INSCALE GmbH, 05.05.2010&#10;http://www.presentationload.com/">
              <a:extLst>
                <a:ext uri="{FF2B5EF4-FFF2-40B4-BE49-F238E27FC236}">
                  <a16:creationId xmlns:a16="http://schemas.microsoft.com/office/drawing/2014/main" id="{07E15812-9DCA-6345-B12E-AC60D58D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1706"/>
              <a:ext cx="468" cy="427"/>
            </a:xfrm>
            <a:custGeom>
              <a:avLst/>
              <a:gdLst>
                <a:gd name="T0" fmla="*/ 462 w 302"/>
                <a:gd name="T1" fmla="*/ 146 h 275"/>
                <a:gd name="T2" fmla="*/ 454 w 302"/>
                <a:gd name="T3" fmla="*/ 138 h 275"/>
                <a:gd name="T4" fmla="*/ 448 w 302"/>
                <a:gd name="T5" fmla="*/ 126 h 275"/>
                <a:gd name="T6" fmla="*/ 437 w 302"/>
                <a:gd name="T7" fmla="*/ 121 h 275"/>
                <a:gd name="T8" fmla="*/ 406 w 302"/>
                <a:gd name="T9" fmla="*/ 127 h 275"/>
                <a:gd name="T10" fmla="*/ 401 w 302"/>
                <a:gd name="T11" fmla="*/ 135 h 275"/>
                <a:gd name="T12" fmla="*/ 372 w 302"/>
                <a:gd name="T13" fmla="*/ 130 h 275"/>
                <a:gd name="T14" fmla="*/ 366 w 302"/>
                <a:gd name="T15" fmla="*/ 126 h 275"/>
                <a:gd name="T16" fmla="*/ 352 w 302"/>
                <a:gd name="T17" fmla="*/ 144 h 275"/>
                <a:gd name="T18" fmla="*/ 338 w 302"/>
                <a:gd name="T19" fmla="*/ 143 h 275"/>
                <a:gd name="T20" fmla="*/ 330 w 302"/>
                <a:gd name="T21" fmla="*/ 154 h 275"/>
                <a:gd name="T22" fmla="*/ 319 w 302"/>
                <a:gd name="T23" fmla="*/ 165 h 275"/>
                <a:gd name="T24" fmla="*/ 302 w 302"/>
                <a:gd name="T25" fmla="*/ 137 h 275"/>
                <a:gd name="T26" fmla="*/ 203 w 302"/>
                <a:gd name="T27" fmla="*/ 107 h 275"/>
                <a:gd name="T28" fmla="*/ 195 w 302"/>
                <a:gd name="T29" fmla="*/ 26 h 275"/>
                <a:gd name="T30" fmla="*/ 183 w 302"/>
                <a:gd name="T31" fmla="*/ 68 h 275"/>
                <a:gd name="T32" fmla="*/ 177 w 302"/>
                <a:gd name="T33" fmla="*/ 89 h 275"/>
                <a:gd name="T34" fmla="*/ 174 w 302"/>
                <a:gd name="T35" fmla="*/ 106 h 275"/>
                <a:gd name="T36" fmla="*/ 157 w 302"/>
                <a:gd name="T37" fmla="*/ 135 h 275"/>
                <a:gd name="T38" fmla="*/ 126 w 302"/>
                <a:gd name="T39" fmla="*/ 158 h 275"/>
                <a:gd name="T40" fmla="*/ 95 w 302"/>
                <a:gd name="T41" fmla="*/ 169 h 275"/>
                <a:gd name="T42" fmla="*/ 85 w 302"/>
                <a:gd name="T43" fmla="*/ 213 h 275"/>
                <a:gd name="T44" fmla="*/ 67 w 302"/>
                <a:gd name="T45" fmla="*/ 203 h 275"/>
                <a:gd name="T46" fmla="*/ 51 w 302"/>
                <a:gd name="T47" fmla="*/ 220 h 275"/>
                <a:gd name="T48" fmla="*/ 36 w 302"/>
                <a:gd name="T49" fmla="*/ 258 h 275"/>
                <a:gd name="T50" fmla="*/ 9 w 302"/>
                <a:gd name="T51" fmla="*/ 287 h 275"/>
                <a:gd name="T52" fmla="*/ 9 w 302"/>
                <a:gd name="T53" fmla="*/ 317 h 275"/>
                <a:gd name="T54" fmla="*/ 15 w 302"/>
                <a:gd name="T55" fmla="*/ 335 h 275"/>
                <a:gd name="T56" fmla="*/ 20 w 302"/>
                <a:gd name="T57" fmla="*/ 337 h 275"/>
                <a:gd name="T58" fmla="*/ 33 w 302"/>
                <a:gd name="T59" fmla="*/ 356 h 275"/>
                <a:gd name="T60" fmla="*/ 37 w 302"/>
                <a:gd name="T61" fmla="*/ 366 h 275"/>
                <a:gd name="T62" fmla="*/ 50 w 302"/>
                <a:gd name="T63" fmla="*/ 380 h 275"/>
                <a:gd name="T64" fmla="*/ 59 w 302"/>
                <a:gd name="T65" fmla="*/ 384 h 275"/>
                <a:gd name="T66" fmla="*/ 70 w 302"/>
                <a:gd name="T67" fmla="*/ 399 h 275"/>
                <a:gd name="T68" fmla="*/ 88 w 302"/>
                <a:gd name="T69" fmla="*/ 421 h 275"/>
                <a:gd name="T70" fmla="*/ 119 w 302"/>
                <a:gd name="T71" fmla="*/ 415 h 275"/>
                <a:gd name="T72" fmla="*/ 161 w 302"/>
                <a:gd name="T73" fmla="*/ 415 h 275"/>
                <a:gd name="T74" fmla="*/ 177 w 302"/>
                <a:gd name="T75" fmla="*/ 402 h 275"/>
                <a:gd name="T76" fmla="*/ 223 w 302"/>
                <a:gd name="T77" fmla="*/ 388 h 275"/>
                <a:gd name="T78" fmla="*/ 231 w 302"/>
                <a:gd name="T79" fmla="*/ 374 h 275"/>
                <a:gd name="T80" fmla="*/ 231 w 302"/>
                <a:gd name="T81" fmla="*/ 354 h 275"/>
                <a:gd name="T82" fmla="*/ 259 w 302"/>
                <a:gd name="T83" fmla="*/ 315 h 275"/>
                <a:gd name="T84" fmla="*/ 270 w 302"/>
                <a:gd name="T85" fmla="*/ 297 h 275"/>
                <a:gd name="T86" fmla="*/ 277 w 302"/>
                <a:gd name="T87" fmla="*/ 281 h 275"/>
                <a:gd name="T88" fmla="*/ 285 w 302"/>
                <a:gd name="T89" fmla="*/ 253 h 275"/>
                <a:gd name="T90" fmla="*/ 333 w 302"/>
                <a:gd name="T91" fmla="*/ 253 h 275"/>
                <a:gd name="T92" fmla="*/ 342 w 302"/>
                <a:gd name="T93" fmla="*/ 231 h 275"/>
                <a:gd name="T94" fmla="*/ 367 w 302"/>
                <a:gd name="T95" fmla="*/ 217 h 275"/>
                <a:gd name="T96" fmla="*/ 386 w 302"/>
                <a:gd name="T97" fmla="*/ 207 h 275"/>
                <a:gd name="T98" fmla="*/ 395 w 302"/>
                <a:gd name="T99" fmla="*/ 191 h 275"/>
                <a:gd name="T100" fmla="*/ 404 w 302"/>
                <a:gd name="T101" fmla="*/ 168 h 275"/>
                <a:gd name="T102" fmla="*/ 409 w 302"/>
                <a:gd name="T103" fmla="*/ 157 h 275"/>
                <a:gd name="T104" fmla="*/ 459 w 302"/>
                <a:gd name="T105" fmla="*/ 185 h 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2"/>
                <a:gd name="T160" fmla="*/ 0 h 275"/>
                <a:gd name="T161" fmla="*/ 302 w 302"/>
                <a:gd name="T162" fmla="*/ 275 h 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2" h="275">
                  <a:moveTo>
                    <a:pt x="301" y="104"/>
                  </a:moveTo>
                  <a:cubicBezTo>
                    <a:pt x="299" y="103"/>
                    <a:pt x="302" y="99"/>
                    <a:pt x="300" y="97"/>
                  </a:cubicBezTo>
                  <a:cubicBezTo>
                    <a:pt x="300" y="96"/>
                    <a:pt x="299" y="97"/>
                    <a:pt x="298" y="96"/>
                  </a:cubicBezTo>
                  <a:cubicBezTo>
                    <a:pt x="298" y="95"/>
                    <a:pt x="298" y="95"/>
                    <a:pt x="298" y="95"/>
                  </a:cubicBezTo>
                  <a:cubicBezTo>
                    <a:pt x="298" y="96"/>
                    <a:pt x="298" y="93"/>
                    <a:pt x="298" y="94"/>
                  </a:cubicBezTo>
                  <a:cubicBezTo>
                    <a:pt x="298" y="93"/>
                    <a:pt x="298" y="93"/>
                    <a:pt x="299" y="94"/>
                  </a:cubicBezTo>
                  <a:cubicBezTo>
                    <a:pt x="296" y="92"/>
                    <a:pt x="300" y="92"/>
                    <a:pt x="299" y="91"/>
                  </a:cubicBezTo>
                  <a:cubicBezTo>
                    <a:pt x="299" y="90"/>
                    <a:pt x="297" y="91"/>
                    <a:pt x="296" y="91"/>
                  </a:cubicBezTo>
                  <a:cubicBezTo>
                    <a:pt x="293" y="90"/>
                    <a:pt x="297" y="90"/>
                    <a:pt x="296" y="88"/>
                  </a:cubicBezTo>
                  <a:cubicBezTo>
                    <a:pt x="295" y="87"/>
                    <a:pt x="294" y="91"/>
                    <a:pt x="293" y="89"/>
                  </a:cubicBezTo>
                  <a:cubicBezTo>
                    <a:pt x="293" y="87"/>
                    <a:pt x="292" y="86"/>
                    <a:pt x="293" y="85"/>
                  </a:cubicBezTo>
                  <a:cubicBezTo>
                    <a:pt x="293" y="85"/>
                    <a:pt x="297" y="85"/>
                    <a:pt x="295" y="83"/>
                  </a:cubicBezTo>
                  <a:cubicBezTo>
                    <a:pt x="295" y="82"/>
                    <a:pt x="294" y="82"/>
                    <a:pt x="293" y="81"/>
                  </a:cubicBezTo>
                  <a:cubicBezTo>
                    <a:pt x="292" y="81"/>
                    <a:pt x="292" y="82"/>
                    <a:pt x="292" y="82"/>
                  </a:cubicBezTo>
                  <a:cubicBezTo>
                    <a:pt x="291" y="82"/>
                    <a:pt x="290" y="82"/>
                    <a:pt x="289" y="81"/>
                  </a:cubicBezTo>
                  <a:cubicBezTo>
                    <a:pt x="289" y="81"/>
                    <a:pt x="289" y="82"/>
                    <a:pt x="289" y="83"/>
                  </a:cubicBezTo>
                  <a:cubicBezTo>
                    <a:pt x="289" y="84"/>
                    <a:pt x="288" y="83"/>
                    <a:pt x="288" y="83"/>
                  </a:cubicBezTo>
                  <a:cubicBezTo>
                    <a:pt x="289" y="83"/>
                    <a:pt x="287" y="82"/>
                    <a:pt x="287" y="82"/>
                  </a:cubicBezTo>
                  <a:cubicBezTo>
                    <a:pt x="287" y="82"/>
                    <a:pt x="286" y="83"/>
                    <a:pt x="285" y="82"/>
                  </a:cubicBezTo>
                  <a:cubicBezTo>
                    <a:pt x="284" y="82"/>
                    <a:pt x="283" y="79"/>
                    <a:pt x="282" y="78"/>
                  </a:cubicBezTo>
                  <a:cubicBezTo>
                    <a:pt x="280" y="77"/>
                    <a:pt x="279" y="76"/>
                    <a:pt x="277" y="75"/>
                  </a:cubicBezTo>
                  <a:cubicBezTo>
                    <a:pt x="273" y="74"/>
                    <a:pt x="271" y="76"/>
                    <a:pt x="270" y="79"/>
                  </a:cubicBezTo>
                  <a:cubicBezTo>
                    <a:pt x="269" y="83"/>
                    <a:pt x="267" y="80"/>
                    <a:pt x="263" y="79"/>
                  </a:cubicBezTo>
                  <a:cubicBezTo>
                    <a:pt x="264" y="81"/>
                    <a:pt x="263" y="80"/>
                    <a:pt x="263" y="80"/>
                  </a:cubicBezTo>
                  <a:cubicBezTo>
                    <a:pt x="263" y="80"/>
                    <a:pt x="261" y="82"/>
                    <a:pt x="262" y="82"/>
                  </a:cubicBezTo>
                  <a:cubicBezTo>
                    <a:pt x="262" y="82"/>
                    <a:pt x="259" y="80"/>
                    <a:pt x="259" y="81"/>
                  </a:cubicBezTo>
                  <a:cubicBezTo>
                    <a:pt x="259" y="82"/>
                    <a:pt x="261" y="83"/>
                    <a:pt x="261" y="84"/>
                  </a:cubicBezTo>
                  <a:cubicBezTo>
                    <a:pt x="261" y="85"/>
                    <a:pt x="259" y="83"/>
                    <a:pt x="259" y="83"/>
                  </a:cubicBezTo>
                  <a:cubicBezTo>
                    <a:pt x="255" y="84"/>
                    <a:pt x="259" y="85"/>
                    <a:pt x="260" y="87"/>
                  </a:cubicBezTo>
                  <a:cubicBezTo>
                    <a:pt x="259" y="86"/>
                    <a:pt x="258" y="86"/>
                    <a:pt x="259" y="87"/>
                  </a:cubicBezTo>
                  <a:cubicBezTo>
                    <a:pt x="256" y="85"/>
                    <a:pt x="258" y="88"/>
                    <a:pt x="256" y="89"/>
                  </a:cubicBezTo>
                  <a:cubicBezTo>
                    <a:pt x="254" y="89"/>
                    <a:pt x="250" y="89"/>
                    <a:pt x="249" y="88"/>
                  </a:cubicBezTo>
                  <a:cubicBezTo>
                    <a:pt x="247" y="88"/>
                    <a:pt x="245" y="88"/>
                    <a:pt x="244" y="87"/>
                  </a:cubicBezTo>
                  <a:cubicBezTo>
                    <a:pt x="243" y="87"/>
                    <a:pt x="242" y="86"/>
                    <a:pt x="241" y="85"/>
                  </a:cubicBezTo>
                  <a:cubicBezTo>
                    <a:pt x="240" y="85"/>
                    <a:pt x="241" y="84"/>
                    <a:pt x="240" y="84"/>
                  </a:cubicBezTo>
                  <a:cubicBezTo>
                    <a:pt x="240" y="83"/>
                    <a:pt x="240" y="84"/>
                    <a:pt x="240" y="84"/>
                  </a:cubicBezTo>
                  <a:cubicBezTo>
                    <a:pt x="239" y="84"/>
                    <a:pt x="238" y="84"/>
                    <a:pt x="238" y="82"/>
                  </a:cubicBezTo>
                  <a:cubicBezTo>
                    <a:pt x="238" y="81"/>
                    <a:pt x="240" y="82"/>
                    <a:pt x="240" y="82"/>
                  </a:cubicBezTo>
                  <a:cubicBezTo>
                    <a:pt x="241" y="79"/>
                    <a:pt x="236" y="82"/>
                    <a:pt x="238" y="79"/>
                  </a:cubicBezTo>
                  <a:cubicBezTo>
                    <a:pt x="237" y="79"/>
                    <a:pt x="237" y="80"/>
                    <a:pt x="236" y="81"/>
                  </a:cubicBezTo>
                  <a:cubicBezTo>
                    <a:pt x="236" y="82"/>
                    <a:pt x="235" y="82"/>
                    <a:pt x="235" y="83"/>
                  </a:cubicBezTo>
                  <a:cubicBezTo>
                    <a:pt x="235" y="84"/>
                    <a:pt x="236" y="85"/>
                    <a:pt x="236" y="85"/>
                  </a:cubicBezTo>
                  <a:cubicBezTo>
                    <a:pt x="235" y="86"/>
                    <a:pt x="234" y="85"/>
                    <a:pt x="234" y="85"/>
                  </a:cubicBezTo>
                  <a:cubicBezTo>
                    <a:pt x="233" y="86"/>
                    <a:pt x="232" y="88"/>
                    <a:pt x="231" y="89"/>
                  </a:cubicBezTo>
                  <a:cubicBezTo>
                    <a:pt x="230" y="90"/>
                    <a:pt x="228" y="92"/>
                    <a:pt x="227" y="93"/>
                  </a:cubicBezTo>
                  <a:cubicBezTo>
                    <a:pt x="227" y="94"/>
                    <a:pt x="227" y="95"/>
                    <a:pt x="226" y="95"/>
                  </a:cubicBezTo>
                  <a:cubicBezTo>
                    <a:pt x="225" y="96"/>
                    <a:pt x="223" y="93"/>
                    <a:pt x="222" y="92"/>
                  </a:cubicBezTo>
                  <a:cubicBezTo>
                    <a:pt x="221" y="92"/>
                    <a:pt x="221" y="92"/>
                    <a:pt x="221" y="93"/>
                  </a:cubicBezTo>
                  <a:cubicBezTo>
                    <a:pt x="220" y="93"/>
                    <a:pt x="220" y="92"/>
                    <a:pt x="220" y="92"/>
                  </a:cubicBezTo>
                  <a:cubicBezTo>
                    <a:pt x="219" y="93"/>
                    <a:pt x="219" y="93"/>
                    <a:pt x="218" y="92"/>
                  </a:cubicBezTo>
                  <a:cubicBezTo>
                    <a:pt x="218" y="94"/>
                    <a:pt x="218" y="93"/>
                    <a:pt x="218" y="94"/>
                  </a:cubicBezTo>
                  <a:cubicBezTo>
                    <a:pt x="218" y="94"/>
                    <a:pt x="217" y="95"/>
                    <a:pt x="217" y="96"/>
                  </a:cubicBezTo>
                  <a:cubicBezTo>
                    <a:pt x="216" y="96"/>
                    <a:pt x="216" y="97"/>
                    <a:pt x="215" y="98"/>
                  </a:cubicBezTo>
                  <a:cubicBezTo>
                    <a:pt x="215" y="96"/>
                    <a:pt x="214" y="99"/>
                    <a:pt x="214" y="100"/>
                  </a:cubicBezTo>
                  <a:cubicBezTo>
                    <a:pt x="214" y="99"/>
                    <a:pt x="214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1" y="101"/>
                    <a:pt x="211" y="101"/>
                  </a:cubicBezTo>
                  <a:cubicBezTo>
                    <a:pt x="209" y="101"/>
                    <a:pt x="209" y="103"/>
                    <a:pt x="208" y="104"/>
                  </a:cubicBezTo>
                  <a:cubicBezTo>
                    <a:pt x="208" y="104"/>
                    <a:pt x="207" y="105"/>
                    <a:pt x="207" y="105"/>
                  </a:cubicBezTo>
                  <a:cubicBezTo>
                    <a:pt x="207" y="105"/>
                    <a:pt x="207" y="106"/>
                    <a:pt x="206" y="106"/>
                  </a:cubicBezTo>
                  <a:cubicBezTo>
                    <a:pt x="206" y="107"/>
                    <a:pt x="205" y="106"/>
                    <a:pt x="205" y="106"/>
                  </a:cubicBezTo>
                  <a:cubicBezTo>
                    <a:pt x="204" y="107"/>
                    <a:pt x="203" y="107"/>
                    <a:pt x="202" y="108"/>
                  </a:cubicBezTo>
                  <a:cubicBezTo>
                    <a:pt x="201" y="110"/>
                    <a:pt x="197" y="114"/>
                    <a:pt x="196" y="114"/>
                  </a:cubicBezTo>
                  <a:cubicBezTo>
                    <a:pt x="193" y="114"/>
                    <a:pt x="194" y="109"/>
                    <a:pt x="194" y="106"/>
                  </a:cubicBezTo>
                  <a:cubicBezTo>
                    <a:pt x="194" y="100"/>
                    <a:pt x="195" y="93"/>
                    <a:pt x="195" y="88"/>
                  </a:cubicBezTo>
                  <a:cubicBezTo>
                    <a:pt x="195" y="83"/>
                    <a:pt x="195" y="78"/>
                    <a:pt x="195" y="73"/>
                  </a:cubicBezTo>
                  <a:cubicBezTo>
                    <a:pt x="185" y="73"/>
                    <a:pt x="174" y="73"/>
                    <a:pt x="164" y="73"/>
                  </a:cubicBezTo>
                  <a:cubicBezTo>
                    <a:pt x="156" y="73"/>
                    <a:pt x="148" y="73"/>
                    <a:pt x="141" y="73"/>
                  </a:cubicBezTo>
                  <a:cubicBezTo>
                    <a:pt x="139" y="73"/>
                    <a:pt x="137" y="73"/>
                    <a:pt x="135" y="73"/>
                  </a:cubicBezTo>
                  <a:cubicBezTo>
                    <a:pt x="132" y="73"/>
                    <a:pt x="131" y="73"/>
                    <a:pt x="131" y="69"/>
                  </a:cubicBezTo>
                  <a:cubicBezTo>
                    <a:pt x="131" y="46"/>
                    <a:pt x="131" y="23"/>
                    <a:pt x="131" y="0"/>
                  </a:cubicBezTo>
                  <a:cubicBezTo>
                    <a:pt x="130" y="0"/>
                    <a:pt x="129" y="1"/>
                    <a:pt x="128" y="1"/>
                  </a:cubicBezTo>
                  <a:cubicBezTo>
                    <a:pt x="127" y="1"/>
                    <a:pt x="127" y="0"/>
                    <a:pt x="125" y="1"/>
                  </a:cubicBezTo>
                  <a:cubicBezTo>
                    <a:pt x="124" y="1"/>
                    <a:pt x="122" y="3"/>
                    <a:pt x="123" y="5"/>
                  </a:cubicBezTo>
                  <a:cubicBezTo>
                    <a:pt x="126" y="8"/>
                    <a:pt x="127" y="12"/>
                    <a:pt x="126" y="17"/>
                  </a:cubicBezTo>
                  <a:cubicBezTo>
                    <a:pt x="125" y="19"/>
                    <a:pt x="125" y="19"/>
                    <a:pt x="126" y="21"/>
                  </a:cubicBezTo>
                  <a:cubicBezTo>
                    <a:pt x="127" y="23"/>
                    <a:pt x="126" y="25"/>
                    <a:pt x="125" y="27"/>
                  </a:cubicBezTo>
                  <a:cubicBezTo>
                    <a:pt x="124" y="31"/>
                    <a:pt x="121" y="34"/>
                    <a:pt x="120" y="38"/>
                  </a:cubicBezTo>
                  <a:cubicBezTo>
                    <a:pt x="120" y="39"/>
                    <a:pt x="120" y="40"/>
                    <a:pt x="120" y="41"/>
                  </a:cubicBezTo>
                  <a:cubicBezTo>
                    <a:pt x="120" y="42"/>
                    <a:pt x="119" y="43"/>
                    <a:pt x="118" y="44"/>
                  </a:cubicBezTo>
                  <a:cubicBezTo>
                    <a:pt x="118" y="45"/>
                    <a:pt x="118" y="48"/>
                    <a:pt x="118" y="49"/>
                  </a:cubicBezTo>
                  <a:cubicBezTo>
                    <a:pt x="118" y="50"/>
                    <a:pt x="118" y="51"/>
                    <a:pt x="118" y="52"/>
                  </a:cubicBezTo>
                  <a:cubicBezTo>
                    <a:pt x="118" y="53"/>
                    <a:pt x="117" y="54"/>
                    <a:pt x="116" y="55"/>
                  </a:cubicBezTo>
                  <a:cubicBezTo>
                    <a:pt x="116" y="55"/>
                    <a:pt x="117" y="57"/>
                    <a:pt x="117" y="57"/>
                  </a:cubicBezTo>
                  <a:cubicBezTo>
                    <a:pt x="116" y="59"/>
                    <a:pt x="116" y="57"/>
                    <a:pt x="114" y="57"/>
                  </a:cubicBezTo>
                  <a:cubicBezTo>
                    <a:pt x="113" y="57"/>
                    <a:pt x="114" y="59"/>
                    <a:pt x="114" y="59"/>
                  </a:cubicBezTo>
                  <a:cubicBezTo>
                    <a:pt x="114" y="61"/>
                    <a:pt x="115" y="60"/>
                    <a:pt x="114" y="62"/>
                  </a:cubicBezTo>
                  <a:cubicBezTo>
                    <a:pt x="114" y="62"/>
                    <a:pt x="113" y="62"/>
                    <a:pt x="113" y="63"/>
                  </a:cubicBezTo>
                  <a:cubicBezTo>
                    <a:pt x="112" y="64"/>
                    <a:pt x="113" y="64"/>
                    <a:pt x="113" y="65"/>
                  </a:cubicBezTo>
                  <a:cubicBezTo>
                    <a:pt x="112" y="66"/>
                    <a:pt x="113" y="66"/>
                    <a:pt x="112" y="68"/>
                  </a:cubicBezTo>
                  <a:cubicBezTo>
                    <a:pt x="109" y="70"/>
                    <a:pt x="112" y="70"/>
                    <a:pt x="112" y="73"/>
                  </a:cubicBezTo>
                  <a:cubicBezTo>
                    <a:pt x="112" y="74"/>
                    <a:pt x="111" y="75"/>
                    <a:pt x="110" y="77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2"/>
                    <a:pt x="108" y="81"/>
                    <a:pt x="107" y="81"/>
                  </a:cubicBezTo>
                  <a:cubicBezTo>
                    <a:pt x="104" y="82"/>
                    <a:pt x="102" y="85"/>
                    <a:pt x="101" y="87"/>
                  </a:cubicBezTo>
                  <a:cubicBezTo>
                    <a:pt x="99" y="88"/>
                    <a:pt x="97" y="90"/>
                    <a:pt x="96" y="92"/>
                  </a:cubicBezTo>
                  <a:cubicBezTo>
                    <a:pt x="94" y="95"/>
                    <a:pt x="93" y="94"/>
                    <a:pt x="91" y="96"/>
                  </a:cubicBezTo>
                  <a:cubicBezTo>
                    <a:pt x="90" y="97"/>
                    <a:pt x="90" y="98"/>
                    <a:pt x="89" y="99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5" y="100"/>
                    <a:pt x="83" y="102"/>
                    <a:pt x="81" y="102"/>
                  </a:cubicBezTo>
                  <a:cubicBezTo>
                    <a:pt x="79" y="104"/>
                    <a:pt x="78" y="103"/>
                    <a:pt x="77" y="100"/>
                  </a:cubicBezTo>
                  <a:cubicBezTo>
                    <a:pt x="77" y="98"/>
                    <a:pt x="74" y="97"/>
                    <a:pt x="73" y="99"/>
                  </a:cubicBezTo>
                  <a:cubicBezTo>
                    <a:pt x="72" y="101"/>
                    <a:pt x="69" y="102"/>
                    <a:pt x="68" y="104"/>
                  </a:cubicBezTo>
                  <a:cubicBezTo>
                    <a:pt x="68" y="105"/>
                    <a:pt x="68" y="109"/>
                    <a:pt x="67" y="109"/>
                  </a:cubicBezTo>
                  <a:cubicBezTo>
                    <a:pt x="66" y="110"/>
                    <a:pt x="63" y="108"/>
                    <a:pt x="61" y="109"/>
                  </a:cubicBezTo>
                  <a:cubicBezTo>
                    <a:pt x="59" y="110"/>
                    <a:pt x="61" y="113"/>
                    <a:pt x="59" y="113"/>
                  </a:cubicBezTo>
                  <a:cubicBezTo>
                    <a:pt x="53" y="114"/>
                    <a:pt x="59" y="122"/>
                    <a:pt x="55" y="124"/>
                  </a:cubicBezTo>
                  <a:cubicBezTo>
                    <a:pt x="53" y="125"/>
                    <a:pt x="51" y="123"/>
                    <a:pt x="53" y="127"/>
                  </a:cubicBezTo>
                  <a:cubicBezTo>
                    <a:pt x="55" y="129"/>
                    <a:pt x="55" y="129"/>
                    <a:pt x="55" y="132"/>
                  </a:cubicBezTo>
                  <a:cubicBezTo>
                    <a:pt x="55" y="133"/>
                    <a:pt x="56" y="136"/>
                    <a:pt x="55" y="137"/>
                  </a:cubicBezTo>
                  <a:cubicBezTo>
                    <a:pt x="53" y="138"/>
                    <a:pt x="53" y="133"/>
                    <a:pt x="51" y="136"/>
                  </a:cubicBezTo>
                  <a:cubicBezTo>
                    <a:pt x="50" y="137"/>
                    <a:pt x="50" y="140"/>
                    <a:pt x="48" y="141"/>
                  </a:cubicBezTo>
                  <a:cubicBezTo>
                    <a:pt x="44" y="141"/>
                    <a:pt x="47" y="138"/>
                    <a:pt x="47" y="137"/>
                  </a:cubicBezTo>
                  <a:cubicBezTo>
                    <a:pt x="47" y="135"/>
                    <a:pt x="46" y="132"/>
                    <a:pt x="45" y="131"/>
                  </a:cubicBezTo>
                  <a:cubicBezTo>
                    <a:pt x="44" y="131"/>
                    <a:pt x="43" y="132"/>
                    <a:pt x="43" y="131"/>
                  </a:cubicBezTo>
                  <a:cubicBezTo>
                    <a:pt x="42" y="130"/>
                    <a:pt x="42" y="129"/>
                    <a:pt x="41" y="129"/>
                  </a:cubicBezTo>
                  <a:cubicBezTo>
                    <a:pt x="39" y="127"/>
                    <a:pt x="39" y="130"/>
                    <a:pt x="38" y="131"/>
                  </a:cubicBezTo>
                  <a:cubicBezTo>
                    <a:pt x="37" y="132"/>
                    <a:pt x="36" y="132"/>
                    <a:pt x="36" y="133"/>
                  </a:cubicBezTo>
                  <a:cubicBezTo>
                    <a:pt x="35" y="133"/>
                    <a:pt x="35" y="135"/>
                    <a:pt x="34" y="136"/>
                  </a:cubicBezTo>
                  <a:cubicBezTo>
                    <a:pt x="33" y="138"/>
                    <a:pt x="33" y="139"/>
                    <a:pt x="33" y="142"/>
                  </a:cubicBezTo>
                  <a:cubicBezTo>
                    <a:pt x="32" y="145"/>
                    <a:pt x="30" y="145"/>
                    <a:pt x="29" y="146"/>
                  </a:cubicBezTo>
                  <a:cubicBezTo>
                    <a:pt x="26" y="148"/>
                    <a:pt x="29" y="150"/>
                    <a:pt x="30" y="153"/>
                  </a:cubicBezTo>
                  <a:cubicBezTo>
                    <a:pt x="30" y="155"/>
                    <a:pt x="30" y="157"/>
                    <a:pt x="30" y="159"/>
                  </a:cubicBezTo>
                  <a:cubicBezTo>
                    <a:pt x="31" y="162"/>
                    <a:pt x="30" y="163"/>
                    <a:pt x="27" y="163"/>
                  </a:cubicBezTo>
                  <a:cubicBezTo>
                    <a:pt x="24" y="163"/>
                    <a:pt x="24" y="163"/>
                    <a:pt x="23" y="166"/>
                  </a:cubicBezTo>
                  <a:cubicBezTo>
                    <a:pt x="22" y="170"/>
                    <a:pt x="23" y="175"/>
                    <a:pt x="18" y="176"/>
                  </a:cubicBezTo>
                  <a:cubicBezTo>
                    <a:pt x="16" y="176"/>
                    <a:pt x="14" y="176"/>
                    <a:pt x="12" y="177"/>
                  </a:cubicBezTo>
                  <a:cubicBezTo>
                    <a:pt x="10" y="178"/>
                    <a:pt x="7" y="180"/>
                    <a:pt x="5" y="177"/>
                  </a:cubicBezTo>
                  <a:cubicBezTo>
                    <a:pt x="5" y="178"/>
                    <a:pt x="4" y="181"/>
                    <a:pt x="5" y="182"/>
                  </a:cubicBezTo>
                  <a:cubicBezTo>
                    <a:pt x="5" y="183"/>
                    <a:pt x="6" y="184"/>
                    <a:pt x="6" y="185"/>
                  </a:cubicBezTo>
                  <a:cubicBezTo>
                    <a:pt x="6" y="186"/>
                    <a:pt x="5" y="187"/>
                    <a:pt x="6" y="188"/>
                  </a:cubicBezTo>
                  <a:cubicBezTo>
                    <a:pt x="7" y="191"/>
                    <a:pt x="4" y="190"/>
                    <a:pt x="4" y="192"/>
                  </a:cubicBezTo>
                  <a:cubicBezTo>
                    <a:pt x="3" y="193"/>
                    <a:pt x="5" y="194"/>
                    <a:pt x="4" y="196"/>
                  </a:cubicBezTo>
                  <a:cubicBezTo>
                    <a:pt x="4" y="197"/>
                    <a:pt x="0" y="198"/>
                    <a:pt x="3" y="200"/>
                  </a:cubicBezTo>
                  <a:cubicBezTo>
                    <a:pt x="4" y="200"/>
                    <a:pt x="5" y="202"/>
                    <a:pt x="6" y="204"/>
                  </a:cubicBezTo>
                  <a:cubicBezTo>
                    <a:pt x="7" y="206"/>
                    <a:pt x="9" y="208"/>
                    <a:pt x="9" y="210"/>
                  </a:cubicBezTo>
                  <a:cubicBezTo>
                    <a:pt x="10" y="210"/>
                    <a:pt x="12" y="211"/>
                    <a:pt x="13" y="212"/>
                  </a:cubicBezTo>
                  <a:cubicBezTo>
                    <a:pt x="13" y="212"/>
                    <a:pt x="11" y="215"/>
                    <a:pt x="11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1" y="216"/>
                    <a:pt x="10" y="216"/>
                    <a:pt x="10" y="216"/>
                  </a:cubicBezTo>
                  <a:cubicBezTo>
                    <a:pt x="11" y="216"/>
                    <a:pt x="11" y="216"/>
                    <a:pt x="12" y="216"/>
                  </a:cubicBezTo>
                  <a:cubicBezTo>
                    <a:pt x="12" y="216"/>
                    <a:pt x="11" y="217"/>
                    <a:pt x="11" y="217"/>
                  </a:cubicBezTo>
                  <a:cubicBezTo>
                    <a:pt x="11" y="217"/>
                    <a:pt x="12" y="218"/>
                    <a:pt x="12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8"/>
                    <a:pt x="13" y="218"/>
                    <a:pt x="13" y="217"/>
                  </a:cubicBezTo>
                  <a:cubicBezTo>
                    <a:pt x="14" y="218"/>
                    <a:pt x="15" y="220"/>
                    <a:pt x="16" y="221"/>
                  </a:cubicBezTo>
                  <a:cubicBezTo>
                    <a:pt x="16" y="221"/>
                    <a:pt x="15" y="221"/>
                    <a:pt x="15" y="222"/>
                  </a:cubicBezTo>
                  <a:cubicBezTo>
                    <a:pt x="16" y="223"/>
                    <a:pt x="16" y="226"/>
                    <a:pt x="17" y="225"/>
                  </a:cubicBezTo>
                  <a:cubicBezTo>
                    <a:pt x="18" y="227"/>
                    <a:pt x="20" y="228"/>
                    <a:pt x="21" y="229"/>
                  </a:cubicBezTo>
                  <a:cubicBezTo>
                    <a:pt x="21" y="229"/>
                    <a:pt x="21" y="229"/>
                    <a:pt x="21" y="229"/>
                  </a:cubicBezTo>
                  <a:cubicBezTo>
                    <a:pt x="21" y="229"/>
                    <a:pt x="23" y="229"/>
                    <a:pt x="22" y="230"/>
                  </a:cubicBezTo>
                  <a:cubicBezTo>
                    <a:pt x="20" y="231"/>
                    <a:pt x="21" y="231"/>
                    <a:pt x="22" y="232"/>
                  </a:cubicBezTo>
                  <a:cubicBezTo>
                    <a:pt x="22" y="233"/>
                    <a:pt x="23" y="234"/>
                    <a:pt x="23" y="236"/>
                  </a:cubicBezTo>
                  <a:cubicBezTo>
                    <a:pt x="23" y="236"/>
                    <a:pt x="23" y="237"/>
                    <a:pt x="23" y="237"/>
                  </a:cubicBezTo>
                  <a:cubicBezTo>
                    <a:pt x="24" y="237"/>
                    <a:pt x="24" y="236"/>
                    <a:pt x="24" y="236"/>
                  </a:cubicBezTo>
                  <a:cubicBezTo>
                    <a:pt x="25" y="238"/>
                    <a:pt x="26" y="237"/>
                    <a:pt x="27" y="238"/>
                  </a:cubicBezTo>
                  <a:cubicBezTo>
                    <a:pt x="27" y="238"/>
                    <a:pt x="27" y="240"/>
                    <a:pt x="28" y="240"/>
                  </a:cubicBezTo>
                  <a:cubicBezTo>
                    <a:pt x="31" y="242"/>
                    <a:pt x="28" y="237"/>
                    <a:pt x="30" y="240"/>
                  </a:cubicBezTo>
                  <a:cubicBezTo>
                    <a:pt x="31" y="240"/>
                    <a:pt x="31" y="242"/>
                    <a:pt x="31" y="243"/>
                  </a:cubicBezTo>
                  <a:cubicBezTo>
                    <a:pt x="31" y="242"/>
                    <a:pt x="35" y="244"/>
                    <a:pt x="32" y="245"/>
                  </a:cubicBezTo>
                  <a:cubicBezTo>
                    <a:pt x="33" y="247"/>
                    <a:pt x="34" y="246"/>
                    <a:pt x="35" y="246"/>
                  </a:cubicBezTo>
                  <a:cubicBezTo>
                    <a:pt x="35" y="246"/>
                    <a:pt x="36" y="246"/>
                    <a:pt x="36" y="246"/>
                  </a:cubicBezTo>
                  <a:cubicBezTo>
                    <a:pt x="36" y="246"/>
                    <a:pt x="37" y="247"/>
                    <a:pt x="37" y="247"/>
                  </a:cubicBezTo>
                  <a:cubicBezTo>
                    <a:pt x="37" y="247"/>
                    <a:pt x="38" y="248"/>
                    <a:pt x="38" y="248"/>
                  </a:cubicBezTo>
                  <a:cubicBezTo>
                    <a:pt x="38" y="248"/>
                    <a:pt x="38" y="247"/>
                    <a:pt x="38" y="247"/>
                  </a:cubicBezTo>
                  <a:cubicBezTo>
                    <a:pt x="40" y="248"/>
                    <a:pt x="43" y="247"/>
                    <a:pt x="43" y="248"/>
                  </a:cubicBezTo>
                  <a:cubicBezTo>
                    <a:pt x="44" y="248"/>
                    <a:pt x="45" y="248"/>
                    <a:pt x="44" y="249"/>
                  </a:cubicBezTo>
                  <a:cubicBezTo>
                    <a:pt x="46" y="249"/>
                    <a:pt x="44" y="251"/>
                    <a:pt x="44" y="251"/>
                  </a:cubicBezTo>
                  <a:cubicBezTo>
                    <a:pt x="42" y="252"/>
                    <a:pt x="40" y="252"/>
                    <a:pt x="43" y="254"/>
                  </a:cubicBezTo>
                  <a:cubicBezTo>
                    <a:pt x="44" y="255"/>
                    <a:pt x="45" y="255"/>
                    <a:pt x="45" y="257"/>
                  </a:cubicBezTo>
                  <a:cubicBezTo>
                    <a:pt x="46" y="259"/>
                    <a:pt x="45" y="260"/>
                    <a:pt x="46" y="262"/>
                  </a:cubicBezTo>
                  <a:cubicBezTo>
                    <a:pt x="47" y="264"/>
                    <a:pt x="48" y="264"/>
                    <a:pt x="49" y="265"/>
                  </a:cubicBezTo>
                  <a:cubicBezTo>
                    <a:pt x="50" y="266"/>
                    <a:pt x="50" y="267"/>
                    <a:pt x="51" y="268"/>
                  </a:cubicBezTo>
                  <a:cubicBezTo>
                    <a:pt x="53" y="268"/>
                    <a:pt x="55" y="268"/>
                    <a:pt x="56" y="269"/>
                  </a:cubicBezTo>
                  <a:cubicBezTo>
                    <a:pt x="56" y="270"/>
                    <a:pt x="56" y="271"/>
                    <a:pt x="57" y="271"/>
                  </a:cubicBezTo>
                  <a:cubicBezTo>
                    <a:pt x="57" y="272"/>
                    <a:pt x="59" y="272"/>
                    <a:pt x="59" y="273"/>
                  </a:cubicBezTo>
                  <a:cubicBezTo>
                    <a:pt x="62" y="275"/>
                    <a:pt x="66" y="274"/>
                    <a:pt x="69" y="273"/>
                  </a:cubicBezTo>
                  <a:cubicBezTo>
                    <a:pt x="70" y="272"/>
                    <a:pt x="71" y="271"/>
                    <a:pt x="71" y="271"/>
                  </a:cubicBezTo>
                  <a:cubicBezTo>
                    <a:pt x="72" y="270"/>
                    <a:pt x="72" y="270"/>
                    <a:pt x="73" y="270"/>
                  </a:cubicBezTo>
                  <a:cubicBezTo>
                    <a:pt x="75" y="269"/>
                    <a:pt x="76" y="268"/>
                    <a:pt x="77" y="267"/>
                  </a:cubicBezTo>
                  <a:cubicBezTo>
                    <a:pt x="80" y="264"/>
                    <a:pt x="79" y="262"/>
                    <a:pt x="83" y="267"/>
                  </a:cubicBezTo>
                  <a:cubicBezTo>
                    <a:pt x="83" y="268"/>
                    <a:pt x="88" y="272"/>
                    <a:pt x="88" y="272"/>
                  </a:cubicBezTo>
                  <a:cubicBezTo>
                    <a:pt x="90" y="271"/>
                    <a:pt x="91" y="270"/>
                    <a:pt x="92" y="270"/>
                  </a:cubicBezTo>
                  <a:cubicBezTo>
                    <a:pt x="95" y="268"/>
                    <a:pt x="99" y="268"/>
                    <a:pt x="102" y="267"/>
                  </a:cubicBezTo>
                  <a:cubicBezTo>
                    <a:pt x="103" y="266"/>
                    <a:pt x="103" y="267"/>
                    <a:pt x="104" y="267"/>
                  </a:cubicBezTo>
                  <a:cubicBezTo>
                    <a:pt x="105" y="267"/>
                    <a:pt x="107" y="266"/>
                    <a:pt x="108" y="265"/>
                  </a:cubicBezTo>
                  <a:cubicBezTo>
                    <a:pt x="109" y="265"/>
                    <a:pt x="110" y="264"/>
                    <a:pt x="110" y="263"/>
                  </a:cubicBezTo>
                  <a:cubicBezTo>
                    <a:pt x="111" y="262"/>
                    <a:pt x="110" y="262"/>
                    <a:pt x="109" y="260"/>
                  </a:cubicBezTo>
                  <a:cubicBezTo>
                    <a:pt x="109" y="259"/>
                    <a:pt x="110" y="257"/>
                    <a:pt x="111" y="256"/>
                  </a:cubicBezTo>
                  <a:cubicBezTo>
                    <a:pt x="112" y="257"/>
                    <a:pt x="113" y="258"/>
                    <a:pt x="114" y="259"/>
                  </a:cubicBezTo>
                  <a:cubicBezTo>
                    <a:pt x="116" y="260"/>
                    <a:pt x="117" y="261"/>
                    <a:pt x="119" y="259"/>
                  </a:cubicBezTo>
                  <a:cubicBezTo>
                    <a:pt x="121" y="258"/>
                    <a:pt x="129" y="251"/>
                    <a:pt x="132" y="252"/>
                  </a:cubicBezTo>
                  <a:cubicBezTo>
                    <a:pt x="134" y="253"/>
                    <a:pt x="132" y="255"/>
                    <a:pt x="134" y="256"/>
                  </a:cubicBezTo>
                  <a:cubicBezTo>
                    <a:pt x="135" y="257"/>
                    <a:pt x="138" y="254"/>
                    <a:pt x="139" y="253"/>
                  </a:cubicBezTo>
                  <a:cubicBezTo>
                    <a:pt x="141" y="252"/>
                    <a:pt x="142" y="251"/>
                    <a:pt x="144" y="250"/>
                  </a:cubicBezTo>
                  <a:cubicBezTo>
                    <a:pt x="145" y="250"/>
                    <a:pt x="145" y="249"/>
                    <a:pt x="146" y="248"/>
                  </a:cubicBezTo>
                  <a:cubicBezTo>
                    <a:pt x="146" y="247"/>
                    <a:pt x="144" y="248"/>
                    <a:pt x="143" y="248"/>
                  </a:cubicBezTo>
                  <a:cubicBezTo>
                    <a:pt x="144" y="247"/>
                    <a:pt x="144" y="247"/>
                    <a:pt x="143" y="246"/>
                  </a:cubicBezTo>
                  <a:cubicBezTo>
                    <a:pt x="143" y="245"/>
                    <a:pt x="144" y="245"/>
                    <a:pt x="145" y="244"/>
                  </a:cubicBezTo>
                  <a:cubicBezTo>
                    <a:pt x="146" y="243"/>
                    <a:pt x="148" y="243"/>
                    <a:pt x="149" y="241"/>
                  </a:cubicBezTo>
                  <a:cubicBezTo>
                    <a:pt x="150" y="240"/>
                    <a:pt x="149" y="240"/>
                    <a:pt x="147" y="239"/>
                  </a:cubicBezTo>
                  <a:cubicBezTo>
                    <a:pt x="146" y="238"/>
                    <a:pt x="145" y="236"/>
                    <a:pt x="144" y="235"/>
                  </a:cubicBezTo>
                  <a:cubicBezTo>
                    <a:pt x="146" y="235"/>
                    <a:pt x="147" y="233"/>
                    <a:pt x="147" y="232"/>
                  </a:cubicBezTo>
                  <a:cubicBezTo>
                    <a:pt x="147" y="231"/>
                    <a:pt x="147" y="230"/>
                    <a:pt x="148" y="229"/>
                  </a:cubicBezTo>
                  <a:cubicBezTo>
                    <a:pt x="148" y="229"/>
                    <a:pt x="149" y="228"/>
                    <a:pt x="149" y="228"/>
                  </a:cubicBezTo>
                  <a:cubicBezTo>
                    <a:pt x="149" y="228"/>
                    <a:pt x="149" y="227"/>
                    <a:pt x="149" y="227"/>
                  </a:cubicBezTo>
                  <a:cubicBezTo>
                    <a:pt x="151" y="224"/>
                    <a:pt x="152" y="221"/>
                    <a:pt x="155" y="219"/>
                  </a:cubicBezTo>
                  <a:cubicBezTo>
                    <a:pt x="158" y="217"/>
                    <a:pt x="161" y="214"/>
                    <a:pt x="163" y="211"/>
                  </a:cubicBezTo>
                  <a:cubicBezTo>
                    <a:pt x="164" y="209"/>
                    <a:pt x="165" y="207"/>
                    <a:pt x="165" y="205"/>
                  </a:cubicBezTo>
                  <a:cubicBezTo>
                    <a:pt x="166" y="205"/>
                    <a:pt x="167" y="203"/>
                    <a:pt x="167" y="203"/>
                  </a:cubicBezTo>
                  <a:cubicBezTo>
                    <a:pt x="167" y="202"/>
                    <a:pt x="167" y="202"/>
                    <a:pt x="167" y="201"/>
                  </a:cubicBezTo>
                  <a:cubicBezTo>
                    <a:pt x="167" y="200"/>
                    <a:pt x="168" y="199"/>
                    <a:pt x="168" y="197"/>
                  </a:cubicBezTo>
                  <a:cubicBezTo>
                    <a:pt x="169" y="196"/>
                    <a:pt x="168" y="196"/>
                    <a:pt x="169" y="195"/>
                  </a:cubicBezTo>
                  <a:cubicBezTo>
                    <a:pt x="169" y="195"/>
                    <a:pt x="170" y="194"/>
                    <a:pt x="171" y="194"/>
                  </a:cubicBezTo>
                  <a:cubicBezTo>
                    <a:pt x="172" y="193"/>
                    <a:pt x="172" y="192"/>
                    <a:pt x="174" y="191"/>
                  </a:cubicBezTo>
                  <a:cubicBezTo>
                    <a:pt x="174" y="190"/>
                    <a:pt x="175" y="190"/>
                    <a:pt x="175" y="189"/>
                  </a:cubicBezTo>
                  <a:cubicBezTo>
                    <a:pt x="176" y="188"/>
                    <a:pt x="175" y="188"/>
                    <a:pt x="175" y="187"/>
                  </a:cubicBezTo>
                  <a:cubicBezTo>
                    <a:pt x="175" y="185"/>
                    <a:pt x="176" y="184"/>
                    <a:pt x="177" y="183"/>
                  </a:cubicBezTo>
                  <a:cubicBezTo>
                    <a:pt x="178" y="182"/>
                    <a:pt x="178" y="182"/>
                    <a:pt x="179" y="182"/>
                  </a:cubicBezTo>
                  <a:cubicBezTo>
                    <a:pt x="180" y="182"/>
                    <a:pt x="179" y="181"/>
                    <a:pt x="179" y="181"/>
                  </a:cubicBezTo>
                  <a:cubicBezTo>
                    <a:pt x="180" y="179"/>
                    <a:pt x="182" y="177"/>
                    <a:pt x="182" y="176"/>
                  </a:cubicBezTo>
                  <a:cubicBezTo>
                    <a:pt x="182" y="174"/>
                    <a:pt x="181" y="173"/>
                    <a:pt x="182" y="171"/>
                  </a:cubicBezTo>
                  <a:cubicBezTo>
                    <a:pt x="182" y="170"/>
                    <a:pt x="183" y="170"/>
                    <a:pt x="184" y="169"/>
                  </a:cubicBezTo>
                  <a:cubicBezTo>
                    <a:pt x="184" y="169"/>
                    <a:pt x="183" y="168"/>
                    <a:pt x="183" y="168"/>
                  </a:cubicBezTo>
                  <a:cubicBezTo>
                    <a:pt x="184" y="167"/>
                    <a:pt x="183" y="164"/>
                    <a:pt x="184" y="163"/>
                  </a:cubicBezTo>
                  <a:cubicBezTo>
                    <a:pt x="185" y="163"/>
                    <a:pt x="190" y="165"/>
                    <a:pt x="191" y="166"/>
                  </a:cubicBezTo>
                  <a:cubicBezTo>
                    <a:pt x="194" y="168"/>
                    <a:pt x="193" y="173"/>
                    <a:pt x="197" y="175"/>
                  </a:cubicBezTo>
                  <a:cubicBezTo>
                    <a:pt x="200" y="176"/>
                    <a:pt x="205" y="179"/>
                    <a:pt x="207" y="177"/>
                  </a:cubicBezTo>
                  <a:cubicBezTo>
                    <a:pt x="208" y="176"/>
                    <a:pt x="209" y="174"/>
                    <a:pt x="209" y="173"/>
                  </a:cubicBezTo>
                  <a:cubicBezTo>
                    <a:pt x="212" y="170"/>
                    <a:pt x="213" y="166"/>
                    <a:pt x="215" y="163"/>
                  </a:cubicBezTo>
                  <a:cubicBezTo>
                    <a:pt x="215" y="161"/>
                    <a:pt x="215" y="160"/>
                    <a:pt x="216" y="159"/>
                  </a:cubicBezTo>
                  <a:cubicBezTo>
                    <a:pt x="216" y="158"/>
                    <a:pt x="217" y="158"/>
                    <a:pt x="217" y="158"/>
                  </a:cubicBezTo>
                  <a:cubicBezTo>
                    <a:pt x="218" y="158"/>
                    <a:pt x="218" y="158"/>
                    <a:pt x="219" y="156"/>
                  </a:cubicBezTo>
                  <a:cubicBezTo>
                    <a:pt x="219" y="155"/>
                    <a:pt x="219" y="154"/>
                    <a:pt x="219" y="153"/>
                  </a:cubicBezTo>
                  <a:cubicBezTo>
                    <a:pt x="219" y="151"/>
                    <a:pt x="220" y="150"/>
                    <a:pt x="221" y="149"/>
                  </a:cubicBezTo>
                  <a:cubicBezTo>
                    <a:pt x="221" y="148"/>
                    <a:pt x="221" y="148"/>
                    <a:pt x="221" y="147"/>
                  </a:cubicBezTo>
                  <a:cubicBezTo>
                    <a:pt x="221" y="147"/>
                    <a:pt x="222" y="147"/>
                    <a:pt x="222" y="147"/>
                  </a:cubicBezTo>
                  <a:cubicBezTo>
                    <a:pt x="223" y="146"/>
                    <a:pt x="224" y="144"/>
                    <a:pt x="224" y="142"/>
                  </a:cubicBezTo>
                  <a:cubicBezTo>
                    <a:pt x="227" y="145"/>
                    <a:pt x="230" y="147"/>
                    <a:pt x="232" y="150"/>
                  </a:cubicBezTo>
                  <a:cubicBezTo>
                    <a:pt x="233" y="147"/>
                    <a:pt x="235" y="142"/>
                    <a:pt x="237" y="140"/>
                  </a:cubicBezTo>
                  <a:cubicBezTo>
                    <a:pt x="238" y="138"/>
                    <a:pt x="242" y="134"/>
                    <a:pt x="241" y="138"/>
                  </a:cubicBezTo>
                  <a:cubicBezTo>
                    <a:pt x="243" y="137"/>
                    <a:pt x="244" y="136"/>
                    <a:pt x="245" y="134"/>
                  </a:cubicBezTo>
                  <a:cubicBezTo>
                    <a:pt x="245" y="134"/>
                    <a:pt x="246" y="133"/>
                    <a:pt x="247" y="133"/>
                  </a:cubicBezTo>
                  <a:cubicBezTo>
                    <a:pt x="248" y="132"/>
                    <a:pt x="247" y="133"/>
                    <a:pt x="248" y="132"/>
                  </a:cubicBezTo>
                  <a:cubicBezTo>
                    <a:pt x="248" y="132"/>
                    <a:pt x="248" y="133"/>
                    <a:pt x="249" y="133"/>
                  </a:cubicBezTo>
                  <a:cubicBezTo>
                    <a:pt x="249" y="133"/>
                    <a:pt x="251" y="130"/>
                    <a:pt x="251" y="129"/>
                  </a:cubicBezTo>
                  <a:cubicBezTo>
                    <a:pt x="252" y="129"/>
                    <a:pt x="251" y="129"/>
                    <a:pt x="251" y="128"/>
                  </a:cubicBezTo>
                  <a:cubicBezTo>
                    <a:pt x="250" y="128"/>
                    <a:pt x="251" y="128"/>
                    <a:pt x="251" y="127"/>
                  </a:cubicBezTo>
                  <a:cubicBezTo>
                    <a:pt x="251" y="127"/>
                    <a:pt x="252" y="126"/>
                    <a:pt x="252" y="126"/>
                  </a:cubicBezTo>
                  <a:cubicBezTo>
                    <a:pt x="253" y="125"/>
                    <a:pt x="254" y="124"/>
                    <a:pt x="255" y="123"/>
                  </a:cubicBezTo>
                  <a:cubicBezTo>
                    <a:pt x="256" y="121"/>
                    <a:pt x="257" y="121"/>
                    <a:pt x="259" y="119"/>
                  </a:cubicBezTo>
                  <a:cubicBezTo>
                    <a:pt x="261" y="116"/>
                    <a:pt x="260" y="118"/>
                    <a:pt x="259" y="115"/>
                  </a:cubicBezTo>
                  <a:cubicBezTo>
                    <a:pt x="259" y="114"/>
                    <a:pt x="260" y="112"/>
                    <a:pt x="260" y="110"/>
                  </a:cubicBezTo>
                  <a:cubicBezTo>
                    <a:pt x="260" y="110"/>
                    <a:pt x="260" y="110"/>
                    <a:pt x="260" y="110"/>
                  </a:cubicBezTo>
                  <a:cubicBezTo>
                    <a:pt x="260" y="109"/>
                    <a:pt x="260" y="109"/>
                    <a:pt x="261" y="108"/>
                  </a:cubicBezTo>
                  <a:cubicBezTo>
                    <a:pt x="261" y="108"/>
                    <a:pt x="261" y="107"/>
                    <a:pt x="262" y="107"/>
                  </a:cubicBezTo>
                  <a:cubicBezTo>
                    <a:pt x="263" y="106"/>
                    <a:pt x="264" y="105"/>
                    <a:pt x="264" y="103"/>
                  </a:cubicBezTo>
                  <a:cubicBezTo>
                    <a:pt x="264" y="103"/>
                    <a:pt x="264" y="102"/>
                    <a:pt x="264" y="102"/>
                  </a:cubicBezTo>
                  <a:cubicBezTo>
                    <a:pt x="264" y="102"/>
                    <a:pt x="263" y="102"/>
                    <a:pt x="263" y="102"/>
                  </a:cubicBezTo>
                  <a:cubicBezTo>
                    <a:pt x="263" y="101"/>
                    <a:pt x="264" y="101"/>
                    <a:pt x="264" y="101"/>
                  </a:cubicBezTo>
                  <a:cubicBezTo>
                    <a:pt x="263" y="98"/>
                    <a:pt x="264" y="96"/>
                    <a:pt x="264" y="93"/>
                  </a:cubicBezTo>
                  <a:cubicBezTo>
                    <a:pt x="270" y="98"/>
                    <a:pt x="276" y="103"/>
                    <a:pt x="282" y="109"/>
                  </a:cubicBezTo>
                  <a:cubicBezTo>
                    <a:pt x="284" y="110"/>
                    <a:pt x="287" y="112"/>
                    <a:pt x="289" y="114"/>
                  </a:cubicBezTo>
                  <a:cubicBezTo>
                    <a:pt x="291" y="116"/>
                    <a:pt x="293" y="117"/>
                    <a:pt x="295" y="119"/>
                  </a:cubicBezTo>
                  <a:cubicBezTo>
                    <a:pt x="296" y="120"/>
                    <a:pt x="295" y="119"/>
                    <a:pt x="296" y="119"/>
                  </a:cubicBezTo>
                  <a:cubicBezTo>
                    <a:pt x="299" y="115"/>
                    <a:pt x="298" y="108"/>
                    <a:pt x="302" y="105"/>
                  </a:cubicBezTo>
                  <a:cubicBezTo>
                    <a:pt x="302" y="104"/>
                    <a:pt x="301" y="104"/>
                    <a:pt x="301" y="104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10325" descr="© INSCALE GmbH, 05.05.2010&#10;http://www.presentationload.com/">
              <a:extLst>
                <a:ext uri="{FF2B5EF4-FFF2-40B4-BE49-F238E27FC236}">
                  <a16:creationId xmlns:a16="http://schemas.microsoft.com/office/drawing/2014/main" id="{E01CF422-B9EA-0844-8D5D-A7DF9686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708"/>
              <a:ext cx="635" cy="574"/>
            </a:xfrm>
            <a:custGeom>
              <a:avLst/>
              <a:gdLst>
                <a:gd name="T0" fmla="*/ 623 w 410"/>
                <a:gd name="T1" fmla="*/ 447 h 370"/>
                <a:gd name="T2" fmla="*/ 616 w 410"/>
                <a:gd name="T3" fmla="*/ 445 h 370"/>
                <a:gd name="T4" fmla="*/ 604 w 410"/>
                <a:gd name="T5" fmla="*/ 434 h 370"/>
                <a:gd name="T6" fmla="*/ 595 w 410"/>
                <a:gd name="T7" fmla="*/ 417 h 370"/>
                <a:gd name="T8" fmla="*/ 598 w 410"/>
                <a:gd name="T9" fmla="*/ 391 h 370"/>
                <a:gd name="T10" fmla="*/ 595 w 410"/>
                <a:gd name="T11" fmla="*/ 371 h 370"/>
                <a:gd name="T12" fmla="*/ 582 w 410"/>
                <a:gd name="T13" fmla="*/ 357 h 370"/>
                <a:gd name="T14" fmla="*/ 572 w 410"/>
                <a:gd name="T15" fmla="*/ 344 h 370"/>
                <a:gd name="T16" fmla="*/ 551 w 410"/>
                <a:gd name="T17" fmla="*/ 334 h 370"/>
                <a:gd name="T18" fmla="*/ 537 w 410"/>
                <a:gd name="T19" fmla="*/ 321 h 370"/>
                <a:gd name="T20" fmla="*/ 517 w 410"/>
                <a:gd name="T21" fmla="*/ 303 h 370"/>
                <a:gd name="T22" fmla="*/ 528 w 410"/>
                <a:gd name="T23" fmla="*/ 234 h 370"/>
                <a:gd name="T24" fmla="*/ 514 w 410"/>
                <a:gd name="T25" fmla="*/ 208 h 370"/>
                <a:gd name="T26" fmla="*/ 482 w 410"/>
                <a:gd name="T27" fmla="*/ 199 h 370"/>
                <a:gd name="T28" fmla="*/ 472 w 410"/>
                <a:gd name="T29" fmla="*/ 163 h 370"/>
                <a:gd name="T30" fmla="*/ 443 w 410"/>
                <a:gd name="T31" fmla="*/ 133 h 370"/>
                <a:gd name="T32" fmla="*/ 429 w 410"/>
                <a:gd name="T33" fmla="*/ 121 h 370"/>
                <a:gd name="T34" fmla="*/ 414 w 410"/>
                <a:gd name="T35" fmla="*/ 98 h 370"/>
                <a:gd name="T36" fmla="*/ 409 w 410"/>
                <a:gd name="T37" fmla="*/ 78 h 370"/>
                <a:gd name="T38" fmla="*/ 414 w 410"/>
                <a:gd name="T39" fmla="*/ 29 h 370"/>
                <a:gd name="T40" fmla="*/ 403 w 410"/>
                <a:gd name="T41" fmla="*/ 22 h 370"/>
                <a:gd name="T42" fmla="*/ 395 w 410"/>
                <a:gd name="T43" fmla="*/ 11 h 370"/>
                <a:gd name="T44" fmla="*/ 379 w 410"/>
                <a:gd name="T45" fmla="*/ 2 h 370"/>
                <a:gd name="T46" fmla="*/ 65 w 410"/>
                <a:gd name="T47" fmla="*/ 5 h 370"/>
                <a:gd name="T48" fmla="*/ 3 w 410"/>
                <a:gd name="T49" fmla="*/ 11 h 370"/>
                <a:gd name="T50" fmla="*/ 9 w 410"/>
                <a:gd name="T51" fmla="*/ 14 h 370"/>
                <a:gd name="T52" fmla="*/ 12 w 410"/>
                <a:gd name="T53" fmla="*/ 26 h 370"/>
                <a:gd name="T54" fmla="*/ 12 w 410"/>
                <a:gd name="T55" fmla="*/ 37 h 370"/>
                <a:gd name="T56" fmla="*/ 22 w 410"/>
                <a:gd name="T57" fmla="*/ 43 h 370"/>
                <a:gd name="T58" fmla="*/ 36 w 410"/>
                <a:gd name="T59" fmla="*/ 61 h 370"/>
                <a:gd name="T60" fmla="*/ 45 w 410"/>
                <a:gd name="T61" fmla="*/ 76 h 370"/>
                <a:gd name="T62" fmla="*/ 56 w 410"/>
                <a:gd name="T63" fmla="*/ 84 h 370"/>
                <a:gd name="T64" fmla="*/ 62 w 410"/>
                <a:gd name="T65" fmla="*/ 92 h 370"/>
                <a:gd name="T66" fmla="*/ 79 w 410"/>
                <a:gd name="T67" fmla="*/ 88 h 370"/>
                <a:gd name="T68" fmla="*/ 87 w 410"/>
                <a:gd name="T69" fmla="*/ 99 h 370"/>
                <a:gd name="T70" fmla="*/ 77 w 410"/>
                <a:gd name="T71" fmla="*/ 110 h 370"/>
                <a:gd name="T72" fmla="*/ 68 w 410"/>
                <a:gd name="T73" fmla="*/ 129 h 370"/>
                <a:gd name="T74" fmla="*/ 71 w 410"/>
                <a:gd name="T75" fmla="*/ 143 h 370"/>
                <a:gd name="T76" fmla="*/ 82 w 410"/>
                <a:gd name="T77" fmla="*/ 154 h 370"/>
                <a:gd name="T78" fmla="*/ 87 w 410"/>
                <a:gd name="T79" fmla="*/ 166 h 370"/>
                <a:gd name="T80" fmla="*/ 96 w 410"/>
                <a:gd name="T81" fmla="*/ 177 h 370"/>
                <a:gd name="T82" fmla="*/ 110 w 410"/>
                <a:gd name="T83" fmla="*/ 182 h 370"/>
                <a:gd name="T84" fmla="*/ 112 w 410"/>
                <a:gd name="T85" fmla="*/ 199 h 370"/>
                <a:gd name="T86" fmla="*/ 112 w 410"/>
                <a:gd name="T87" fmla="*/ 482 h 370"/>
                <a:gd name="T88" fmla="*/ 359 w 410"/>
                <a:gd name="T89" fmla="*/ 512 h 370"/>
                <a:gd name="T90" fmla="*/ 539 w 410"/>
                <a:gd name="T91" fmla="*/ 523 h 370"/>
                <a:gd name="T92" fmla="*/ 536 w 410"/>
                <a:gd name="T93" fmla="*/ 541 h 370"/>
                <a:gd name="T94" fmla="*/ 522 w 410"/>
                <a:gd name="T95" fmla="*/ 558 h 370"/>
                <a:gd name="T96" fmla="*/ 565 w 410"/>
                <a:gd name="T97" fmla="*/ 572 h 370"/>
                <a:gd name="T98" fmla="*/ 585 w 410"/>
                <a:gd name="T99" fmla="*/ 554 h 370"/>
                <a:gd name="T100" fmla="*/ 584 w 410"/>
                <a:gd name="T101" fmla="*/ 543 h 370"/>
                <a:gd name="T102" fmla="*/ 585 w 410"/>
                <a:gd name="T103" fmla="*/ 531 h 370"/>
                <a:gd name="T104" fmla="*/ 590 w 410"/>
                <a:gd name="T105" fmla="*/ 501 h 370"/>
                <a:gd name="T106" fmla="*/ 599 w 410"/>
                <a:gd name="T107" fmla="*/ 515 h 370"/>
                <a:gd name="T108" fmla="*/ 618 w 410"/>
                <a:gd name="T109" fmla="*/ 503 h 370"/>
                <a:gd name="T110" fmla="*/ 624 w 410"/>
                <a:gd name="T111" fmla="*/ 481 h 370"/>
                <a:gd name="T112" fmla="*/ 626 w 410"/>
                <a:gd name="T113" fmla="*/ 470 h 3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0"/>
                <a:gd name="T172" fmla="*/ 0 h 370"/>
                <a:gd name="T173" fmla="*/ 410 w 410"/>
                <a:gd name="T174" fmla="*/ 370 h 3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0" h="370">
                  <a:moveTo>
                    <a:pt x="408" y="292"/>
                  </a:moveTo>
                  <a:cubicBezTo>
                    <a:pt x="408" y="289"/>
                    <a:pt x="404" y="293"/>
                    <a:pt x="403" y="291"/>
                  </a:cubicBezTo>
                  <a:cubicBezTo>
                    <a:pt x="402" y="290"/>
                    <a:pt x="403" y="289"/>
                    <a:pt x="402" y="288"/>
                  </a:cubicBezTo>
                  <a:cubicBezTo>
                    <a:pt x="402" y="287"/>
                    <a:pt x="400" y="287"/>
                    <a:pt x="400" y="286"/>
                  </a:cubicBezTo>
                  <a:cubicBezTo>
                    <a:pt x="399" y="284"/>
                    <a:pt x="396" y="283"/>
                    <a:pt x="396" y="285"/>
                  </a:cubicBezTo>
                  <a:cubicBezTo>
                    <a:pt x="395" y="286"/>
                    <a:pt x="397" y="286"/>
                    <a:pt x="398" y="287"/>
                  </a:cubicBezTo>
                  <a:cubicBezTo>
                    <a:pt x="399" y="289"/>
                    <a:pt x="399" y="291"/>
                    <a:pt x="396" y="290"/>
                  </a:cubicBezTo>
                  <a:cubicBezTo>
                    <a:pt x="395" y="289"/>
                    <a:pt x="391" y="286"/>
                    <a:pt x="391" y="285"/>
                  </a:cubicBezTo>
                  <a:cubicBezTo>
                    <a:pt x="391" y="283"/>
                    <a:pt x="392" y="282"/>
                    <a:pt x="390" y="280"/>
                  </a:cubicBezTo>
                  <a:cubicBezTo>
                    <a:pt x="388" y="278"/>
                    <a:pt x="387" y="276"/>
                    <a:pt x="387" y="274"/>
                  </a:cubicBezTo>
                  <a:cubicBezTo>
                    <a:pt x="386" y="272"/>
                    <a:pt x="386" y="272"/>
                    <a:pt x="387" y="270"/>
                  </a:cubicBezTo>
                  <a:cubicBezTo>
                    <a:pt x="387" y="269"/>
                    <a:pt x="385" y="270"/>
                    <a:pt x="384" y="269"/>
                  </a:cubicBezTo>
                  <a:cubicBezTo>
                    <a:pt x="383" y="267"/>
                    <a:pt x="383" y="265"/>
                    <a:pt x="384" y="264"/>
                  </a:cubicBezTo>
                  <a:cubicBezTo>
                    <a:pt x="386" y="261"/>
                    <a:pt x="388" y="263"/>
                    <a:pt x="389" y="259"/>
                  </a:cubicBezTo>
                  <a:cubicBezTo>
                    <a:pt x="389" y="256"/>
                    <a:pt x="387" y="254"/>
                    <a:pt x="386" y="252"/>
                  </a:cubicBezTo>
                  <a:cubicBezTo>
                    <a:pt x="384" y="250"/>
                    <a:pt x="384" y="248"/>
                    <a:pt x="383" y="245"/>
                  </a:cubicBezTo>
                  <a:cubicBezTo>
                    <a:pt x="382" y="242"/>
                    <a:pt x="386" y="244"/>
                    <a:pt x="385" y="241"/>
                  </a:cubicBezTo>
                  <a:cubicBezTo>
                    <a:pt x="385" y="240"/>
                    <a:pt x="384" y="240"/>
                    <a:pt x="384" y="239"/>
                  </a:cubicBezTo>
                  <a:cubicBezTo>
                    <a:pt x="383" y="238"/>
                    <a:pt x="383" y="237"/>
                    <a:pt x="383" y="236"/>
                  </a:cubicBezTo>
                  <a:cubicBezTo>
                    <a:pt x="383" y="232"/>
                    <a:pt x="381" y="234"/>
                    <a:pt x="378" y="232"/>
                  </a:cubicBezTo>
                  <a:cubicBezTo>
                    <a:pt x="378" y="232"/>
                    <a:pt x="377" y="231"/>
                    <a:pt x="376" y="230"/>
                  </a:cubicBezTo>
                  <a:cubicBezTo>
                    <a:pt x="375" y="229"/>
                    <a:pt x="374" y="230"/>
                    <a:pt x="374" y="229"/>
                  </a:cubicBezTo>
                  <a:cubicBezTo>
                    <a:pt x="374" y="228"/>
                    <a:pt x="374" y="227"/>
                    <a:pt x="374" y="226"/>
                  </a:cubicBezTo>
                  <a:cubicBezTo>
                    <a:pt x="374" y="225"/>
                    <a:pt x="370" y="222"/>
                    <a:pt x="369" y="222"/>
                  </a:cubicBezTo>
                  <a:cubicBezTo>
                    <a:pt x="365" y="222"/>
                    <a:pt x="366" y="217"/>
                    <a:pt x="363" y="217"/>
                  </a:cubicBezTo>
                  <a:cubicBezTo>
                    <a:pt x="361" y="217"/>
                    <a:pt x="360" y="221"/>
                    <a:pt x="357" y="219"/>
                  </a:cubicBezTo>
                  <a:cubicBezTo>
                    <a:pt x="355" y="218"/>
                    <a:pt x="356" y="216"/>
                    <a:pt x="356" y="215"/>
                  </a:cubicBezTo>
                  <a:cubicBezTo>
                    <a:pt x="356" y="213"/>
                    <a:pt x="360" y="214"/>
                    <a:pt x="357" y="212"/>
                  </a:cubicBezTo>
                  <a:cubicBezTo>
                    <a:pt x="353" y="214"/>
                    <a:pt x="353" y="211"/>
                    <a:pt x="351" y="209"/>
                  </a:cubicBezTo>
                  <a:cubicBezTo>
                    <a:pt x="350" y="208"/>
                    <a:pt x="348" y="208"/>
                    <a:pt x="347" y="207"/>
                  </a:cubicBezTo>
                  <a:cubicBezTo>
                    <a:pt x="346" y="207"/>
                    <a:pt x="346" y="205"/>
                    <a:pt x="346" y="204"/>
                  </a:cubicBezTo>
                  <a:cubicBezTo>
                    <a:pt x="343" y="203"/>
                    <a:pt x="341" y="203"/>
                    <a:pt x="339" y="200"/>
                  </a:cubicBezTo>
                  <a:cubicBezTo>
                    <a:pt x="337" y="198"/>
                    <a:pt x="336" y="197"/>
                    <a:pt x="334" y="195"/>
                  </a:cubicBezTo>
                  <a:cubicBezTo>
                    <a:pt x="325" y="187"/>
                    <a:pt x="335" y="177"/>
                    <a:pt x="337" y="170"/>
                  </a:cubicBezTo>
                  <a:cubicBezTo>
                    <a:pt x="338" y="165"/>
                    <a:pt x="344" y="162"/>
                    <a:pt x="343" y="157"/>
                  </a:cubicBezTo>
                  <a:cubicBezTo>
                    <a:pt x="342" y="154"/>
                    <a:pt x="340" y="153"/>
                    <a:pt x="341" y="151"/>
                  </a:cubicBezTo>
                  <a:cubicBezTo>
                    <a:pt x="342" y="149"/>
                    <a:pt x="345" y="147"/>
                    <a:pt x="346" y="146"/>
                  </a:cubicBezTo>
                  <a:cubicBezTo>
                    <a:pt x="350" y="142"/>
                    <a:pt x="342" y="138"/>
                    <a:pt x="339" y="136"/>
                  </a:cubicBezTo>
                  <a:cubicBezTo>
                    <a:pt x="337" y="135"/>
                    <a:pt x="334" y="135"/>
                    <a:pt x="332" y="134"/>
                  </a:cubicBezTo>
                  <a:cubicBezTo>
                    <a:pt x="331" y="133"/>
                    <a:pt x="327" y="131"/>
                    <a:pt x="325" y="132"/>
                  </a:cubicBezTo>
                  <a:cubicBezTo>
                    <a:pt x="323" y="134"/>
                    <a:pt x="323" y="141"/>
                    <a:pt x="318" y="140"/>
                  </a:cubicBezTo>
                  <a:cubicBezTo>
                    <a:pt x="313" y="138"/>
                    <a:pt x="313" y="131"/>
                    <a:pt x="311" y="128"/>
                  </a:cubicBezTo>
                  <a:cubicBezTo>
                    <a:pt x="310" y="124"/>
                    <a:pt x="312" y="125"/>
                    <a:pt x="312" y="122"/>
                  </a:cubicBezTo>
                  <a:cubicBezTo>
                    <a:pt x="312" y="120"/>
                    <a:pt x="311" y="117"/>
                    <a:pt x="310" y="115"/>
                  </a:cubicBezTo>
                  <a:cubicBezTo>
                    <a:pt x="310" y="111"/>
                    <a:pt x="308" y="108"/>
                    <a:pt x="305" y="105"/>
                  </a:cubicBezTo>
                  <a:cubicBezTo>
                    <a:pt x="302" y="102"/>
                    <a:pt x="298" y="99"/>
                    <a:pt x="295" y="97"/>
                  </a:cubicBezTo>
                  <a:cubicBezTo>
                    <a:pt x="293" y="95"/>
                    <a:pt x="291" y="95"/>
                    <a:pt x="289" y="92"/>
                  </a:cubicBezTo>
                  <a:cubicBezTo>
                    <a:pt x="288" y="90"/>
                    <a:pt x="288" y="87"/>
                    <a:pt x="286" y="86"/>
                  </a:cubicBezTo>
                  <a:cubicBezTo>
                    <a:pt x="285" y="85"/>
                    <a:pt x="284" y="86"/>
                    <a:pt x="283" y="85"/>
                  </a:cubicBezTo>
                  <a:cubicBezTo>
                    <a:pt x="282" y="84"/>
                    <a:pt x="282" y="83"/>
                    <a:pt x="282" y="82"/>
                  </a:cubicBezTo>
                  <a:cubicBezTo>
                    <a:pt x="281" y="80"/>
                    <a:pt x="278" y="80"/>
                    <a:pt x="277" y="78"/>
                  </a:cubicBezTo>
                  <a:cubicBezTo>
                    <a:pt x="276" y="76"/>
                    <a:pt x="274" y="75"/>
                    <a:pt x="272" y="74"/>
                  </a:cubicBezTo>
                  <a:cubicBezTo>
                    <a:pt x="270" y="72"/>
                    <a:pt x="270" y="71"/>
                    <a:pt x="270" y="68"/>
                  </a:cubicBezTo>
                  <a:cubicBezTo>
                    <a:pt x="270" y="65"/>
                    <a:pt x="269" y="65"/>
                    <a:pt x="267" y="63"/>
                  </a:cubicBezTo>
                  <a:cubicBezTo>
                    <a:pt x="266" y="62"/>
                    <a:pt x="265" y="60"/>
                    <a:pt x="265" y="59"/>
                  </a:cubicBezTo>
                  <a:cubicBezTo>
                    <a:pt x="265" y="58"/>
                    <a:pt x="267" y="57"/>
                    <a:pt x="267" y="56"/>
                  </a:cubicBezTo>
                  <a:cubicBezTo>
                    <a:pt x="267" y="54"/>
                    <a:pt x="265" y="52"/>
                    <a:pt x="264" y="50"/>
                  </a:cubicBezTo>
                  <a:cubicBezTo>
                    <a:pt x="263" y="48"/>
                    <a:pt x="263" y="46"/>
                    <a:pt x="262" y="43"/>
                  </a:cubicBezTo>
                  <a:cubicBezTo>
                    <a:pt x="261" y="40"/>
                    <a:pt x="260" y="33"/>
                    <a:pt x="262" y="30"/>
                  </a:cubicBezTo>
                  <a:cubicBezTo>
                    <a:pt x="264" y="27"/>
                    <a:pt x="263" y="22"/>
                    <a:pt x="267" y="19"/>
                  </a:cubicBezTo>
                  <a:cubicBezTo>
                    <a:pt x="265" y="18"/>
                    <a:pt x="264" y="20"/>
                    <a:pt x="263" y="18"/>
                  </a:cubicBezTo>
                  <a:cubicBezTo>
                    <a:pt x="262" y="18"/>
                    <a:pt x="261" y="17"/>
                    <a:pt x="260" y="16"/>
                  </a:cubicBezTo>
                  <a:cubicBezTo>
                    <a:pt x="260" y="16"/>
                    <a:pt x="261" y="14"/>
                    <a:pt x="260" y="14"/>
                  </a:cubicBezTo>
                  <a:cubicBezTo>
                    <a:pt x="260" y="13"/>
                    <a:pt x="257" y="12"/>
                    <a:pt x="256" y="10"/>
                  </a:cubicBezTo>
                  <a:cubicBezTo>
                    <a:pt x="256" y="9"/>
                    <a:pt x="255" y="9"/>
                    <a:pt x="255" y="9"/>
                  </a:cubicBezTo>
                  <a:cubicBezTo>
                    <a:pt x="255" y="8"/>
                    <a:pt x="255" y="7"/>
                    <a:pt x="255" y="7"/>
                  </a:cubicBezTo>
                  <a:cubicBezTo>
                    <a:pt x="254" y="6"/>
                    <a:pt x="252" y="6"/>
                    <a:pt x="251" y="5"/>
                  </a:cubicBezTo>
                  <a:cubicBezTo>
                    <a:pt x="250" y="4"/>
                    <a:pt x="250" y="3"/>
                    <a:pt x="249" y="2"/>
                  </a:cubicBezTo>
                  <a:cubicBezTo>
                    <a:pt x="248" y="0"/>
                    <a:pt x="247" y="0"/>
                    <a:pt x="245" y="1"/>
                  </a:cubicBezTo>
                  <a:cubicBezTo>
                    <a:pt x="239" y="1"/>
                    <a:pt x="233" y="1"/>
                    <a:pt x="227" y="1"/>
                  </a:cubicBezTo>
                  <a:cubicBezTo>
                    <a:pt x="214" y="2"/>
                    <a:pt x="201" y="2"/>
                    <a:pt x="188" y="2"/>
                  </a:cubicBezTo>
                  <a:cubicBezTo>
                    <a:pt x="139" y="4"/>
                    <a:pt x="90" y="4"/>
                    <a:pt x="42" y="3"/>
                  </a:cubicBezTo>
                  <a:cubicBezTo>
                    <a:pt x="31" y="3"/>
                    <a:pt x="20" y="3"/>
                    <a:pt x="9" y="3"/>
                  </a:cubicBezTo>
                  <a:cubicBezTo>
                    <a:pt x="7" y="3"/>
                    <a:pt x="0" y="1"/>
                    <a:pt x="2" y="5"/>
                  </a:cubicBezTo>
                  <a:cubicBezTo>
                    <a:pt x="2" y="6"/>
                    <a:pt x="1" y="7"/>
                    <a:pt x="2" y="7"/>
                  </a:cubicBezTo>
                  <a:cubicBezTo>
                    <a:pt x="4" y="8"/>
                    <a:pt x="4" y="7"/>
                    <a:pt x="5" y="8"/>
                  </a:cubicBezTo>
                  <a:cubicBezTo>
                    <a:pt x="6" y="7"/>
                    <a:pt x="6" y="3"/>
                    <a:pt x="8" y="6"/>
                  </a:cubicBezTo>
                  <a:cubicBezTo>
                    <a:pt x="9" y="8"/>
                    <a:pt x="8" y="9"/>
                    <a:pt x="6" y="9"/>
                  </a:cubicBezTo>
                  <a:cubicBezTo>
                    <a:pt x="6" y="10"/>
                    <a:pt x="6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8"/>
                    <a:pt x="9" y="19"/>
                    <a:pt x="9" y="20"/>
                  </a:cubicBezTo>
                  <a:cubicBezTo>
                    <a:pt x="10" y="21"/>
                    <a:pt x="11" y="22"/>
                    <a:pt x="10" y="23"/>
                  </a:cubicBezTo>
                  <a:cubicBezTo>
                    <a:pt x="10" y="24"/>
                    <a:pt x="8" y="23"/>
                    <a:pt x="8" y="24"/>
                  </a:cubicBezTo>
                  <a:cubicBezTo>
                    <a:pt x="8" y="26"/>
                    <a:pt x="11" y="24"/>
                    <a:pt x="12" y="25"/>
                  </a:cubicBezTo>
                  <a:cubicBezTo>
                    <a:pt x="12" y="25"/>
                    <a:pt x="14" y="26"/>
                    <a:pt x="14" y="26"/>
                  </a:cubicBezTo>
                  <a:cubicBezTo>
                    <a:pt x="15" y="27"/>
                    <a:pt x="14" y="28"/>
                    <a:pt x="14" y="28"/>
                  </a:cubicBezTo>
                  <a:cubicBezTo>
                    <a:pt x="16" y="30"/>
                    <a:pt x="19" y="29"/>
                    <a:pt x="20" y="31"/>
                  </a:cubicBezTo>
                  <a:cubicBezTo>
                    <a:pt x="20" y="34"/>
                    <a:pt x="19" y="33"/>
                    <a:pt x="20" y="36"/>
                  </a:cubicBezTo>
                  <a:cubicBezTo>
                    <a:pt x="21" y="37"/>
                    <a:pt x="23" y="38"/>
                    <a:pt x="23" y="39"/>
                  </a:cubicBezTo>
                  <a:cubicBezTo>
                    <a:pt x="24" y="41"/>
                    <a:pt x="24" y="39"/>
                    <a:pt x="24" y="42"/>
                  </a:cubicBezTo>
                  <a:cubicBezTo>
                    <a:pt x="23" y="44"/>
                    <a:pt x="22" y="46"/>
                    <a:pt x="25" y="47"/>
                  </a:cubicBezTo>
                  <a:cubicBezTo>
                    <a:pt x="26" y="48"/>
                    <a:pt x="28" y="47"/>
                    <a:pt x="29" y="49"/>
                  </a:cubicBezTo>
                  <a:cubicBezTo>
                    <a:pt x="30" y="49"/>
                    <a:pt x="29" y="51"/>
                    <a:pt x="31" y="51"/>
                  </a:cubicBezTo>
                  <a:cubicBezTo>
                    <a:pt x="32" y="52"/>
                    <a:pt x="32" y="52"/>
                    <a:pt x="33" y="53"/>
                  </a:cubicBezTo>
                  <a:cubicBezTo>
                    <a:pt x="34" y="54"/>
                    <a:pt x="35" y="54"/>
                    <a:pt x="36" y="54"/>
                  </a:cubicBezTo>
                  <a:cubicBezTo>
                    <a:pt x="36" y="55"/>
                    <a:pt x="35" y="56"/>
                    <a:pt x="36" y="57"/>
                  </a:cubicBezTo>
                  <a:cubicBezTo>
                    <a:pt x="37" y="58"/>
                    <a:pt x="38" y="56"/>
                    <a:pt x="39" y="57"/>
                  </a:cubicBezTo>
                  <a:cubicBezTo>
                    <a:pt x="40" y="57"/>
                    <a:pt x="40" y="59"/>
                    <a:pt x="40" y="59"/>
                  </a:cubicBezTo>
                  <a:cubicBezTo>
                    <a:pt x="41" y="60"/>
                    <a:pt x="43" y="60"/>
                    <a:pt x="43" y="60"/>
                  </a:cubicBezTo>
                  <a:cubicBezTo>
                    <a:pt x="47" y="61"/>
                    <a:pt x="46" y="57"/>
                    <a:pt x="48" y="57"/>
                  </a:cubicBezTo>
                  <a:cubicBezTo>
                    <a:pt x="49" y="58"/>
                    <a:pt x="50" y="57"/>
                    <a:pt x="51" y="57"/>
                  </a:cubicBezTo>
                  <a:cubicBezTo>
                    <a:pt x="53" y="58"/>
                    <a:pt x="52" y="59"/>
                    <a:pt x="52" y="60"/>
                  </a:cubicBezTo>
                  <a:cubicBezTo>
                    <a:pt x="53" y="61"/>
                    <a:pt x="52" y="61"/>
                    <a:pt x="53" y="62"/>
                  </a:cubicBezTo>
                  <a:cubicBezTo>
                    <a:pt x="54" y="63"/>
                    <a:pt x="56" y="62"/>
                    <a:pt x="56" y="64"/>
                  </a:cubicBezTo>
                  <a:cubicBezTo>
                    <a:pt x="56" y="67"/>
                    <a:pt x="50" y="66"/>
                    <a:pt x="53" y="68"/>
                  </a:cubicBezTo>
                  <a:cubicBezTo>
                    <a:pt x="54" y="69"/>
                    <a:pt x="59" y="67"/>
                    <a:pt x="56" y="71"/>
                  </a:cubicBezTo>
                  <a:cubicBezTo>
                    <a:pt x="54" y="74"/>
                    <a:pt x="52" y="68"/>
                    <a:pt x="50" y="71"/>
                  </a:cubicBezTo>
                  <a:cubicBezTo>
                    <a:pt x="50" y="72"/>
                    <a:pt x="51" y="74"/>
                    <a:pt x="50" y="75"/>
                  </a:cubicBezTo>
                  <a:cubicBezTo>
                    <a:pt x="49" y="76"/>
                    <a:pt x="47" y="75"/>
                    <a:pt x="46" y="77"/>
                  </a:cubicBezTo>
                  <a:cubicBezTo>
                    <a:pt x="45" y="78"/>
                    <a:pt x="46" y="83"/>
                    <a:pt x="44" y="83"/>
                  </a:cubicBezTo>
                  <a:cubicBezTo>
                    <a:pt x="42" y="84"/>
                    <a:pt x="40" y="84"/>
                    <a:pt x="42" y="87"/>
                  </a:cubicBezTo>
                  <a:cubicBezTo>
                    <a:pt x="43" y="88"/>
                    <a:pt x="45" y="88"/>
                    <a:pt x="45" y="89"/>
                  </a:cubicBezTo>
                  <a:cubicBezTo>
                    <a:pt x="46" y="90"/>
                    <a:pt x="45" y="92"/>
                    <a:pt x="46" y="92"/>
                  </a:cubicBezTo>
                  <a:cubicBezTo>
                    <a:pt x="47" y="93"/>
                    <a:pt x="48" y="93"/>
                    <a:pt x="49" y="94"/>
                  </a:cubicBezTo>
                  <a:cubicBezTo>
                    <a:pt x="50" y="94"/>
                    <a:pt x="51" y="96"/>
                    <a:pt x="51" y="97"/>
                  </a:cubicBezTo>
                  <a:cubicBezTo>
                    <a:pt x="52" y="98"/>
                    <a:pt x="52" y="98"/>
                    <a:pt x="53" y="99"/>
                  </a:cubicBezTo>
                  <a:cubicBezTo>
                    <a:pt x="53" y="99"/>
                    <a:pt x="56" y="97"/>
                    <a:pt x="56" y="100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3"/>
                    <a:pt x="55" y="106"/>
                    <a:pt x="56" y="107"/>
                  </a:cubicBezTo>
                  <a:cubicBezTo>
                    <a:pt x="57" y="108"/>
                    <a:pt x="58" y="108"/>
                    <a:pt x="59" y="109"/>
                  </a:cubicBezTo>
                  <a:cubicBezTo>
                    <a:pt x="59" y="111"/>
                    <a:pt x="58" y="111"/>
                    <a:pt x="59" y="113"/>
                  </a:cubicBezTo>
                  <a:cubicBezTo>
                    <a:pt x="60" y="113"/>
                    <a:pt x="61" y="113"/>
                    <a:pt x="62" y="114"/>
                  </a:cubicBezTo>
                  <a:cubicBezTo>
                    <a:pt x="62" y="114"/>
                    <a:pt x="63" y="115"/>
                    <a:pt x="64" y="116"/>
                  </a:cubicBezTo>
                  <a:cubicBezTo>
                    <a:pt x="66" y="117"/>
                    <a:pt x="67" y="115"/>
                    <a:pt x="69" y="115"/>
                  </a:cubicBezTo>
                  <a:cubicBezTo>
                    <a:pt x="69" y="116"/>
                    <a:pt x="69" y="118"/>
                    <a:pt x="71" y="117"/>
                  </a:cubicBezTo>
                  <a:cubicBezTo>
                    <a:pt x="72" y="117"/>
                    <a:pt x="73" y="116"/>
                    <a:pt x="73" y="118"/>
                  </a:cubicBezTo>
                  <a:cubicBezTo>
                    <a:pt x="73" y="119"/>
                    <a:pt x="72" y="120"/>
                    <a:pt x="72" y="120"/>
                  </a:cubicBezTo>
                  <a:cubicBezTo>
                    <a:pt x="72" y="123"/>
                    <a:pt x="72" y="126"/>
                    <a:pt x="72" y="128"/>
                  </a:cubicBezTo>
                  <a:cubicBezTo>
                    <a:pt x="72" y="154"/>
                    <a:pt x="72" y="179"/>
                    <a:pt x="72" y="205"/>
                  </a:cubicBezTo>
                  <a:cubicBezTo>
                    <a:pt x="72" y="229"/>
                    <a:pt x="72" y="254"/>
                    <a:pt x="72" y="278"/>
                  </a:cubicBezTo>
                  <a:cubicBezTo>
                    <a:pt x="72" y="289"/>
                    <a:pt x="72" y="300"/>
                    <a:pt x="72" y="311"/>
                  </a:cubicBezTo>
                  <a:cubicBezTo>
                    <a:pt x="72" y="313"/>
                    <a:pt x="71" y="330"/>
                    <a:pt x="72" y="330"/>
                  </a:cubicBezTo>
                  <a:cubicBezTo>
                    <a:pt x="79" y="330"/>
                    <a:pt x="87" y="330"/>
                    <a:pt x="94" y="330"/>
                  </a:cubicBezTo>
                  <a:cubicBezTo>
                    <a:pt x="140" y="329"/>
                    <a:pt x="186" y="330"/>
                    <a:pt x="232" y="330"/>
                  </a:cubicBezTo>
                  <a:cubicBezTo>
                    <a:pt x="269" y="330"/>
                    <a:pt x="307" y="330"/>
                    <a:pt x="344" y="330"/>
                  </a:cubicBezTo>
                  <a:cubicBezTo>
                    <a:pt x="344" y="331"/>
                    <a:pt x="345" y="334"/>
                    <a:pt x="345" y="335"/>
                  </a:cubicBezTo>
                  <a:cubicBezTo>
                    <a:pt x="346" y="337"/>
                    <a:pt x="346" y="336"/>
                    <a:pt x="348" y="337"/>
                  </a:cubicBezTo>
                  <a:cubicBezTo>
                    <a:pt x="350" y="339"/>
                    <a:pt x="349" y="340"/>
                    <a:pt x="349" y="342"/>
                  </a:cubicBezTo>
                  <a:cubicBezTo>
                    <a:pt x="349" y="344"/>
                    <a:pt x="350" y="346"/>
                    <a:pt x="349" y="347"/>
                  </a:cubicBezTo>
                  <a:cubicBezTo>
                    <a:pt x="348" y="348"/>
                    <a:pt x="347" y="348"/>
                    <a:pt x="346" y="349"/>
                  </a:cubicBezTo>
                  <a:cubicBezTo>
                    <a:pt x="346" y="350"/>
                    <a:pt x="346" y="350"/>
                    <a:pt x="346" y="351"/>
                  </a:cubicBezTo>
                  <a:cubicBezTo>
                    <a:pt x="345" y="352"/>
                    <a:pt x="342" y="354"/>
                    <a:pt x="340" y="355"/>
                  </a:cubicBezTo>
                  <a:cubicBezTo>
                    <a:pt x="339" y="356"/>
                    <a:pt x="339" y="358"/>
                    <a:pt x="337" y="360"/>
                  </a:cubicBezTo>
                  <a:cubicBezTo>
                    <a:pt x="335" y="361"/>
                    <a:pt x="335" y="362"/>
                    <a:pt x="334" y="364"/>
                  </a:cubicBezTo>
                  <a:cubicBezTo>
                    <a:pt x="333" y="366"/>
                    <a:pt x="332" y="368"/>
                    <a:pt x="331" y="370"/>
                  </a:cubicBezTo>
                  <a:cubicBezTo>
                    <a:pt x="342" y="369"/>
                    <a:pt x="354" y="369"/>
                    <a:pt x="365" y="369"/>
                  </a:cubicBezTo>
                  <a:cubicBezTo>
                    <a:pt x="369" y="369"/>
                    <a:pt x="371" y="370"/>
                    <a:pt x="373" y="367"/>
                  </a:cubicBezTo>
                  <a:cubicBezTo>
                    <a:pt x="374" y="365"/>
                    <a:pt x="373" y="363"/>
                    <a:pt x="375" y="361"/>
                  </a:cubicBezTo>
                  <a:cubicBezTo>
                    <a:pt x="376" y="360"/>
                    <a:pt x="380" y="360"/>
                    <a:pt x="378" y="357"/>
                  </a:cubicBezTo>
                  <a:cubicBezTo>
                    <a:pt x="377" y="355"/>
                    <a:pt x="375" y="354"/>
                    <a:pt x="373" y="352"/>
                  </a:cubicBezTo>
                  <a:cubicBezTo>
                    <a:pt x="372" y="351"/>
                    <a:pt x="371" y="350"/>
                    <a:pt x="373" y="349"/>
                  </a:cubicBezTo>
                  <a:cubicBezTo>
                    <a:pt x="374" y="349"/>
                    <a:pt x="376" y="350"/>
                    <a:pt x="377" y="350"/>
                  </a:cubicBezTo>
                  <a:cubicBezTo>
                    <a:pt x="378" y="350"/>
                    <a:pt x="379" y="350"/>
                    <a:pt x="381" y="349"/>
                  </a:cubicBezTo>
                  <a:cubicBezTo>
                    <a:pt x="383" y="349"/>
                    <a:pt x="380" y="347"/>
                    <a:pt x="380" y="346"/>
                  </a:cubicBezTo>
                  <a:cubicBezTo>
                    <a:pt x="378" y="345"/>
                    <a:pt x="375" y="342"/>
                    <a:pt x="378" y="342"/>
                  </a:cubicBezTo>
                  <a:cubicBezTo>
                    <a:pt x="381" y="342"/>
                    <a:pt x="383" y="343"/>
                    <a:pt x="383" y="340"/>
                  </a:cubicBezTo>
                  <a:cubicBezTo>
                    <a:pt x="383" y="338"/>
                    <a:pt x="380" y="335"/>
                    <a:pt x="382" y="333"/>
                  </a:cubicBezTo>
                  <a:cubicBezTo>
                    <a:pt x="386" y="331"/>
                    <a:pt x="376" y="326"/>
                    <a:pt x="381" y="323"/>
                  </a:cubicBezTo>
                  <a:cubicBezTo>
                    <a:pt x="382" y="323"/>
                    <a:pt x="384" y="323"/>
                    <a:pt x="385" y="324"/>
                  </a:cubicBezTo>
                  <a:cubicBezTo>
                    <a:pt x="387" y="325"/>
                    <a:pt x="385" y="328"/>
                    <a:pt x="385" y="330"/>
                  </a:cubicBezTo>
                  <a:cubicBezTo>
                    <a:pt x="384" y="332"/>
                    <a:pt x="385" y="334"/>
                    <a:pt x="387" y="332"/>
                  </a:cubicBezTo>
                  <a:cubicBezTo>
                    <a:pt x="389" y="330"/>
                    <a:pt x="389" y="328"/>
                    <a:pt x="390" y="326"/>
                  </a:cubicBezTo>
                  <a:cubicBezTo>
                    <a:pt x="391" y="323"/>
                    <a:pt x="392" y="317"/>
                    <a:pt x="395" y="320"/>
                  </a:cubicBezTo>
                  <a:cubicBezTo>
                    <a:pt x="397" y="321"/>
                    <a:pt x="397" y="324"/>
                    <a:pt x="399" y="324"/>
                  </a:cubicBezTo>
                  <a:cubicBezTo>
                    <a:pt x="402" y="325"/>
                    <a:pt x="402" y="321"/>
                    <a:pt x="402" y="319"/>
                  </a:cubicBezTo>
                  <a:cubicBezTo>
                    <a:pt x="403" y="317"/>
                    <a:pt x="405" y="317"/>
                    <a:pt x="404" y="315"/>
                  </a:cubicBezTo>
                  <a:cubicBezTo>
                    <a:pt x="404" y="313"/>
                    <a:pt x="401" y="312"/>
                    <a:pt x="403" y="310"/>
                  </a:cubicBezTo>
                  <a:cubicBezTo>
                    <a:pt x="404" y="308"/>
                    <a:pt x="410" y="310"/>
                    <a:pt x="406" y="306"/>
                  </a:cubicBezTo>
                  <a:cubicBezTo>
                    <a:pt x="406" y="306"/>
                    <a:pt x="405" y="306"/>
                    <a:pt x="404" y="306"/>
                  </a:cubicBezTo>
                  <a:cubicBezTo>
                    <a:pt x="403" y="305"/>
                    <a:pt x="404" y="304"/>
                    <a:pt x="404" y="303"/>
                  </a:cubicBezTo>
                  <a:cubicBezTo>
                    <a:pt x="404" y="302"/>
                    <a:pt x="406" y="302"/>
                    <a:pt x="407" y="301"/>
                  </a:cubicBezTo>
                  <a:cubicBezTo>
                    <a:pt x="407" y="300"/>
                    <a:pt x="409" y="294"/>
                    <a:pt x="408" y="29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10326" descr="© INSCALE GmbH, 05.05.2010&#10;http://www.presentationload.com/">
              <a:extLst>
                <a:ext uri="{FF2B5EF4-FFF2-40B4-BE49-F238E27FC236}">
                  <a16:creationId xmlns:a16="http://schemas.microsoft.com/office/drawing/2014/main" id="{02CBDE41-5540-3B4F-8807-708B4CCE4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782"/>
              <a:ext cx="706" cy="377"/>
            </a:xfrm>
            <a:custGeom>
              <a:avLst/>
              <a:gdLst>
                <a:gd name="T0" fmla="*/ 706 w 455"/>
                <a:gd name="T1" fmla="*/ 109 h 243"/>
                <a:gd name="T2" fmla="*/ 703 w 455"/>
                <a:gd name="T3" fmla="*/ 107 h 243"/>
                <a:gd name="T4" fmla="*/ 700 w 455"/>
                <a:gd name="T5" fmla="*/ 104 h 243"/>
                <a:gd name="T6" fmla="*/ 690 w 455"/>
                <a:gd name="T7" fmla="*/ 105 h 243"/>
                <a:gd name="T8" fmla="*/ 689 w 455"/>
                <a:gd name="T9" fmla="*/ 102 h 243"/>
                <a:gd name="T10" fmla="*/ 684 w 455"/>
                <a:gd name="T11" fmla="*/ 99 h 243"/>
                <a:gd name="T12" fmla="*/ 684 w 455"/>
                <a:gd name="T13" fmla="*/ 95 h 243"/>
                <a:gd name="T14" fmla="*/ 678 w 455"/>
                <a:gd name="T15" fmla="*/ 90 h 243"/>
                <a:gd name="T16" fmla="*/ 677 w 455"/>
                <a:gd name="T17" fmla="*/ 84 h 243"/>
                <a:gd name="T18" fmla="*/ 680 w 455"/>
                <a:gd name="T19" fmla="*/ 79 h 243"/>
                <a:gd name="T20" fmla="*/ 675 w 455"/>
                <a:gd name="T21" fmla="*/ 79 h 243"/>
                <a:gd name="T22" fmla="*/ 672 w 455"/>
                <a:gd name="T23" fmla="*/ 74 h 243"/>
                <a:gd name="T24" fmla="*/ 669 w 455"/>
                <a:gd name="T25" fmla="*/ 71 h 243"/>
                <a:gd name="T26" fmla="*/ 664 w 455"/>
                <a:gd name="T27" fmla="*/ 68 h 243"/>
                <a:gd name="T28" fmla="*/ 663 w 455"/>
                <a:gd name="T29" fmla="*/ 64 h 243"/>
                <a:gd name="T30" fmla="*/ 658 w 455"/>
                <a:gd name="T31" fmla="*/ 61 h 243"/>
                <a:gd name="T32" fmla="*/ 658 w 455"/>
                <a:gd name="T33" fmla="*/ 54 h 243"/>
                <a:gd name="T34" fmla="*/ 663 w 455"/>
                <a:gd name="T35" fmla="*/ 54 h 243"/>
                <a:gd name="T36" fmla="*/ 664 w 455"/>
                <a:gd name="T37" fmla="*/ 45 h 243"/>
                <a:gd name="T38" fmla="*/ 670 w 455"/>
                <a:gd name="T39" fmla="*/ 42 h 243"/>
                <a:gd name="T40" fmla="*/ 670 w 455"/>
                <a:gd name="T41" fmla="*/ 36 h 243"/>
                <a:gd name="T42" fmla="*/ 680 w 455"/>
                <a:gd name="T43" fmla="*/ 34 h 243"/>
                <a:gd name="T44" fmla="*/ 675 w 455"/>
                <a:gd name="T45" fmla="*/ 31 h 243"/>
                <a:gd name="T46" fmla="*/ 680 w 455"/>
                <a:gd name="T47" fmla="*/ 25 h 243"/>
                <a:gd name="T48" fmla="*/ 675 w 455"/>
                <a:gd name="T49" fmla="*/ 22 h 243"/>
                <a:gd name="T50" fmla="*/ 675 w 455"/>
                <a:gd name="T51" fmla="*/ 17 h 243"/>
                <a:gd name="T52" fmla="*/ 667 w 455"/>
                <a:gd name="T53" fmla="*/ 14 h 243"/>
                <a:gd name="T54" fmla="*/ 664 w 455"/>
                <a:gd name="T55" fmla="*/ 19 h 243"/>
                <a:gd name="T56" fmla="*/ 659 w 455"/>
                <a:gd name="T57" fmla="*/ 19 h 243"/>
                <a:gd name="T58" fmla="*/ 652 w 455"/>
                <a:gd name="T59" fmla="*/ 16 h 243"/>
                <a:gd name="T60" fmla="*/ 649 w 455"/>
                <a:gd name="T61" fmla="*/ 12 h 243"/>
                <a:gd name="T62" fmla="*/ 649 w 455"/>
                <a:gd name="T63" fmla="*/ 9 h 243"/>
                <a:gd name="T64" fmla="*/ 645 w 455"/>
                <a:gd name="T65" fmla="*/ 9 h 243"/>
                <a:gd name="T66" fmla="*/ 639 w 455"/>
                <a:gd name="T67" fmla="*/ 3 h 243"/>
                <a:gd name="T68" fmla="*/ 529 w 455"/>
                <a:gd name="T69" fmla="*/ 2 h 243"/>
                <a:gd name="T70" fmla="*/ 411 w 455"/>
                <a:gd name="T71" fmla="*/ 2 h 243"/>
                <a:gd name="T72" fmla="*/ 182 w 455"/>
                <a:gd name="T73" fmla="*/ 2 h 243"/>
                <a:gd name="T74" fmla="*/ 67 w 455"/>
                <a:gd name="T75" fmla="*/ 2 h 243"/>
                <a:gd name="T76" fmla="*/ 9 w 455"/>
                <a:gd name="T77" fmla="*/ 2 h 243"/>
                <a:gd name="T78" fmla="*/ 0 w 455"/>
                <a:gd name="T79" fmla="*/ 2 h 243"/>
                <a:gd name="T80" fmla="*/ 0 w 455"/>
                <a:gd name="T81" fmla="*/ 11 h 243"/>
                <a:gd name="T82" fmla="*/ 0 w 455"/>
                <a:gd name="T83" fmla="*/ 50 h 243"/>
                <a:gd name="T84" fmla="*/ 0 w 455"/>
                <a:gd name="T85" fmla="*/ 278 h 243"/>
                <a:gd name="T86" fmla="*/ 0 w 455"/>
                <a:gd name="T87" fmla="*/ 326 h 243"/>
                <a:gd name="T88" fmla="*/ 0 w 455"/>
                <a:gd name="T89" fmla="*/ 358 h 243"/>
                <a:gd name="T90" fmla="*/ 0 w 455"/>
                <a:gd name="T91" fmla="*/ 374 h 243"/>
                <a:gd name="T92" fmla="*/ 5 w 455"/>
                <a:gd name="T93" fmla="*/ 375 h 243"/>
                <a:gd name="T94" fmla="*/ 126 w 455"/>
                <a:gd name="T95" fmla="*/ 375 h 243"/>
                <a:gd name="T96" fmla="*/ 351 w 455"/>
                <a:gd name="T97" fmla="*/ 374 h 243"/>
                <a:gd name="T98" fmla="*/ 576 w 455"/>
                <a:gd name="T99" fmla="*/ 374 h 243"/>
                <a:gd name="T100" fmla="*/ 686 w 455"/>
                <a:gd name="T101" fmla="*/ 374 h 243"/>
                <a:gd name="T102" fmla="*/ 703 w 455"/>
                <a:gd name="T103" fmla="*/ 374 h 243"/>
                <a:gd name="T104" fmla="*/ 704 w 455"/>
                <a:gd name="T105" fmla="*/ 368 h 243"/>
                <a:gd name="T106" fmla="*/ 704 w 455"/>
                <a:gd name="T107" fmla="*/ 334 h 243"/>
                <a:gd name="T108" fmla="*/ 704 w 455"/>
                <a:gd name="T109" fmla="*/ 282 h 243"/>
                <a:gd name="T110" fmla="*/ 704 w 455"/>
                <a:gd name="T111" fmla="*/ 191 h 243"/>
                <a:gd name="T112" fmla="*/ 704 w 455"/>
                <a:gd name="T113" fmla="*/ 144 h 243"/>
                <a:gd name="T114" fmla="*/ 704 w 455"/>
                <a:gd name="T115" fmla="*/ 121 h 243"/>
                <a:gd name="T116" fmla="*/ 706 w 455"/>
                <a:gd name="T117" fmla="*/ 109 h 2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5"/>
                <a:gd name="T178" fmla="*/ 0 h 243"/>
                <a:gd name="T179" fmla="*/ 455 w 455"/>
                <a:gd name="T180" fmla="*/ 243 h 2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5" h="243">
                  <a:moveTo>
                    <a:pt x="455" y="70"/>
                  </a:moveTo>
                  <a:cubicBezTo>
                    <a:pt x="455" y="68"/>
                    <a:pt x="454" y="69"/>
                    <a:pt x="453" y="69"/>
                  </a:cubicBezTo>
                  <a:cubicBezTo>
                    <a:pt x="451" y="70"/>
                    <a:pt x="451" y="68"/>
                    <a:pt x="451" y="67"/>
                  </a:cubicBezTo>
                  <a:cubicBezTo>
                    <a:pt x="449" y="67"/>
                    <a:pt x="448" y="69"/>
                    <a:pt x="445" y="68"/>
                  </a:cubicBezTo>
                  <a:cubicBezTo>
                    <a:pt x="445" y="67"/>
                    <a:pt x="444" y="66"/>
                    <a:pt x="444" y="66"/>
                  </a:cubicBezTo>
                  <a:cubicBezTo>
                    <a:pt x="443" y="65"/>
                    <a:pt x="442" y="65"/>
                    <a:pt x="441" y="64"/>
                  </a:cubicBezTo>
                  <a:cubicBezTo>
                    <a:pt x="440" y="63"/>
                    <a:pt x="441" y="63"/>
                    <a:pt x="441" y="61"/>
                  </a:cubicBezTo>
                  <a:cubicBezTo>
                    <a:pt x="440" y="60"/>
                    <a:pt x="438" y="60"/>
                    <a:pt x="437" y="58"/>
                  </a:cubicBezTo>
                  <a:cubicBezTo>
                    <a:pt x="436" y="57"/>
                    <a:pt x="436" y="55"/>
                    <a:pt x="436" y="54"/>
                  </a:cubicBezTo>
                  <a:cubicBezTo>
                    <a:pt x="436" y="53"/>
                    <a:pt x="438" y="52"/>
                    <a:pt x="438" y="51"/>
                  </a:cubicBezTo>
                  <a:cubicBezTo>
                    <a:pt x="437" y="49"/>
                    <a:pt x="436" y="51"/>
                    <a:pt x="435" y="51"/>
                  </a:cubicBezTo>
                  <a:cubicBezTo>
                    <a:pt x="434" y="50"/>
                    <a:pt x="434" y="50"/>
                    <a:pt x="433" y="48"/>
                  </a:cubicBezTo>
                  <a:cubicBezTo>
                    <a:pt x="433" y="48"/>
                    <a:pt x="431" y="46"/>
                    <a:pt x="431" y="46"/>
                  </a:cubicBezTo>
                  <a:cubicBezTo>
                    <a:pt x="430" y="45"/>
                    <a:pt x="429" y="45"/>
                    <a:pt x="428" y="44"/>
                  </a:cubicBezTo>
                  <a:cubicBezTo>
                    <a:pt x="427" y="43"/>
                    <a:pt x="427" y="42"/>
                    <a:pt x="427" y="41"/>
                  </a:cubicBezTo>
                  <a:cubicBezTo>
                    <a:pt x="426" y="40"/>
                    <a:pt x="425" y="40"/>
                    <a:pt x="424" y="39"/>
                  </a:cubicBezTo>
                  <a:cubicBezTo>
                    <a:pt x="423" y="38"/>
                    <a:pt x="423" y="36"/>
                    <a:pt x="424" y="35"/>
                  </a:cubicBezTo>
                  <a:cubicBezTo>
                    <a:pt x="425" y="34"/>
                    <a:pt x="426" y="36"/>
                    <a:pt x="427" y="35"/>
                  </a:cubicBezTo>
                  <a:cubicBezTo>
                    <a:pt x="428" y="33"/>
                    <a:pt x="426" y="31"/>
                    <a:pt x="428" y="29"/>
                  </a:cubicBezTo>
                  <a:cubicBezTo>
                    <a:pt x="429" y="28"/>
                    <a:pt x="431" y="28"/>
                    <a:pt x="432" y="27"/>
                  </a:cubicBezTo>
                  <a:cubicBezTo>
                    <a:pt x="433" y="26"/>
                    <a:pt x="432" y="24"/>
                    <a:pt x="432" y="23"/>
                  </a:cubicBezTo>
                  <a:cubicBezTo>
                    <a:pt x="433" y="20"/>
                    <a:pt x="437" y="25"/>
                    <a:pt x="438" y="22"/>
                  </a:cubicBezTo>
                  <a:cubicBezTo>
                    <a:pt x="440" y="19"/>
                    <a:pt x="436" y="21"/>
                    <a:pt x="435" y="20"/>
                  </a:cubicBezTo>
                  <a:cubicBezTo>
                    <a:pt x="433" y="19"/>
                    <a:pt x="438" y="18"/>
                    <a:pt x="438" y="16"/>
                  </a:cubicBezTo>
                  <a:cubicBezTo>
                    <a:pt x="438" y="14"/>
                    <a:pt x="436" y="15"/>
                    <a:pt x="435" y="14"/>
                  </a:cubicBezTo>
                  <a:cubicBezTo>
                    <a:pt x="434" y="13"/>
                    <a:pt x="435" y="13"/>
                    <a:pt x="435" y="11"/>
                  </a:cubicBezTo>
                  <a:cubicBezTo>
                    <a:pt x="434" y="9"/>
                    <a:pt x="432" y="9"/>
                    <a:pt x="430" y="9"/>
                  </a:cubicBezTo>
                  <a:cubicBezTo>
                    <a:pt x="429" y="9"/>
                    <a:pt x="429" y="11"/>
                    <a:pt x="428" y="12"/>
                  </a:cubicBezTo>
                  <a:cubicBezTo>
                    <a:pt x="428" y="13"/>
                    <a:pt x="426" y="13"/>
                    <a:pt x="425" y="12"/>
                  </a:cubicBezTo>
                  <a:cubicBezTo>
                    <a:pt x="421" y="12"/>
                    <a:pt x="423" y="9"/>
                    <a:pt x="420" y="10"/>
                  </a:cubicBezTo>
                  <a:cubicBezTo>
                    <a:pt x="418" y="10"/>
                    <a:pt x="418" y="8"/>
                    <a:pt x="418" y="8"/>
                  </a:cubicBezTo>
                  <a:cubicBezTo>
                    <a:pt x="418" y="8"/>
                    <a:pt x="418" y="7"/>
                    <a:pt x="418" y="6"/>
                  </a:cubicBezTo>
                  <a:cubicBezTo>
                    <a:pt x="417" y="6"/>
                    <a:pt x="416" y="6"/>
                    <a:pt x="416" y="6"/>
                  </a:cubicBezTo>
                  <a:cubicBezTo>
                    <a:pt x="415" y="5"/>
                    <a:pt x="412" y="3"/>
                    <a:pt x="412" y="2"/>
                  </a:cubicBezTo>
                  <a:cubicBezTo>
                    <a:pt x="388" y="0"/>
                    <a:pt x="365" y="2"/>
                    <a:pt x="341" y="1"/>
                  </a:cubicBezTo>
                  <a:cubicBezTo>
                    <a:pt x="316" y="1"/>
                    <a:pt x="291" y="1"/>
                    <a:pt x="265" y="1"/>
                  </a:cubicBezTo>
                  <a:cubicBezTo>
                    <a:pt x="216" y="1"/>
                    <a:pt x="166" y="1"/>
                    <a:pt x="117" y="1"/>
                  </a:cubicBezTo>
                  <a:cubicBezTo>
                    <a:pt x="92" y="1"/>
                    <a:pt x="67" y="1"/>
                    <a:pt x="43" y="1"/>
                  </a:cubicBezTo>
                  <a:cubicBezTo>
                    <a:pt x="30" y="1"/>
                    <a:pt x="18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7"/>
                    <a:pt x="0" y="7"/>
                  </a:cubicBezTo>
                  <a:cubicBezTo>
                    <a:pt x="0" y="15"/>
                    <a:pt x="0" y="24"/>
                    <a:pt x="0" y="32"/>
                  </a:cubicBezTo>
                  <a:cubicBezTo>
                    <a:pt x="0" y="81"/>
                    <a:pt x="0" y="130"/>
                    <a:pt x="0" y="179"/>
                  </a:cubicBezTo>
                  <a:cubicBezTo>
                    <a:pt x="0" y="189"/>
                    <a:pt x="0" y="200"/>
                    <a:pt x="0" y="210"/>
                  </a:cubicBezTo>
                  <a:cubicBezTo>
                    <a:pt x="0" y="217"/>
                    <a:pt x="0" y="224"/>
                    <a:pt x="0" y="231"/>
                  </a:cubicBezTo>
                  <a:cubicBezTo>
                    <a:pt x="0" y="234"/>
                    <a:pt x="0" y="238"/>
                    <a:pt x="0" y="241"/>
                  </a:cubicBezTo>
                  <a:cubicBezTo>
                    <a:pt x="0" y="243"/>
                    <a:pt x="1" y="242"/>
                    <a:pt x="3" y="242"/>
                  </a:cubicBezTo>
                  <a:cubicBezTo>
                    <a:pt x="29" y="242"/>
                    <a:pt x="55" y="242"/>
                    <a:pt x="81" y="242"/>
                  </a:cubicBezTo>
                  <a:cubicBezTo>
                    <a:pt x="130" y="241"/>
                    <a:pt x="178" y="241"/>
                    <a:pt x="226" y="241"/>
                  </a:cubicBezTo>
                  <a:cubicBezTo>
                    <a:pt x="275" y="241"/>
                    <a:pt x="323" y="241"/>
                    <a:pt x="371" y="241"/>
                  </a:cubicBezTo>
                  <a:cubicBezTo>
                    <a:pt x="395" y="241"/>
                    <a:pt x="418" y="242"/>
                    <a:pt x="442" y="241"/>
                  </a:cubicBezTo>
                  <a:cubicBezTo>
                    <a:pt x="446" y="241"/>
                    <a:pt x="449" y="241"/>
                    <a:pt x="453" y="241"/>
                  </a:cubicBezTo>
                  <a:cubicBezTo>
                    <a:pt x="454" y="241"/>
                    <a:pt x="454" y="239"/>
                    <a:pt x="454" y="237"/>
                  </a:cubicBezTo>
                  <a:cubicBezTo>
                    <a:pt x="454" y="230"/>
                    <a:pt x="454" y="222"/>
                    <a:pt x="454" y="215"/>
                  </a:cubicBezTo>
                  <a:cubicBezTo>
                    <a:pt x="454" y="204"/>
                    <a:pt x="454" y="193"/>
                    <a:pt x="454" y="182"/>
                  </a:cubicBezTo>
                  <a:cubicBezTo>
                    <a:pt x="454" y="162"/>
                    <a:pt x="454" y="143"/>
                    <a:pt x="454" y="123"/>
                  </a:cubicBezTo>
                  <a:cubicBezTo>
                    <a:pt x="454" y="113"/>
                    <a:pt x="454" y="103"/>
                    <a:pt x="454" y="93"/>
                  </a:cubicBezTo>
                  <a:cubicBezTo>
                    <a:pt x="454" y="88"/>
                    <a:pt x="454" y="83"/>
                    <a:pt x="454" y="78"/>
                  </a:cubicBezTo>
                  <a:cubicBezTo>
                    <a:pt x="454" y="75"/>
                    <a:pt x="455" y="72"/>
                    <a:pt x="455" y="7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10327" descr="© INSCALE GmbH, 05.05.2010&#10;http://www.presentationload.com/">
              <a:extLst>
                <a:ext uri="{FF2B5EF4-FFF2-40B4-BE49-F238E27FC236}">
                  <a16:creationId xmlns:a16="http://schemas.microsoft.com/office/drawing/2014/main" id="{50BEDFA5-1BC4-3C4A-A107-08E7DC379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1803"/>
              <a:ext cx="71" cy="178"/>
            </a:xfrm>
            <a:custGeom>
              <a:avLst/>
              <a:gdLst>
                <a:gd name="T0" fmla="*/ 6 w 46"/>
                <a:gd name="T1" fmla="*/ 127 h 115"/>
                <a:gd name="T2" fmla="*/ 8 w 46"/>
                <a:gd name="T3" fmla="*/ 155 h 115"/>
                <a:gd name="T4" fmla="*/ 11 w 46"/>
                <a:gd name="T5" fmla="*/ 173 h 115"/>
                <a:gd name="T6" fmla="*/ 66 w 46"/>
                <a:gd name="T7" fmla="*/ 175 h 115"/>
                <a:gd name="T8" fmla="*/ 66 w 46"/>
                <a:gd name="T9" fmla="*/ 172 h 115"/>
                <a:gd name="T10" fmla="*/ 69 w 46"/>
                <a:gd name="T11" fmla="*/ 169 h 115"/>
                <a:gd name="T12" fmla="*/ 69 w 46"/>
                <a:gd name="T13" fmla="*/ 153 h 115"/>
                <a:gd name="T14" fmla="*/ 68 w 46"/>
                <a:gd name="T15" fmla="*/ 158 h 115"/>
                <a:gd name="T16" fmla="*/ 66 w 46"/>
                <a:gd name="T17" fmla="*/ 156 h 115"/>
                <a:gd name="T18" fmla="*/ 66 w 46"/>
                <a:gd name="T19" fmla="*/ 161 h 115"/>
                <a:gd name="T20" fmla="*/ 65 w 46"/>
                <a:gd name="T21" fmla="*/ 158 h 115"/>
                <a:gd name="T22" fmla="*/ 63 w 46"/>
                <a:gd name="T23" fmla="*/ 158 h 115"/>
                <a:gd name="T24" fmla="*/ 56 w 46"/>
                <a:gd name="T25" fmla="*/ 163 h 115"/>
                <a:gd name="T26" fmla="*/ 56 w 46"/>
                <a:gd name="T27" fmla="*/ 158 h 115"/>
                <a:gd name="T28" fmla="*/ 48 w 46"/>
                <a:gd name="T29" fmla="*/ 156 h 115"/>
                <a:gd name="T30" fmla="*/ 60 w 46"/>
                <a:gd name="T31" fmla="*/ 155 h 115"/>
                <a:gd name="T32" fmla="*/ 65 w 46"/>
                <a:gd name="T33" fmla="*/ 152 h 115"/>
                <a:gd name="T34" fmla="*/ 66 w 46"/>
                <a:gd name="T35" fmla="*/ 152 h 115"/>
                <a:gd name="T36" fmla="*/ 63 w 46"/>
                <a:gd name="T37" fmla="*/ 152 h 115"/>
                <a:gd name="T38" fmla="*/ 59 w 46"/>
                <a:gd name="T39" fmla="*/ 147 h 115"/>
                <a:gd name="T40" fmla="*/ 62 w 46"/>
                <a:gd name="T41" fmla="*/ 149 h 115"/>
                <a:gd name="T42" fmla="*/ 63 w 46"/>
                <a:gd name="T43" fmla="*/ 150 h 115"/>
                <a:gd name="T44" fmla="*/ 63 w 46"/>
                <a:gd name="T45" fmla="*/ 145 h 115"/>
                <a:gd name="T46" fmla="*/ 63 w 46"/>
                <a:gd name="T47" fmla="*/ 144 h 115"/>
                <a:gd name="T48" fmla="*/ 66 w 46"/>
                <a:gd name="T49" fmla="*/ 145 h 115"/>
                <a:gd name="T50" fmla="*/ 66 w 46"/>
                <a:gd name="T51" fmla="*/ 144 h 115"/>
                <a:gd name="T52" fmla="*/ 66 w 46"/>
                <a:gd name="T53" fmla="*/ 144 h 115"/>
                <a:gd name="T54" fmla="*/ 68 w 46"/>
                <a:gd name="T55" fmla="*/ 152 h 115"/>
                <a:gd name="T56" fmla="*/ 66 w 46"/>
                <a:gd name="T57" fmla="*/ 153 h 115"/>
                <a:gd name="T58" fmla="*/ 66 w 46"/>
                <a:gd name="T59" fmla="*/ 130 h 115"/>
                <a:gd name="T60" fmla="*/ 59 w 46"/>
                <a:gd name="T61" fmla="*/ 132 h 115"/>
                <a:gd name="T62" fmla="*/ 51 w 46"/>
                <a:gd name="T63" fmla="*/ 122 h 115"/>
                <a:gd name="T64" fmla="*/ 46 w 46"/>
                <a:gd name="T65" fmla="*/ 116 h 115"/>
                <a:gd name="T66" fmla="*/ 46 w 46"/>
                <a:gd name="T67" fmla="*/ 111 h 115"/>
                <a:gd name="T68" fmla="*/ 42 w 46"/>
                <a:gd name="T69" fmla="*/ 101 h 115"/>
                <a:gd name="T70" fmla="*/ 37 w 46"/>
                <a:gd name="T71" fmla="*/ 98 h 115"/>
                <a:gd name="T72" fmla="*/ 37 w 46"/>
                <a:gd name="T73" fmla="*/ 91 h 115"/>
                <a:gd name="T74" fmla="*/ 36 w 46"/>
                <a:gd name="T75" fmla="*/ 87 h 115"/>
                <a:gd name="T76" fmla="*/ 37 w 46"/>
                <a:gd name="T77" fmla="*/ 82 h 115"/>
                <a:gd name="T78" fmla="*/ 29 w 46"/>
                <a:gd name="T79" fmla="*/ 63 h 115"/>
                <a:gd name="T80" fmla="*/ 29 w 46"/>
                <a:gd name="T81" fmla="*/ 65 h 115"/>
                <a:gd name="T82" fmla="*/ 26 w 46"/>
                <a:gd name="T83" fmla="*/ 65 h 115"/>
                <a:gd name="T84" fmla="*/ 28 w 46"/>
                <a:gd name="T85" fmla="*/ 63 h 115"/>
                <a:gd name="T86" fmla="*/ 28 w 46"/>
                <a:gd name="T87" fmla="*/ 63 h 115"/>
                <a:gd name="T88" fmla="*/ 23 w 46"/>
                <a:gd name="T89" fmla="*/ 57 h 115"/>
                <a:gd name="T90" fmla="*/ 25 w 46"/>
                <a:gd name="T91" fmla="*/ 57 h 115"/>
                <a:gd name="T92" fmla="*/ 23 w 46"/>
                <a:gd name="T93" fmla="*/ 51 h 115"/>
                <a:gd name="T94" fmla="*/ 22 w 46"/>
                <a:gd name="T95" fmla="*/ 46 h 115"/>
                <a:gd name="T96" fmla="*/ 25 w 46"/>
                <a:gd name="T97" fmla="*/ 43 h 115"/>
                <a:gd name="T98" fmla="*/ 25 w 46"/>
                <a:gd name="T99" fmla="*/ 39 h 115"/>
                <a:gd name="T100" fmla="*/ 25 w 46"/>
                <a:gd name="T101" fmla="*/ 34 h 115"/>
                <a:gd name="T102" fmla="*/ 22 w 46"/>
                <a:gd name="T103" fmla="*/ 28 h 115"/>
                <a:gd name="T104" fmla="*/ 25 w 46"/>
                <a:gd name="T105" fmla="*/ 25 h 115"/>
                <a:gd name="T106" fmla="*/ 28 w 46"/>
                <a:gd name="T107" fmla="*/ 17 h 115"/>
                <a:gd name="T108" fmla="*/ 37 w 46"/>
                <a:gd name="T109" fmla="*/ 8 h 115"/>
                <a:gd name="T110" fmla="*/ 9 w 46"/>
                <a:gd name="T111" fmla="*/ 6 h 115"/>
                <a:gd name="T112" fmla="*/ 2 w 46"/>
                <a:gd name="T113" fmla="*/ 17 h 115"/>
                <a:gd name="T114" fmla="*/ 2 w 46"/>
                <a:gd name="T115" fmla="*/ 34 h 115"/>
                <a:gd name="T116" fmla="*/ 6 w 46"/>
                <a:gd name="T117" fmla="*/ 127 h 1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115"/>
                <a:gd name="T179" fmla="*/ 46 w 46"/>
                <a:gd name="T180" fmla="*/ 115 h 1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115">
                  <a:moveTo>
                    <a:pt x="4" y="82"/>
                  </a:moveTo>
                  <a:cubicBezTo>
                    <a:pt x="4" y="88"/>
                    <a:pt x="5" y="94"/>
                    <a:pt x="5" y="100"/>
                  </a:cubicBezTo>
                  <a:cubicBezTo>
                    <a:pt x="5" y="102"/>
                    <a:pt x="5" y="112"/>
                    <a:pt x="7" y="112"/>
                  </a:cubicBezTo>
                  <a:cubicBezTo>
                    <a:pt x="19" y="112"/>
                    <a:pt x="31" y="112"/>
                    <a:pt x="43" y="113"/>
                  </a:cubicBezTo>
                  <a:cubicBezTo>
                    <a:pt x="43" y="112"/>
                    <a:pt x="43" y="112"/>
                    <a:pt x="43" y="111"/>
                  </a:cubicBezTo>
                  <a:cubicBezTo>
                    <a:pt x="45" y="115"/>
                    <a:pt x="46" y="111"/>
                    <a:pt x="45" y="109"/>
                  </a:cubicBezTo>
                  <a:cubicBezTo>
                    <a:pt x="45" y="106"/>
                    <a:pt x="45" y="102"/>
                    <a:pt x="45" y="99"/>
                  </a:cubicBezTo>
                  <a:cubicBezTo>
                    <a:pt x="44" y="99"/>
                    <a:pt x="44" y="101"/>
                    <a:pt x="44" y="102"/>
                  </a:cubicBezTo>
                  <a:cubicBezTo>
                    <a:pt x="44" y="102"/>
                    <a:pt x="43" y="102"/>
                    <a:pt x="43" y="101"/>
                  </a:cubicBezTo>
                  <a:cubicBezTo>
                    <a:pt x="43" y="102"/>
                    <a:pt x="43" y="103"/>
                    <a:pt x="43" y="104"/>
                  </a:cubicBezTo>
                  <a:cubicBezTo>
                    <a:pt x="42" y="103"/>
                    <a:pt x="42" y="103"/>
                    <a:pt x="42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2" y="99"/>
                    <a:pt x="37" y="103"/>
                    <a:pt x="36" y="105"/>
                  </a:cubicBezTo>
                  <a:cubicBezTo>
                    <a:pt x="36" y="102"/>
                    <a:pt x="38" y="102"/>
                    <a:pt x="36" y="102"/>
                  </a:cubicBezTo>
                  <a:cubicBezTo>
                    <a:pt x="34" y="101"/>
                    <a:pt x="32" y="103"/>
                    <a:pt x="31" y="101"/>
                  </a:cubicBezTo>
                  <a:cubicBezTo>
                    <a:pt x="34" y="101"/>
                    <a:pt x="37" y="101"/>
                    <a:pt x="39" y="100"/>
                  </a:cubicBezTo>
                  <a:cubicBezTo>
                    <a:pt x="39" y="98"/>
                    <a:pt x="42" y="100"/>
                    <a:pt x="42" y="98"/>
                  </a:cubicBezTo>
                  <a:cubicBezTo>
                    <a:pt x="42" y="98"/>
                    <a:pt x="43" y="99"/>
                    <a:pt x="43" y="98"/>
                  </a:cubicBezTo>
                  <a:cubicBezTo>
                    <a:pt x="42" y="98"/>
                    <a:pt x="42" y="97"/>
                    <a:pt x="41" y="98"/>
                  </a:cubicBezTo>
                  <a:cubicBezTo>
                    <a:pt x="40" y="97"/>
                    <a:pt x="37" y="96"/>
                    <a:pt x="38" y="95"/>
                  </a:cubicBezTo>
                  <a:cubicBezTo>
                    <a:pt x="38" y="96"/>
                    <a:pt x="39" y="96"/>
                    <a:pt x="40" y="96"/>
                  </a:cubicBezTo>
                  <a:cubicBezTo>
                    <a:pt x="40" y="97"/>
                    <a:pt x="40" y="96"/>
                    <a:pt x="41" y="97"/>
                  </a:cubicBezTo>
                  <a:cubicBezTo>
                    <a:pt x="41" y="95"/>
                    <a:pt x="39" y="91"/>
                    <a:pt x="41" y="94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2" y="93"/>
                    <a:pt x="42" y="93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4"/>
                    <a:pt x="42" y="97"/>
                    <a:pt x="44" y="98"/>
                  </a:cubicBezTo>
                  <a:cubicBezTo>
                    <a:pt x="44" y="98"/>
                    <a:pt x="43" y="99"/>
                    <a:pt x="43" y="99"/>
                  </a:cubicBezTo>
                  <a:cubicBezTo>
                    <a:pt x="45" y="98"/>
                    <a:pt x="44" y="86"/>
                    <a:pt x="43" y="84"/>
                  </a:cubicBezTo>
                  <a:cubicBezTo>
                    <a:pt x="43" y="87"/>
                    <a:pt x="40" y="86"/>
                    <a:pt x="38" y="85"/>
                  </a:cubicBezTo>
                  <a:cubicBezTo>
                    <a:pt x="36" y="83"/>
                    <a:pt x="35" y="81"/>
                    <a:pt x="33" y="79"/>
                  </a:cubicBezTo>
                  <a:cubicBezTo>
                    <a:pt x="32" y="77"/>
                    <a:pt x="31" y="76"/>
                    <a:pt x="30" y="75"/>
                  </a:cubicBezTo>
                  <a:cubicBezTo>
                    <a:pt x="29" y="74"/>
                    <a:pt x="30" y="73"/>
                    <a:pt x="30" y="72"/>
                  </a:cubicBezTo>
                  <a:cubicBezTo>
                    <a:pt x="29" y="70"/>
                    <a:pt x="29" y="67"/>
                    <a:pt x="27" y="65"/>
                  </a:cubicBezTo>
                  <a:cubicBezTo>
                    <a:pt x="26" y="65"/>
                    <a:pt x="25" y="64"/>
                    <a:pt x="24" y="63"/>
                  </a:cubicBezTo>
                  <a:cubicBezTo>
                    <a:pt x="24" y="62"/>
                    <a:pt x="24" y="60"/>
                    <a:pt x="24" y="59"/>
                  </a:cubicBezTo>
                  <a:cubicBezTo>
                    <a:pt x="24" y="58"/>
                    <a:pt x="23" y="57"/>
                    <a:pt x="23" y="56"/>
                  </a:cubicBezTo>
                  <a:cubicBezTo>
                    <a:pt x="23" y="55"/>
                    <a:pt x="24" y="54"/>
                    <a:pt x="24" y="53"/>
                  </a:cubicBezTo>
                  <a:cubicBezTo>
                    <a:pt x="24" y="50"/>
                    <a:pt x="23" y="43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2"/>
                    <a:pt x="18" y="42"/>
                    <a:pt x="17" y="42"/>
                  </a:cubicBezTo>
                  <a:cubicBezTo>
                    <a:pt x="18" y="41"/>
                    <a:pt x="17" y="41"/>
                    <a:pt x="18" y="41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39"/>
                    <a:pt x="17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5"/>
                    <a:pt x="13" y="33"/>
                    <a:pt x="15" y="33"/>
                  </a:cubicBezTo>
                  <a:cubicBezTo>
                    <a:pt x="14" y="32"/>
                    <a:pt x="13" y="31"/>
                    <a:pt x="14" y="30"/>
                  </a:cubicBezTo>
                  <a:cubicBezTo>
                    <a:pt x="14" y="28"/>
                    <a:pt x="15" y="30"/>
                    <a:pt x="16" y="28"/>
                  </a:cubicBezTo>
                  <a:cubicBezTo>
                    <a:pt x="16" y="28"/>
                    <a:pt x="16" y="26"/>
                    <a:pt x="16" y="25"/>
                  </a:cubicBezTo>
                  <a:cubicBezTo>
                    <a:pt x="16" y="23"/>
                    <a:pt x="17" y="24"/>
                    <a:pt x="16" y="22"/>
                  </a:cubicBezTo>
                  <a:cubicBezTo>
                    <a:pt x="15" y="21"/>
                    <a:pt x="14" y="20"/>
                    <a:pt x="14" y="18"/>
                  </a:cubicBezTo>
                  <a:cubicBezTo>
                    <a:pt x="15" y="17"/>
                    <a:pt x="16" y="17"/>
                    <a:pt x="16" y="16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19" y="10"/>
                    <a:pt x="21" y="6"/>
                    <a:pt x="24" y="5"/>
                  </a:cubicBezTo>
                  <a:cubicBezTo>
                    <a:pt x="19" y="0"/>
                    <a:pt x="10" y="0"/>
                    <a:pt x="6" y="4"/>
                  </a:cubicBezTo>
                  <a:cubicBezTo>
                    <a:pt x="5" y="5"/>
                    <a:pt x="1" y="11"/>
                    <a:pt x="1" y="11"/>
                  </a:cubicBezTo>
                  <a:cubicBezTo>
                    <a:pt x="0" y="11"/>
                    <a:pt x="0" y="21"/>
                    <a:pt x="1" y="22"/>
                  </a:cubicBezTo>
                  <a:cubicBezTo>
                    <a:pt x="2" y="42"/>
                    <a:pt x="3" y="62"/>
                    <a:pt x="4" y="82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" name="Group 11370">
              <a:extLst>
                <a:ext uri="{FF2B5EF4-FFF2-40B4-BE49-F238E27FC236}">
                  <a16:creationId xmlns:a16="http://schemas.microsoft.com/office/drawing/2014/main" id="{65B35153-57F5-864A-85A6-2AF11EC5D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1818"/>
              <a:ext cx="423" cy="225"/>
              <a:chOff x="4437" y="1819"/>
              <a:chExt cx="423" cy="225"/>
            </a:xfrm>
            <a:grpFill/>
          </p:grpSpPr>
          <p:sp>
            <p:nvSpPr>
              <p:cNvPr id="145" name="Freeform 1033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0D53FA8-8250-5D41-9E1C-DEC8BC474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7" y="1819"/>
                <a:ext cx="421" cy="225"/>
              </a:xfrm>
              <a:custGeom>
                <a:avLst/>
                <a:gdLst>
                  <a:gd name="T0" fmla="*/ 3 w 272"/>
                  <a:gd name="T1" fmla="*/ 65 h 145"/>
                  <a:gd name="T2" fmla="*/ 39 w 272"/>
                  <a:gd name="T3" fmla="*/ 34 h 145"/>
                  <a:gd name="T4" fmla="*/ 67 w 272"/>
                  <a:gd name="T5" fmla="*/ 14 h 145"/>
                  <a:gd name="T6" fmla="*/ 102 w 272"/>
                  <a:gd name="T7" fmla="*/ 17 h 145"/>
                  <a:gd name="T8" fmla="*/ 149 w 272"/>
                  <a:gd name="T9" fmla="*/ 17 h 145"/>
                  <a:gd name="T10" fmla="*/ 163 w 272"/>
                  <a:gd name="T11" fmla="*/ 36 h 145"/>
                  <a:gd name="T12" fmla="*/ 212 w 272"/>
                  <a:gd name="T13" fmla="*/ 87 h 145"/>
                  <a:gd name="T14" fmla="*/ 228 w 272"/>
                  <a:gd name="T15" fmla="*/ 130 h 145"/>
                  <a:gd name="T16" fmla="*/ 226 w 272"/>
                  <a:gd name="T17" fmla="*/ 160 h 145"/>
                  <a:gd name="T18" fmla="*/ 245 w 272"/>
                  <a:gd name="T19" fmla="*/ 178 h 145"/>
                  <a:gd name="T20" fmla="*/ 263 w 272"/>
                  <a:gd name="T21" fmla="*/ 175 h 145"/>
                  <a:gd name="T22" fmla="*/ 286 w 272"/>
                  <a:gd name="T23" fmla="*/ 194 h 145"/>
                  <a:gd name="T24" fmla="*/ 294 w 272"/>
                  <a:gd name="T25" fmla="*/ 202 h 145"/>
                  <a:gd name="T26" fmla="*/ 294 w 272"/>
                  <a:gd name="T27" fmla="*/ 177 h 145"/>
                  <a:gd name="T28" fmla="*/ 268 w 272"/>
                  <a:gd name="T29" fmla="*/ 140 h 145"/>
                  <a:gd name="T30" fmla="*/ 280 w 272"/>
                  <a:gd name="T31" fmla="*/ 164 h 145"/>
                  <a:gd name="T32" fmla="*/ 283 w 272"/>
                  <a:gd name="T33" fmla="*/ 138 h 145"/>
                  <a:gd name="T34" fmla="*/ 280 w 272"/>
                  <a:gd name="T35" fmla="*/ 106 h 145"/>
                  <a:gd name="T36" fmla="*/ 280 w 272"/>
                  <a:gd name="T37" fmla="*/ 95 h 145"/>
                  <a:gd name="T38" fmla="*/ 279 w 272"/>
                  <a:gd name="T39" fmla="*/ 85 h 145"/>
                  <a:gd name="T40" fmla="*/ 285 w 272"/>
                  <a:gd name="T41" fmla="*/ 84 h 145"/>
                  <a:gd name="T42" fmla="*/ 288 w 272"/>
                  <a:gd name="T43" fmla="*/ 70 h 145"/>
                  <a:gd name="T44" fmla="*/ 279 w 272"/>
                  <a:gd name="T45" fmla="*/ 62 h 145"/>
                  <a:gd name="T46" fmla="*/ 288 w 272"/>
                  <a:gd name="T47" fmla="*/ 59 h 145"/>
                  <a:gd name="T48" fmla="*/ 291 w 272"/>
                  <a:gd name="T49" fmla="*/ 51 h 145"/>
                  <a:gd name="T50" fmla="*/ 299 w 272"/>
                  <a:gd name="T51" fmla="*/ 43 h 145"/>
                  <a:gd name="T52" fmla="*/ 305 w 272"/>
                  <a:gd name="T53" fmla="*/ 37 h 145"/>
                  <a:gd name="T54" fmla="*/ 328 w 272"/>
                  <a:gd name="T55" fmla="*/ 20 h 145"/>
                  <a:gd name="T56" fmla="*/ 348 w 272"/>
                  <a:gd name="T57" fmla="*/ 20 h 145"/>
                  <a:gd name="T58" fmla="*/ 334 w 272"/>
                  <a:gd name="T59" fmla="*/ 33 h 145"/>
                  <a:gd name="T60" fmla="*/ 339 w 272"/>
                  <a:gd name="T61" fmla="*/ 43 h 145"/>
                  <a:gd name="T62" fmla="*/ 328 w 272"/>
                  <a:gd name="T63" fmla="*/ 48 h 145"/>
                  <a:gd name="T64" fmla="*/ 313 w 272"/>
                  <a:gd name="T65" fmla="*/ 56 h 145"/>
                  <a:gd name="T66" fmla="*/ 313 w 272"/>
                  <a:gd name="T67" fmla="*/ 79 h 145"/>
                  <a:gd name="T68" fmla="*/ 320 w 272"/>
                  <a:gd name="T69" fmla="*/ 74 h 145"/>
                  <a:gd name="T70" fmla="*/ 328 w 272"/>
                  <a:gd name="T71" fmla="*/ 71 h 145"/>
                  <a:gd name="T72" fmla="*/ 316 w 272"/>
                  <a:gd name="T73" fmla="*/ 87 h 145"/>
                  <a:gd name="T74" fmla="*/ 313 w 272"/>
                  <a:gd name="T75" fmla="*/ 109 h 145"/>
                  <a:gd name="T76" fmla="*/ 313 w 272"/>
                  <a:gd name="T77" fmla="*/ 110 h 145"/>
                  <a:gd name="T78" fmla="*/ 311 w 272"/>
                  <a:gd name="T79" fmla="*/ 115 h 145"/>
                  <a:gd name="T80" fmla="*/ 305 w 272"/>
                  <a:gd name="T81" fmla="*/ 115 h 145"/>
                  <a:gd name="T82" fmla="*/ 311 w 272"/>
                  <a:gd name="T83" fmla="*/ 123 h 145"/>
                  <a:gd name="T84" fmla="*/ 323 w 272"/>
                  <a:gd name="T85" fmla="*/ 119 h 145"/>
                  <a:gd name="T86" fmla="*/ 320 w 272"/>
                  <a:gd name="T87" fmla="*/ 132 h 145"/>
                  <a:gd name="T88" fmla="*/ 331 w 272"/>
                  <a:gd name="T89" fmla="*/ 127 h 145"/>
                  <a:gd name="T90" fmla="*/ 323 w 272"/>
                  <a:gd name="T91" fmla="*/ 141 h 145"/>
                  <a:gd name="T92" fmla="*/ 305 w 272"/>
                  <a:gd name="T93" fmla="*/ 149 h 145"/>
                  <a:gd name="T94" fmla="*/ 319 w 272"/>
                  <a:gd name="T95" fmla="*/ 147 h 145"/>
                  <a:gd name="T96" fmla="*/ 305 w 272"/>
                  <a:gd name="T97" fmla="*/ 154 h 145"/>
                  <a:gd name="T98" fmla="*/ 320 w 272"/>
                  <a:gd name="T99" fmla="*/ 180 h 145"/>
                  <a:gd name="T100" fmla="*/ 334 w 272"/>
                  <a:gd name="T101" fmla="*/ 186 h 145"/>
                  <a:gd name="T102" fmla="*/ 347 w 272"/>
                  <a:gd name="T103" fmla="*/ 163 h 145"/>
                  <a:gd name="T104" fmla="*/ 347 w 272"/>
                  <a:gd name="T105" fmla="*/ 188 h 145"/>
                  <a:gd name="T106" fmla="*/ 350 w 272"/>
                  <a:gd name="T107" fmla="*/ 194 h 145"/>
                  <a:gd name="T108" fmla="*/ 345 w 272"/>
                  <a:gd name="T109" fmla="*/ 203 h 145"/>
                  <a:gd name="T110" fmla="*/ 348 w 272"/>
                  <a:gd name="T111" fmla="*/ 209 h 145"/>
                  <a:gd name="T112" fmla="*/ 342 w 272"/>
                  <a:gd name="T113" fmla="*/ 222 h 145"/>
                  <a:gd name="T114" fmla="*/ 356 w 272"/>
                  <a:gd name="T115" fmla="*/ 219 h 145"/>
                  <a:gd name="T116" fmla="*/ 402 w 272"/>
                  <a:gd name="T117" fmla="*/ 191 h 145"/>
                  <a:gd name="T118" fmla="*/ 410 w 272"/>
                  <a:gd name="T119" fmla="*/ 171 h 1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145"/>
                  <a:gd name="T182" fmla="*/ 272 w 272"/>
                  <a:gd name="T183" fmla="*/ 145 h 1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145">
                    <a:moveTo>
                      <a:pt x="269" y="105"/>
                    </a:moveTo>
                    <a:cubicBezTo>
                      <a:pt x="269" y="104"/>
                      <a:pt x="269" y="104"/>
                      <a:pt x="268" y="104"/>
                    </a:cubicBezTo>
                    <a:cubicBezTo>
                      <a:pt x="268" y="103"/>
                      <a:pt x="268" y="103"/>
                      <a:pt x="268" y="103"/>
                    </a:cubicBezTo>
                    <a:cubicBezTo>
                      <a:pt x="256" y="102"/>
                      <a:pt x="245" y="102"/>
                      <a:pt x="233" y="102"/>
                    </a:cubicBezTo>
                    <a:cubicBezTo>
                      <a:pt x="232" y="102"/>
                      <a:pt x="231" y="74"/>
                      <a:pt x="231" y="72"/>
                    </a:cubicBezTo>
                    <a:cubicBezTo>
                      <a:pt x="230" y="48"/>
                      <a:pt x="227" y="24"/>
                      <a:pt x="227" y="1"/>
                    </a:cubicBezTo>
                    <a:cubicBezTo>
                      <a:pt x="179" y="1"/>
                      <a:pt x="131" y="1"/>
                      <a:pt x="82" y="1"/>
                    </a:cubicBezTo>
                    <a:cubicBezTo>
                      <a:pt x="57" y="1"/>
                      <a:pt x="33" y="1"/>
                      <a:pt x="8" y="1"/>
                    </a:cubicBezTo>
                    <a:cubicBezTo>
                      <a:pt x="7" y="1"/>
                      <a:pt x="2" y="0"/>
                      <a:pt x="2" y="1"/>
                    </a:cubicBezTo>
                    <a:cubicBezTo>
                      <a:pt x="1" y="2"/>
                      <a:pt x="2" y="9"/>
                      <a:pt x="2" y="11"/>
                    </a:cubicBezTo>
                    <a:cubicBezTo>
                      <a:pt x="2" y="17"/>
                      <a:pt x="2" y="23"/>
                      <a:pt x="1" y="29"/>
                    </a:cubicBezTo>
                    <a:cubicBezTo>
                      <a:pt x="1" y="31"/>
                      <a:pt x="0" y="42"/>
                      <a:pt x="2" y="42"/>
                    </a:cubicBezTo>
                    <a:cubicBezTo>
                      <a:pt x="3" y="42"/>
                      <a:pt x="5" y="41"/>
                      <a:pt x="5" y="40"/>
                    </a:cubicBezTo>
                    <a:cubicBezTo>
                      <a:pt x="7" y="39"/>
                      <a:pt x="8" y="37"/>
                      <a:pt x="9" y="36"/>
                    </a:cubicBezTo>
                    <a:cubicBezTo>
                      <a:pt x="10" y="35"/>
                      <a:pt x="10" y="35"/>
                      <a:pt x="11" y="34"/>
                    </a:cubicBezTo>
                    <a:cubicBezTo>
                      <a:pt x="12" y="34"/>
                      <a:pt x="13" y="35"/>
                      <a:pt x="14" y="34"/>
                    </a:cubicBezTo>
                    <a:cubicBezTo>
                      <a:pt x="15" y="33"/>
                      <a:pt x="16" y="31"/>
                      <a:pt x="16" y="30"/>
                    </a:cubicBezTo>
                    <a:cubicBezTo>
                      <a:pt x="17" y="29"/>
                      <a:pt x="18" y="30"/>
                      <a:pt x="19" y="28"/>
                    </a:cubicBezTo>
                    <a:cubicBezTo>
                      <a:pt x="19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1" y="27"/>
                      <a:pt x="22" y="24"/>
                      <a:pt x="22" y="26"/>
                    </a:cubicBezTo>
                    <a:cubicBezTo>
                      <a:pt x="23" y="25"/>
                      <a:pt x="23" y="24"/>
                      <a:pt x="24" y="24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5" y="21"/>
                      <a:pt x="25" y="22"/>
                      <a:pt x="25" y="20"/>
                    </a:cubicBezTo>
                    <a:cubicBezTo>
                      <a:pt x="26" y="21"/>
                      <a:pt x="26" y="21"/>
                      <a:pt x="27" y="20"/>
                    </a:cubicBezTo>
                    <a:cubicBezTo>
                      <a:pt x="27" y="20"/>
                      <a:pt x="27" y="21"/>
                      <a:pt x="28" y="21"/>
                    </a:cubicBezTo>
                    <a:cubicBezTo>
                      <a:pt x="28" y="20"/>
                      <a:pt x="30" y="21"/>
                      <a:pt x="31" y="22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4" y="22"/>
                      <a:pt x="35" y="20"/>
                      <a:pt x="36" y="19"/>
                    </a:cubicBezTo>
                    <a:cubicBezTo>
                      <a:pt x="36" y="19"/>
                      <a:pt x="37" y="18"/>
                      <a:pt x="38" y="17"/>
                    </a:cubicBezTo>
                    <a:cubicBezTo>
                      <a:pt x="38" y="17"/>
                      <a:pt x="39" y="16"/>
                      <a:pt x="39" y="15"/>
                    </a:cubicBezTo>
                    <a:cubicBezTo>
                      <a:pt x="40" y="15"/>
                      <a:pt x="40" y="14"/>
                      <a:pt x="41" y="13"/>
                    </a:cubicBezTo>
                    <a:cubicBezTo>
                      <a:pt x="41" y="13"/>
                      <a:pt x="42" y="14"/>
                      <a:pt x="42" y="13"/>
                    </a:cubicBezTo>
                    <a:cubicBezTo>
                      <a:pt x="42" y="13"/>
                      <a:pt x="42" y="10"/>
                      <a:pt x="43" y="10"/>
                    </a:cubicBezTo>
                    <a:cubicBezTo>
                      <a:pt x="42" y="10"/>
                      <a:pt x="44" y="9"/>
                      <a:pt x="43" y="9"/>
                    </a:cubicBezTo>
                    <a:cubicBezTo>
                      <a:pt x="44" y="8"/>
                      <a:pt x="44" y="8"/>
                      <a:pt x="44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10"/>
                      <a:pt x="48" y="8"/>
                      <a:pt x="47" y="10"/>
                    </a:cubicBezTo>
                    <a:cubicBezTo>
                      <a:pt x="47" y="10"/>
                      <a:pt x="45" y="9"/>
                      <a:pt x="45" y="10"/>
                    </a:cubicBezTo>
                    <a:cubicBezTo>
                      <a:pt x="45" y="11"/>
                      <a:pt x="46" y="12"/>
                      <a:pt x="47" y="12"/>
                    </a:cubicBezTo>
                    <a:cubicBezTo>
                      <a:pt x="47" y="12"/>
                      <a:pt x="47" y="12"/>
                      <a:pt x="48" y="13"/>
                    </a:cubicBezTo>
                    <a:cubicBezTo>
                      <a:pt x="48" y="14"/>
                      <a:pt x="50" y="15"/>
                      <a:pt x="50" y="15"/>
                    </a:cubicBezTo>
                    <a:cubicBezTo>
                      <a:pt x="52" y="16"/>
                      <a:pt x="54" y="16"/>
                      <a:pt x="56" y="16"/>
                    </a:cubicBezTo>
                    <a:cubicBezTo>
                      <a:pt x="57" y="17"/>
                      <a:pt x="61" y="17"/>
                      <a:pt x="63" y="17"/>
                    </a:cubicBezTo>
                    <a:cubicBezTo>
                      <a:pt x="65" y="16"/>
                      <a:pt x="63" y="13"/>
                      <a:pt x="66" y="15"/>
                    </a:cubicBezTo>
                    <a:cubicBezTo>
                      <a:pt x="65" y="14"/>
                      <a:pt x="66" y="14"/>
                      <a:pt x="67" y="15"/>
                    </a:cubicBezTo>
                    <a:cubicBezTo>
                      <a:pt x="66" y="13"/>
                      <a:pt x="62" y="12"/>
                      <a:pt x="66" y="11"/>
                    </a:cubicBezTo>
                    <a:cubicBezTo>
                      <a:pt x="66" y="11"/>
                      <a:pt x="68" y="13"/>
                      <a:pt x="68" y="12"/>
                    </a:cubicBezTo>
                    <a:cubicBezTo>
                      <a:pt x="68" y="11"/>
                      <a:pt x="66" y="10"/>
                      <a:pt x="66" y="9"/>
                    </a:cubicBezTo>
                    <a:cubicBezTo>
                      <a:pt x="66" y="8"/>
                      <a:pt x="69" y="10"/>
                      <a:pt x="69" y="10"/>
                    </a:cubicBezTo>
                    <a:cubicBezTo>
                      <a:pt x="68" y="10"/>
                      <a:pt x="70" y="8"/>
                      <a:pt x="70" y="8"/>
                    </a:cubicBezTo>
                    <a:cubicBezTo>
                      <a:pt x="70" y="8"/>
                      <a:pt x="71" y="9"/>
                      <a:pt x="70" y="7"/>
                    </a:cubicBezTo>
                    <a:cubicBezTo>
                      <a:pt x="74" y="8"/>
                      <a:pt x="75" y="11"/>
                      <a:pt x="77" y="7"/>
                    </a:cubicBezTo>
                    <a:cubicBezTo>
                      <a:pt x="78" y="4"/>
                      <a:pt x="80" y="2"/>
                      <a:pt x="84" y="3"/>
                    </a:cubicBezTo>
                    <a:cubicBezTo>
                      <a:pt x="86" y="4"/>
                      <a:pt x="87" y="5"/>
                      <a:pt x="89" y="6"/>
                    </a:cubicBezTo>
                    <a:cubicBezTo>
                      <a:pt x="90" y="7"/>
                      <a:pt x="91" y="10"/>
                      <a:pt x="92" y="10"/>
                    </a:cubicBezTo>
                    <a:cubicBezTo>
                      <a:pt x="93" y="11"/>
                      <a:pt x="94" y="10"/>
                      <a:pt x="94" y="10"/>
                    </a:cubicBezTo>
                    <a:cubicBezTo>
                      <a:pt x="93" y="10"/>
                      <a:pt x="96" y="11"/>
                      <a:pt x="95" y="11"/>
                    </a:cubicBezTo>
                    <a:cubicBezTo>
                      <a:pt x="96" y="11"/>
                      <a:pt x="95" y="12"/>
                      <a:pt x="96" y="11"/>
                    </a:cubicBezTo>
                    <a:cubicBezTo>
                      <a:pt x="96" y="10"/>
                      <a:pt x="96" y="9"/>
                      <a:pt x="96" y="9"/>
                    </a:cubicBezTo>
                    <a:cubicBezTo>
                      <a:pt x="97" y="10"/>
                      <a:pt x="98" y="10"/>
                      <a:pt x="99" y="10"/>
                    </a:cubicBezTo>
                    <a:cubicBezTo>
                      <a:pt x="99" y="10"/>
                      <a:pt x="99" y="9"/>
                      <a:pt x="100" y="9"/>
                    </a:cubicBezTo>
                    <a:cubicBezTo>
                      <a:pt x="100" y="9"/>
                      <a:pt x="102" y="10"/>
                      <a:pt x="102" y="10"/>
                    </a:cubicBezTo>
                    <a:cubicBezTo>
                      <a:pt x="104" y="13"/>
                      <a:pt x="101" y="13"/>
                      <a:pt x="100" y="13"/>
                    </a:cubicBezTo>
                    <a:cubicBezTo>
                      <a:pt x="99" y="14"/>
                      <a:pt x="100" y="16"/>
                      <a:pt x="100" y="17"/>
                    </a:cubicBezTo>
                    <a:cubicBezTo>
                      <a:pt x="101" y="17"/>
                      <a:pt x="102" y="16"/>
                      <a:pt x="103" y="16"/>
                    </a:cubicBezTo>
                    <a:cubicBezTo>
                      <a:pt x="104" y="18"/>
                      <a:pt x="100" y="17"/>
                      <a:pt x="103" y="19"/>
                    </a:cubicBezTo>
                    <a:cubicBezTo>
                      <a:pt x="103" y="19"/>
                      <a:pt x="106" y="18"/>
                      <a:pt x="106" y="19"/>
                    </a:cubicBezTo>
                    <a:cubicBezTo>
                      <a:pt x="107" y="20"/>
                      <a:pt x="103" y="20"/>
                      <a:pt x="106" y="22"/>
                    </a:cubicBezTo>
                    <a:cubicBezTo>
                      <a:pt x="105" y="21"/>
                      <a:pt x="105" y="21"/>
                      <a:pt x="104" y="22"/>
                    </a:cubicBezTo>
                    <a:cubicBezTo>
                      <a:pt x="105" y="21"/>
                      <a:pt x="105" y="24"/>
                      <a:pt x="105" y="23"/>
                    </a:cubicBezTo>
                    <a:cubicBezTo>
                      <a:pt x="105" y="23"/>
                      <a:pt x="104" y="24"/>
                      <a:pt x="105" y="24"/>
                    </a:cubicBezTo>
                    <a:cubicBezTo>
                      <a:pt x="106" y="24"/>
                      <a:pt x="107" y="24"/>
                      <a:pt x="107" y="25"/>
                    </a:cubicBezTo>
                    <a:cubicBezTo>
                      <a:pt x="110" y="28"/>
                      <a:pt x="105" y="31"/>
                      <a:pt x="109" y="32"/>
                    </a:cubicBezTo>
                    <a:cubicBezTo>
                      <a:pt x="111" y="33"/>
                      <a:pt x="112" y="33"/>
                      <a:pt x="114" y="34"/>
                    </a:cubicBezTo>
                    <a:cubicBezTo>
                      <a:pt x="115" y="34"/>
                      <a:pt x="117" y="34"/>
                      <a:pt x="118" y="34"/>
                    </a:cubicBezTo>
                    <a:cubicBezTo>
                      <a:pt x="119" y="35"/>
                      <a:pt x="118" y="35"/>
                      <a:pt x="120" y="36"/>
                    </a:cubicBezTo>
                    <a:cubicBezTo>
                      <a:pt x="121" y="38"/>
                      <a:pt x="127" y="40"/>
                      <a:pt x="124" y="43"/>
                    </a:cubicBezTo>
                    <a:cubicBezTo>
                      <a:pt x="123" y="45"/>
                      <a:pt x="122" y="44"/>
                      <a:pt x="121" y="47"/>
                    </a:cubicBezTo>
                    <a:cubicBezTo>
                      <a:pt x="121" y="49"/>
                      <a:pt x="123" y="49"/>
                      <a:pt x="124" y="50"/>
                    </a:cubicBezTo>
                    <a:cubicBezTo>
                      <a:pt x="125" y="51"/>
                      <a:pt x="125" y="53"/>
                      <a:pt x="127" y="53"/>
                    </a:cubicBezTo>
                    <a:cubicBezTo>
                      <a:pt x="129" y="53"/>
                      <a:pt x="131" y="53"/>
                      <a:pt x="133" y="54"/>
                    </a:cubicBezTo>
                    <a:cubicBezTo>
                      <a:pt x="135" y="54"/>
                      <a:pt x="136" y="55"/>
                      <a:pt x="137" y="56"/>
                    </a:cubicBezTo>
                    <a:cubicBezTo>
                      <a:pt x="138" y="57"/>
                      <a:pt x="137" y="58"/>
                      <a:pt x="138" y="59"/>
                    </a:cubicBezTo>
                    <a:cubicBezTo>
                      <a:pt x="139" y="61"/>
                      <a:pt x="141" y="61"/>
                      <a:pt x="143" y="61"/>
                    </a:cubicBezTo>
                    <a:cubicBezTo>
                      <a:pt x="145" y="61"/>
                      <a:pt x="145" y="63"/>
                      <a:pt x="146" y="64"/>
                    </a:cubicBezTo>
                    <a:cubicBezTo>
                      <a:pt x="147" y="62"/>
                      <a:pt x="149" y="61"/>
                      <a:pt x="150" y="59"/>
                    </a:cubicBezTo>
                    <a:cubicBezTo>
                      <a:pt x="151" y="59"/>
                      <a:pt x="155" y="64"/>
                      <a:pt x="156" y="64"/>
                    </a:cubicBezTo>
                    <a:cubicBezTo>
                      <a:pt x="158" y="66"/>
                      <a:pt x="159" y="67"/>
                      <a:pt x="157" y="69"/>
                    </a:cubicBezTo>
                    <a:cubicBezTo>
                      <a:pt x="155" y="71"/>
                      <a:pt x="153" y="73"/>
                      <a:pt x="152" y="74"/>
                    </a:cubicBezTo>
                    <a:cubicBezTo>
                      <a:pt x="152" y="76"/>
                      <a:pt x="151" y="77"/>
                      <a:pt x="153" y="78"/>
                    </a:cubicBezTo>
                    <a:cubicBezTo>
                      <a:pt x="151" y="79"/>
                      <a:pt x="153" y="81"/>
                      <a:pt x="151" y="82"/>
                    </a:cubicBezTo>
                    <a:cubicBezTo>
                      <a:pt x="152" y="82"/>
                      <a:pt x="153" y="82"/>
                      <a:pt x="153" y="83"/>
                    </a:cubicBezTo>
                    <a:cubicBezTo>
                      <a:pt x="152" y="83"/>
                      <a:pt x="151" y="83"/>
                      <a:pt x="150" y="82"/>
                    </a:cubicBezTo>
                    <a:cubicBezTo>
                      <a:pt x="150" y="83"/>
                      <a:pt x="147" y="83"/>
                      <a:pt x="147" y="84"/>
                    </a:cubicBezTo>
                    <a:cubicBezTo>
                      <a:pt x="146" y="87"/>
                      <a:pt x="147" y="88"/>
                      <a:pt x="144" y="90"/>
                    </a:cubicBezTo>
                    <a:cubicBezTo>
                      <a:pt x="143" y="90"/>
                      <a:pt x="142" y="89"/>
                      <a:pt x="142" y="91"/>
                    </a:cubicBezTo>
                    <a:cubicBezTo>
                      <a:pt x="142" y="91"/>
                      <a:pt x="141" y="93"/>
                      <a:pt x="141" y="93"/>
                    </a:cubicBezTo>
                    <a:cubicBezTo>
                      <a:pt x="141" y="93"/>
                      <a:pt x="145" y="90"/>
                      <a:pt x="146" y="90"/>
                    </a:cubicBezTo>
                    <a:cubicBezTo>
                      <a:pt x="146" y="94"/>
                      <a:pt x="138" y="93"/>
                      <a:pt x="139" y="95"/>
                    </a:cubicBezTo>
                    <a:cubicBezTo>
                      <a:pt x="139" y="95"/>
                      <a:pt x="140" y="95"/>
                      <a:pt x="140" y="94"/>
                    </a:cubicBezTo>
                    <a:cubicBezTo>
                      <a:pt x="140" y="96"/>
                      <a:pt x="138" y="96"/>
                      <a:pt x="138" y="96"/>
                    </a:cubicBezTo>
                    <a:cubicBezTo>
                      <a:pt x="137" y="97"/>
                      <a:pt x="137" y="99"/>
                      <a:pt x="137" y="100"/>
                    </a:cubicBezTo>
                    <a:cubicBezTo>
                      <a:pt x="136" y="101"/>
                      <a:pt x="137" y="101"/>
                      <a:pt x="137" y="102"/>
                    </a:cubicBezTo>
                    <a:cubicBezTo>
                      <a:pt x="137" y="104"/>
                      <a:pt x="137" y="104"/>
                      <a:pt x="137" y="105"/>
                    </a:cubicBezTo>
                    <a:cubicBezTo>
                      <a:pt x="138" y="108"/>
                      <a:pt x="140" y="110"/>
                      <a:pt x="142" y="109"/>
                    </a:cubicBezTo>
                    <a:cubicBezTo>
                      <a:pt x="145" y="108"/>
                      <a:pt x="145" y="105"/>
                      <a:pt x="146" y="103"/>
                    </a:cubicBezTo>
                    <a:cubicBezTo>
                      <a:pt x="145" y="103"/>
                      <a:pt x="144" y="103"/>
                      <a:pt x="145" y="102"/>
                    </a:cubicBezTo>
                    <a:cubicBezTo>
                      <a:pt x="145" y="103"/>
                      <a:pt x="146" y="103"/>
                      <a:pt x="147" y="102"/>
                    </a:cubicBezTo>
                    <a:cubicBezTo>
                      <a:pt x="146" y="103"/>
                      <a:pt x="147" y="104"/>
                      <a:pt x="147" y="106"/>
                    </a:cubicBezTo>
                    <a:cubicBezTo>
                      <a:pt x="148" y="106"/>
                      <a:pt x="152" y="103"/>
                      <a:pt x="150" y="102"/>
                    </a:cubicBezTo>
                    <a:cubicBezTo>
                      <a:pt x="151" y="101"/>
                      <a:pt x="152" y="100"/>
                      <a:pt x="152" y="99"/>
                    </a:cubicBezTo>
                    <a:cubicBezTo>
                      <a:pt x="153" y="100"/>
                      <a:pt x="151" y="100"/>
                      <a:pt x="152" y="101"/>
                    </a:cubicBezTo>
                    <a:cubicBezTo>
                      <a:pt x="152" y="103"/>
                      <a:pt x="153" y="104"/>
                      <a:pt x="153" y="106"/>
                    </a:cubicBezTo>
                    <a:cubicBezTo>
                      <a:pt x="155" y="108"/>
                      <a:pt x="154" y="111"/>
                      <a:pt x="156" y="112"/>
                    </a:cubicBezTo>
                    <a:cubicBezTo>
                      <a:pt x="156" y="112"/>
                      <a:pt x="157" y="111"/>
                      <a:pt x="157" y="111"/>
                    </a:cubicBezTo>
                    <a:cubicBezTo>
                      <a:pt x="157" y="113"/>
                      <a:pt x="159" y="112"/>
                      <a:pt x="160" y="115"/>
                    </a:cubicBezTo>
                    <a:cubicBezTo>
                      <a:pt x="159" y="114"/>
                      <a:pt x="158" y="114"/>
                      <a:pt x="158" y="114"/>
                    </a:cubicBezTo>
                    <a:cubicBezTo>
                      <a:pt x="158" y="114"/>
                      <a:pt x="158" y="115"/>
                      <a:pt x="158" y="115"/>
                    </a:cubicBezTo>
                    <a:cubicBezTo>
                      <a:pt x="160" y="115"/>
                      <a:pt x="161" y="117"/>
                      <a:pt x="164" y="116"/>
                    </a:cubicBezTo>
                    <a:cubicBezTo>
                      <a:pt x="162" y="115"/>
                      <a:pt x="163" y="113"/>
                      <a:pt x="161" y="111"/>
                    </a:cubicBezTo>
                    <a:cubicBezTo>
                      <a:pt x="164" y="110"/>
                      <a:pt x="159" y="109"/>
                      <a:pt x="159" y="108"/>
                    </a:cubicBezTo>
                    <a:cubicBezTo>
                      <a:pt x="159" y="106"/>
                      <a:pt x="164" y="108"/>
                      <a:pt x="163" y="110"/>
                    </a:cubicBezTo>
                    <a:cubicBezTo>
                      <a:pt x="164" y="110"/>
                      <a:pt x="165" y="110"/>
                      <a:pt x="165" y="110"/>
                    </a:cubicBezTo>
                    <a:cubicBezTo>
                      <a:pt x="165" y="110"/>
                      <a:pt x="165" y="110"/>
                      <a:pt x="165" y="111"/>
                    </a:cubicBezTo>
                    <a:cubicBezTo>
                      <a:pt x="162" y="111"/>
                      <a:pt x="165" y="115"/>
                      <a:pt x="165" y="116"/>
                    </a:cubicBezTo>
                    <a:cubicBezTo>
                      <a:pt x="166" y="117"/>
                      <a:pt x="167" y="121"/>
                      <a:pt x="169" y="120"/>
                    </a:cubicBezTo>
                    <a:cubicBezTo>
                      <a:pt x="168" y="119"/>
                      <a:pt x="168" y="119"/>
                      <a:pt x="168" y="119"/>
                    </a:cubicBezTo>
                    <a:cubicBezTo>
                      <a:pt x="169" y="119"/>
                      <a:pt x="169" y="119"/>
                      <a:pt x="170" y="119"/>
                    </a:cubicBezTo>
                    <a:cubicBezTo>
                      <a:pt x="170" y="118"/>
                      <a:pt x="170" y="118"/>
                      <a:pt x="169" y="117"/>
                    </a:cubicBezTo>
                    <a:cubicBezTo>
                      <a:pt x="171" y="119"/>
                      <a:pt x="170" y="115"/>
                      <a:pt x="170" y="113"/>
                    </a:cubicBezTo>
                    <a:cubicBezTo>
                      <a:pt x="170" y="114"/>
                      <a:pt x="171" y="115"/>
                      <a:pt x="171" y="116"/>
                    </a:cubicBezTo>
                    <a:cubicBezTo>
                      <a:pt x="171" y="118"/>
                      <a:pt x="170" y="119"/>
                      <a:pt x="171" y="120"/>
                    </a:cubicBezTo>
                    <a:cubicBezTo>
                      <a:pt x="172" y="119"/>
                      <a:pt x="172" y="118"/>
                      <a:pt x="172" y="116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3" y="117"/>
                      <a:pt x="173" y="117"/>
                      <a:pt x="173" y="117"/>
                    </a:cubicBezTo>
                    <a:cubicBezTo>
                      <a:pt x="174" y="119"/>
                      <a:pt x="175" y="116"/>
                      <a:pt x="175" y="115"/>
                    </a:cubicBezTo>
                    <a:cubicBezTo>
                      <a:pt x="180" y="117"/>
                      <a:pt x="169" y="118"/>
                      <a:pt x="175" y="120"/>
                    </a:cubicBezTo>
                    <a:cubicBezTo>
                      <a:pt x="177" y="121"/>
                      <a:pt x="180" y="122"/>
                      <a:pt x="181" y="124"/>
                    </a:cubicBezTo>
                    <a:cubicBezTo>
                      <a:pt x="183" y="127"/>
                      <a:pt x="181" y="127"/>
                      <a:pt x="184" y="128"/>
                    </a:cubicBezTo>
                    <a:cubicBezTo>
                      <a:pt x="184" y="127"/>
                      <a:pt x="183" y="126"/>
                      <a:pt x="182" y="125"/>
                    </a:cubicBezTo>
                    <a:cubicBezTo>
                      <a:pt x="184" y="125"/>
                      <a:pt x="184" y="127"/>
                      <a:pt x="186" y="128"/>
                    </a:cubicBezTo>
                    <a:cubicBezTo>
                      <a:pt x="186" y="127"/>
                      <a:pt x="186" y="126"/>
                      <a:pt x="185" y="125"/>
                    </a:cubicBezTo>
                    <a:cubicBezTo>
                      <a:pt x="186" y="126"/>
                      <a:pt x="186" y="126"/>
                      <a:pt x="187" y="126"/>
                    </a:cubicBezTo>
                    <a:cubicBezTo>
                      <a:pt x="186" y="125"/>
                      <a:pt x="187" y="124"/>
                      <a:pt x="187" y="123"/>
                    </a:cubicBezTo>
                    <a:cubicBezTo>
                      <a:pt x="187" y="123"/>
                      <a:pt x="187" y="123"/>
                      <a:pt x="187" y="124"/>
                    </a:cubicBezTo>
                    <a:cubicBezTo>
                      <a:pt x="187" y="122"/>
                      <a:pt x="186" y="122"/>
                      <a:pt x="185" y="121"/>
                    </a:cubicBezTo>
                    <a:cubicBezTo>
                      <a:pt x="187" y="122"/>
                      <a:pt x="188" y="123"/>
                      <a:pt x="188" y="125"/>
                    </a:cubicBezTo>
                    <a:cubicBezTo>
                      <a:pt x="189" y="125"/>
                      <a:pt x="189" y="125"/>
                      <a:pt x="190" y="126"/>
                    </a:cubicBezTo>
                    <a:cubicBezTo>
                      <a:pt x="189" y="126"/>
                      <a:pt x="189" y="126"/>
                      <a:pt x="189" y="126"/>
                    </a:cubicBezTo>
                    <a:cubicBezTo>
                      <a:pt x="187" y="126"/>
                      <a:pt x="189" y="129"/>
                      <a:pt x="189" y="130"/>
                    </a:cubicBezTo>
                    <a:cubicBezTo>
                      <a:pt x="189" y="130"/>
                      <a:pt x="189" y="129"/>
                      <a:pt x="189" y="128"/>
                    </a:cubicBezTo>
                    <a:cubicBezTo>
                      <a:pt x="190" y="128"/>
                      <a:pt x="190" y="128"/>
                      <a:pt x="190" y="129"/>
                    </a:cubicBezTo>
                    <a:cubicBezTo>
                      <a:pt x="190" y="128"/>
                      <a:pt x="190" y="128"/>
                      <a:pt x="190" y="128"/>
                    </a:cubicBezTo>
                    <a:cubicBezTo>
                      <a:pt x="190" y="129"/>
                      <a:pt x="191" y="129"/>
                      <a:pt x="190" y="130"/>
                    </a:cubicBezTo>
                    <a:cubicBezTo>
                      <a:pt x="190" y="130"/>
                      <a:pt x="191" y="131"/>
                      <a:pt x="192" y="131"/>
                    </a:cubicBezTo>
                    <a:cubicBezTo>
                      <a:pt x="192" y="131"/>
                      <a:pt x="192" y="133"/>
                      <a:pt x="193" y="134"/>
                    </a:cubicBezTo>
                    <a:cubicBezTo>
                      <a:pt x="193" y="134"/>
                      <a:pt x="194" y="134"/>
                      <a:pt x="195" y="135"/>
                    </a:cubicBezTo>
                    <a:cubicBezTo>
                      <a:pt x="195" y="134"/>
                      <a:pt x="195" y="134"/>
                      <a:pt x="194" y="132"/>
                    </a:cubicBezTo>
                    <a:cubicBezTo>
                      <a:pt x="194" y="131"/>
                      <a:pt x="194" y="130"/>
                      <a:pt x="194" y="129"/>
                    </a:cubicBezTo>
                    <a:cubicBezTo>
                      <a:pt x="194" y="130"/>
                      <a:pt x="193" y="130"/>
                      <a:pt x="193" y="130"/>
                    </a:cubicBezTo>
                    <a:cubicBezTo>
                      <a:pt x="193" y="129"/>
                      <a:pt x="193" y="128"/>
                      <a:pt x="193" y="127"/>
                    </a:cubicBezTo>
                    <a:cubicBezTo>
                      <a:pt x="193" y="128"/>
                      <a:pt x="195" y="130"/>
                      <a:pt x="195" y="127"/>
                    </a:cubicBezTo>
                    <a:cubicBezTo>
                      <a:pt x="194" y="125"/>
                      <a:pt x="192" y="123"/>
                      <a:pt x="192" y="122"/>
                    </a:cubicBezTo>
                    <a:cubicBezTo>
                      <a:pt x="191" y="120"/>
                      <a:pt x="190" y="118"/>
                      <a:pt x="191" y="116"/>
                    </a:cubicBezTo>
                    <a:cubicBezTo>
                      <a:pt x="191" y="115"/>
                      <a:pt x="192" y="114"/>
                      <a:pt x="190" y="113"/>
                    </a:cubicBezTo>
                    <a:cubicBezTo>
                      <a:pt x="190" y="114"/>
                      <a:pt x="190" y="114"/>
                      <a:pt x="190" y="114"/>
                    </a:cubicBezTo>
                    <a:cubicBezTo>
                      <a:pt x="188" y="114"/>
                      <a:pt x="188" y="116"/>
                      <a:pt x="186" y="115"/>
                    </a:cubicBezTo>
                    <a:cubicBezTo>
                      <a:pt x="186" y="114"/>
                      <a:pt x="185" y="113"/>
                      <a:pt x="185" y="112"/>
                    </a:cubicBezTo>
                    <a:cubicBezTo>
                      <a:pt x="184" y="113"/>
                      <a:pt x="184" y="113"/>
                      <a:pt x="184" y="112"/>
                    </a:cubicBezTo>
                    <a:cubicBezTo>
                      <a:pt x="183" y="112"/>
                      <a:pt x="183" y="112"/>
                      <a:pt x="183" y="111"/>
                    </a:cubicBezTo>
                    <a:cubicBezTo>
                      <a:pt x="183" y="111"/>
                      <a:pt x="183" y="111"/>
                      <a:pt x="182" y="111"/>
                    </a:cubicBezTo>
                    <a:cubicBezTo>
                      <a:pt x="183" y="111"/>
                      <a:pt x="183" y="110"/>
                      <a:pt x="184" y="110"/>
                    </a:cubicBezTo>
                    <a:cubicBezTo>
                      <a:pt x="183" y="109"/>
                      <a:pt x="182" y="108"/>
                      <a:pt x="180" y="108"/>
                    </a:cubicBezTo>
                    <a:cubicBezTo>
                      <a:pt x="179" y="107"/>
                      <a:pt x="178" y="107"/>
                      <a:pt x="177" y="105"/>
                    </a:cubicBezTo>
                    <a:cubicBezTo>
                      <a:pt x="176" y="104"/>
                      <a:pt x="174" y="103"/>
                      <a:pt x="173" y="101"/>
                    </a:cubicBezTo>
                    <a:cubicBezTo>
                      <a:pt x="174" y="100"/>
                      <a:pt x="173" y="100"/>
                      <a:pt x="172" y="100"/>
                    </a:cubicBezTo>
                    <a:cubicBezTo>
                      <a:pt x="173" y="99"/>
                      <a:pt x="173" y="96"/>
                      <a:pt x="171" y="95"/>
                    </a:cubicBezTo>
                    <a:cubicBezTo>
                      <a:pt x="173" y="96"/>
                      <a:pt x="173" y="91"/>
                      <a:pt x="173" y="90"/>
                    </a:cubicBezTo>
                    <a:cubicBezTo>
                      <a:pt x="173" y="88"/>
                      <a:pt x="171" y="85"/>
                      <a:pt x="172" y="84"/>
                    </a:cubicBezTo>
                    <a:cubicBezTo>
                      <a:pt x="172" y="82"/>
                      <a:pt x="172" y="87"/>
                      <a:pt x="172" y="88"/>
                    </a:cubicBezTo>
                    <a:cubicBezTo>
                      <a:pt x="173" y="89"/>
                      <a:pt x="174" y="89"/>
                      <a:pt x="174" y="91"/>
                    </a:cubicBezTo>
                    <a:cubicBezTo>
                      <a:pt x="174" y="92"/>
                      <a:pt x="173" y="93"/>
                      <a:pt x="174" y="93"/>
                    </a:cubicBezTo>
                    <a:cubicBezTo>
                      <a:pt x="174" y="94"/>
                      <a:pt x="174" y="95"/>
                      <a:pt x="174" y="95"/>
                    </a:cubicBezTo>
                    <a:cubicBezTo>
                      <a:pt x="174" y="95"/>
                      <a:pt x="174" y="98"/>
                      <a:pt x="174" y="98"/>
                    </a:cubicBezTo>
                    <a:cubicBezTo>
                      <a:pt x="174" y="99"/>
                      <a:pt x="175" y="100"/>
                      <a:pt x="175" y="102"/>
                    </a:cubicBezTo>
                    <a:cubicBezTo>
                      <a:pt x="176" y="101"/>
                      <a:pt x="177" y="102"/>
                      <a:pt x="177" y="103"/>
                    </a:cubicBezTo>
                    <a:cubicBezTo>
                      <a:pt x="177" y="102"/>
                      <a:pt x="178" y="101"/>
                      <a:pt x="178" y="101"/>
                    </a:cubicBezTo>
                    <a:cubicBezTo>
                      <a:pt x="178" y="102"/>
                      <a:pt x="178" y="103"/>
                      <a:pt x="178" y="104"/>
                    </a:cubicBezTo>
                    <a:cubicBezTo>
                      <a:pt x="179" y="104"/>
                      <a:pt x="180" y="105"/>
                      <a:pt x="181" y="105"/>
                    </a:cubicBezTo>
                    <a:cubicBezTo>
                      <a:pt x="181" y="105"/>
                      <a:pt x="181" y="106"/>
                      <a:pt x="181" y="106"/>
                    </a:cubicBezTo>
                    <a:cubicBezTo>
                      <a:pt x="183" y="104"/>
                      <a:pt x="183" y="108"/>
                      <a:pt x="184" y="107"/>
                    </a:cubicBezTo>
                    <a:cubicBezTo>
                      <a:pt x="185" y="107"/>
                      <a:pt x="184" y="104"/>
                      <a:pt x="185" y="104"/>
                    </a:cubicBezTo>
                    <a:cubicBezTo>
                      <a:pt x="185" y="105"/>
                      <a:pt x="184" y="108"/>
                      <a:pt x="185" y="110"/>
                    </a:cubicBezTo>
                    <a:cubicBezTo>
                      <a:pt x="185" y="109"/>
                      <a:pt x="186" y="109"/>
                      <a:pt x="186" y="109"/>
                    </a:cubicBezTo>
                    <a:cubicBezTo>
                      <a:pt x="185" y="110"/>
                      <a:pt x="185" y="112"/>
                      <a:pt x="186" y="113"/>
                    </a:cubicBezTo>
                    <a:cubicBezTo>
                      <a:pt x="186" y="113"/>
                      <a:pt x="186" y="112"/>
                      <a:pt x="187" y="111"/>
                    </a:cubicBezTo>
                    <a:cubicBezTo>
                      <a:pt x="188" y="112"/>
                      <a:pt x="188" y="111"/>
                      <a:pt x="188" y="112"/>
                    </a:cubicBezTo>
                    <a:cubicBezTo>
                      <a:pt x="188" y="112"/>
                      <a:pt x="187" y="112"/>
                      <a:pt x="187" y="112"/>
                    </a:cubicBezTo>
                    <a:cubicBezTo>
                      <a:pt x="189" y="113"/>
                      <a:pt x="190" y="111"/>
                      <a:pt x="191" y="110"/>
                    </a:cubicBezTo>
                    <a:cubicBezTo>
                      <a:pt x="191" y="108"/>
                      <a:pt x="191" y="108"/>
                      <a:pt x="190" y="107"/>
                    </a:cubicBezTo>
                    <a:cubicBezTo>
                      <a:pt x="188" y="103"/>
                      <a:pt x="184" y="101"/>
                      <a:pt x="183" y="97"/>
                    </a:cubicBezTo>
                    <a:cubicBezTo>
                      <a:pt x="183" y="94"/>
                      <a:pt x="184" y="91"/>
                      <a:pt x="183" y="89"/>
                    </a:cubicBezTo>
                    <a:cubicBezTo>
                      <a:pt x="183" y="87"/>
                      <a:pt x="182" y="85"/>
                      <a:pt x="182" y="83"/>
                    </a:cubicBezTo>
                    <a:cubicBezTo>
                      <a:pt x="182" y="82"/>
                      <a:pt x="183" y="81"/>
                      <a:pt x="182" y="80"/>
                    </a:cubicBezTo>
                    <a:cubicBezTo>
                      <a:pt x="182" y="80"/>
                      <a:pt x="181" y="81"/>
                      <a:pt x="181" y="80"/>
                    </a:cubicBezTo>
                    <a:cubicBezTo>
                      <a:pt x="180" y="79"/>
                      <a:pt x="180" y="77"/>
                      <a:pt x="180" y="76"/>
                    </a:cubicBezTo>
                    <a:cubicBezTo>
                      <a:pt x="180" y="76"/>
                      <a:pt x="180" y="76"/>
                      <a:pt x="180" y="77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2" y="76"/>
                      <a:pt x="183" y="75"/>
                      <a:pt x="183" y="74"/>
                    </a:cubicBezTo>
                    <a:cubicBezTo>
                      <a:pt x="184" y="72"/>
                      <a:pt x="185" y="71"/>
                      <a:pt x="184" y="70"/>
                    </a:cubicBezTo>
                    <a:cubicBezTo>
                      <a:pt x="184" y="71"/>
                      <a:pt x="183" y="71"/>
                      <a:pt x="183" y="70"/>
                    </a:cubicBezTo>
                    <a:cubicBezTo>
                      <a:pt x="182" y="72"/>
                      <a:pt x="182" y="72"/>
                      <a:pt x="181" y="72"/>
                    </a:cubicBezTo>
                    <a:cubicBezTo>
                      <a:pt x="181" y="70"/>
                      <a:pt x="183" y="70"/>
                      <a:pt x="182" y="68"/>
                    </a:cubicBezTo>
                    <a:cubicBezTo>
                      <a:pt x="182" y="68"/>
                      <a:pt x="181" y="68"/>
                      <a:pt x="181" y="68"/>
                    </a:cubicBezTo>
                    <a:cubicBezTo>
                      <a:pt x="181" y="68"/>
                      <a:pt x="181" y="67"/>
                      <a:pt x="182" y="66"/>
                    </a:cubicBezTo>
                    <a:cubicBezTo>
                      <a:pt x="182" y="67"/>
                      <a:pt x="182" y="67"/>
                      <a:pt x="182" y="67"/>
                    </a:cubicBezTo>
                    <a:cubicBezTo>
                      <a:pt x="182" y="67"/>
                      <a:pt x="182" y="67"/>
                      <a:pt x="182" y="67"/>
                    </a:cubicBezTo>
                    <a:cubicBezTo>
                      <a:pt x="183" y="67"/>
                      <a:pt x="183" y="68"/>
                      <a:pt x="183" y="69"/>
                    </a:cubicBezTo>
                    <a:cubicBezTo>
                      <a:pt x="186" y="67"/>
                      <a:pt x="184" y="65"/>
                      <a:pt x="182" y="65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1" y="64"/>
                      <a:pt x="182" y="64"/>
                      <a:pt x="181" y="64"/>
                    </a:cubicBezTo>
                    <a:cubicBezTo>
                      <a:pt x="181" y="64"/>
                      <a:pt x="181" y="63"/>
                      <a:pt x="181" y="63"/>
                    </a:cubicBezTo>
                    <a:cubicBezTo>
                      <a:pt x="181" y="63"/>
                      <a:pt x="181" y="63"/>
                      <a:pt x="181" y="64"/>
                    </a:cubicBezTo>
                    <a:cubicBezTo>
                      <a:pt x="181" y="62"/>
                      <a:pt x="180" y="62"/>
                      <a:pt x="179" y="63"/>
                    </a:cubicBezTo>
                    <a:cubicBezTo>
                      <a:pt x="179" y="62"/>
                      <a:pt x="176" y="61"/>
                      <a:pt x="179" y="61"/>
                    </a:cubicBezTo>
                    <a:cubicBezTo>
                      <a:pt x="180" y="62"/>
                      <a:pt x="181" y="62"/>
                      <a:pt x="181" y="61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2"/>
                      <a:pt x="182" y="62"/>
                      <a:pt x="182" y="63"/>
                    </a:cubicBezTo>
                    <a:cubicBezTo>
                      <a:pt x="182" y="63"/>
                      <a:pt x="183" y="63"/>
                      <a:pt x="183" y="63"/>
                    </a:cubicBezTo>
                    <a:cubicBezTo>
                      <a:pt x="183" y="64"/>
                      <a:pt x="184" y="64"/>
                      <a:pt x="184" y="64"/>
                    </a:cubicBezTo>
                    <a:cubicBezTo>
                      <a:pt x="185" y="64"/>
                      <a:pt x="185" y="66"/>
                      <a:pt x="186" y="66"/>
                    </a:cubicBezTo>
                    <a:cubicBezTo>
                      <a:pt x="186" y="66"/>
                      <a:pt x="186" y="65"/>
                      <a:pt x="186" y="65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3"/>
                      <a:pt x="188" y="62"/>
                      <a:pt x="186" y="63"/>
                    </a:cubicBezTo>
                    <a:cubicBezTo>
                      <a:pt x="186" y="62"/>
                      <a:pt x="186" y="62"/>
                      <a:pt x="186" y="61"/>
                    </a:cubicBezTo>
                    <a:cubicBezTo>
                      <a:pt x="183" y="61"/>
                      <a:pt x="183" y="54"/>
                      <a:pt x="179" y="56"/>
                    </a:cubicBezTo>
                    <a:cubicBezTo>
                      <a:pt x="180" y="55"/>
                      <a:pt x="179" y="55"/>
                      <a:pt x="180" y="55"/>
                    </a:cubicBezTo>
                    <a:cubicBezTo>
                      <a:pt x="179" y="53"/>
                      <a:pt x="179" y="53"/>
                      <a:pt x="177" y="52"/>
                    </a:cubicBezTo>
                    <a:cubicBezTo>
                      <a:pt x="178" y="52"/>
                      <a:pt x="179" y="52"/>
                      <a:pt x="180" y="52"/>
                    </a:cubicBezTo>
                    <a:cubicBezTo>
                      <a:pt x="181" y="53"/>
                      <a:pt x="181" y="54"/>
                      <a:pt x="182" y="55"/>
                    </a:cubicBezTo>
                    <a:cubicBezTo>
                      <a:pt x="183" y="57"/>
                      <a:pt x="185" y="60"/>
                      <a:pt x="187" y="60"/>
                    </a:cubicBezTo>
                    <a:cubicBezTo>
                      <a:pt x="187" y="60"/>
                      <a:pt x="187" y="58"/>
                      <a:pt x="186" y="58"/>
                    </a:cubicBezTo>
                    <a:cubicBezTo>
                      <a:pt x="185" y="59"/>
                      <a:pt x="187" y="57"/>
                      <a:pt x="186" y="58"/>
                    </a:cubicBezTo>
                    <a:cubicBezTo>
                      <a:pt x="186" y="58"/>
                      <a:pt x="188" y="59"/>
                      <a:pt x="187" y="57"/>
                    </a:cubicBezTo>
                    <a:cubicBezTo>
                      <a:pt x="188" y="57"/>
                      <a:pt x="188" y="57"/>
                      <a:pt x="188" y="58"/>
                    </a:cubicBezTo>
                    <a:cubicBezTo>
                      <a:pt x="188" y="58"/>
                      <a:pt x="189" y="57"/>
                      <a:pt x="189" y="57"/>
                    </a:cubicBezTo>
                    <a:cubicBezTo>
                      <a:pt x="189" y="58"/>
                      <a:pt x="189" y="58"/>
                      <a:pt x="189" y="59"/>
                    </a:cubicBezTo>
                    <a:cubicBezTo>
                      <a:pt x="192" y="57"/>
                      <a:pt x="188" y="54"/>
                      <a:pt x="186" y="55"/>
                    </a:cubicBezTo>
                    <a:cubicBezTo>
                      <a:pt x="187" y="53"/>
                      <a:pt x="185" y="53"/>
                      <a:pt x="184" y="54"/>
                    </a:cubicBezTo>
                    <a:cubicBezTo>
                      <a:pt x="184" y="54"/>
                      <a:pt x="184" y="54"/>
                      <a:pt x="184" y="53"/>
                    </a:cubicBezTo>
                    <a:cubicBezTo>
                      <a:pt x="183" y="53"/>
                      <a:pt x="182" y="52"/>
                      <a:pt x="182" y="50"/>
                    </a:cubicBezTo>
                    <a:cubicBezTo>
                      <a:pt x="183" y="51"/>
                      <a:pt x="183" y="52"/>
                      <a:pt x="185" y="52"/>
                    </a:cubicBezTo>
                    <a:cubicBezTo>
                      <a:pt x="186" y="52"/>
                      <a:pt x="186" y="50"/>
                      <a:pt x="187" y="51"/>
                    </a:cubicBezTo>
                    <a:cubicBezTo>
                      <a:pt x="188" y="51"/>
                      <a:pt x="188" y="53"/>
                      <a:pt x="188" y="54"/>
                    </a:cubicBezTo>
                    <a:cubicBezTo>
                      <a:pt x="190" y="52"/>
                      <a:pt x="187" y="50"/>
                      <a:pt x="188" y="48"/>
                    </a:cubicBezTo>
                    <a:cubicBezTo>
                      <a:pt x="188" y="48"/>
                      <a:pt x="187" y="49"/>
                      <a:pt x="187" y="50"/>
                    </a:cubicBezTo>
                    <a:cubicBezTo>
                      <a:pt x="187" y="49"/>
                      <a:pt x="187" y="49"/>
                      <a:pt x="187" y="49"/>
                    </a:cubicBezTo>
                    <a:cubicBezTo>
                      <a:pt x="186" y="49"/>
                      <a:pt x="185" y="49"/>
                      <a:pt x="185" y="48"/>
                    </a:cubicBezTo>
                    <a:cubicBezTo>
                      <a:pt x="185" y="48"/>
                      <a:pt x="186" y="48"/>
                      <a:pt x="187" y="48"/>
                    </a:cubicBezTo>
                    <a:cubicBezTo>
                      <a:pt x="186" y="48"/>
                      <a:pt x="186" y="48"/>
                      <a:pt x="186" y="47"/>
                    </a:cubicBezTo>
                    <a:cubicBezTo>
                      <a:pt x="189" y="48"/>
                      <a:pt x="185" y="46"/>
                      <a:pt x="186" y="45"/>
                    </a:cubicBezTo>
                    <a:cubicBezTo>
                      <a:pt x="185" y="45"/>
                      <a:pt x="184" y="46"/>
                      <a:pt x="184" y="47"/>
                    </a:cubicBezTo>
                    <a:cubicBezTo>
                      <a:pt x="184" y="47"/>
                      <a:pt x="183" y="47"/>
                      <a:pt x="183" y="47"/>
                    </a:cubicBezTo>
                    <a:cubicBezTo>
                      <a:pt x="183" y="46"/>
                      <a:pt x="183" y="46"/>
                      <a:pt x="183" y="45"/>
                    </a:cubicBezTo>
                    <a:cubicBezTo>
                      <a:pt x="183" y="46"/>
                      <a:pt x="182" y="47"/>
                      <a:pt x="181" y="47"/>
                    </a:cubicBezTo>
                    <a:cubicBezTo>
                      <a:pt x="184" y="44"/>
                      <a:pt x="180" y="44"/>
                      <a:pt x="182" y="41"/>
                    </a:cubicBezTo>
                    <a:cubicBezTo>
                      <a:pt x="181" y="41"/>
                      <a:pt x="181" y="41"/>
                      <a:pt x="180" y="41"/>
                    </a:cubicBezTo>
                    <a:cubicBezTo>
                      <a:pt x="179" y="42"/>
                      <a:pt x="180" y="42"/>
                      <a:pt x="180" y="43"/>
                    </a:cubicBezTo>
                    <a:cubicBezTo>
                      <a:pt x="179" y="44"/>
                      <a:pt x="179" y="45"/>
                      <a:pt x="178" y="46"/>
                    </a:cubicBezTo>
                    <a:cubicBezTo>
                      <a:pt x="178" y="45"/>
                      <a:pt x="178" y="45"/>
                      <a:pt x="178" y="44"/>
                    </a:cubicBezTo>
                    <a:cubicBezTo>
                      <a:pt x="178" y="44"/>
                      <a:pt x="177" y="44"/>
                      <a:pt x="177" y="44"/>
                    </a:cubicBezTo>
                    <a:cubicBezTo>
                      <a:pt x="180" y="43"/>
                      <a:pt x="178" y="42"/>
                      <a:pt x="179" y="40"/>
                    </a:cubicBezTo>
                    <a:cubicBezTo>
                      <a:pt x="179" y="40"/>
                      <a:pt x="179" y="40"/>
                      <a:pt x="180" y="40"/>
                    </a:cubicBezTo>
                    <a:cubicBezTo>
                      <a:pt x="179" y="39"/>
                      <a:pt x="178" y="38"/>
                      <a:pt x="177" y="39"/>
                    </a:cubicBezTo>
                    <a:cubicBezTo>
                      <a:pt x="176" y="38"/>
                      <a:pt x="176" y="38"/>
                      <a:pt x="176" y="37"/>
                    </a:cubicBezTo>
                    <a:cubicBezTo>
                      <a:pt x="176" y="38"/>
                      <a:pt x="178" y="38"/>
                      <a:pt x="178" y="37"/>
                    </a:cubicBezTo>
                    <a:cubicBezTo>
                      <a:pt x="178" y="37"/>
                      <a:pt x="176" y="35"/>
                      <a:pt x="178" y="36"/>
                    </a:cubicBezTo>
                    <a:cubicBezTo>
                      <a:pt x="179" y="37"/>
                      <a:pt x="182" y="40"/>
                      <a:pt x="183" y="39"/>
                    </a:cubicBezTo>
                    <a:cubicBezTo>
                      <a:pt x="183" y="39"/>
                      <a:pt x="183" y="40"/>
                      <a:pt x="183" y="40"/>
                    </a:cubicBezTo>
                    <a:cubicBezTo>
                      <a:pt x="184" y="40"/>
                      <a:pt x="184" y="39"/>
                      <a:pt x="185" y="38"/>
                    </a:cubicBezTo>
                    <a:cubicBezTo>
                      <a:pt x="186" y="40"/>
                      <a:pt x="184" y="40"/>
                      <a:pt x="184" y="41"/>
                    </a:cubicBezTo>
                    <a:cubicBezTo>
                      <a:pt x="184" y="43"/>
                      <a:pt x="186" y="41"/>
                      <a:pt x="187" y="41"/>
                    </a:cubicBezTo>
                    <a:cubicBezTo>
                      <a:pt x="187" y="42"/>
                      <a:pt x="187" y="43"/>
                      <a:pt x="188" y="41"/>
                    </a:cubicBezTo>
                    <a:cubicBezTo>
                      <a:pt x="189" y="42"/>
                      <a:pt x="190" y="41"/>
                      <a:pt x="190" y="39"/>
                    </a:cubicBezTo>
                    <a:cubicBezTo>
                      <a:pt x="189" y="41"/>
                      <a:pt x="187" y="39"/>
                      <a:pt x="186" y="38"/>
                    </a:cubicBezTo>
                    <a:cubicBezTo>
                      <a:pt x="186" y="37"/>
                      <a:pt x="187" y="37"/>
                      <a:pt x="186" y="36"/>
                    </a:cubicBezTo>
                    <a:cubicBezTo>
                      <a:pt x="186" y="36"/>
                      <a:pt x="185" y="36"/>
                      <a:pt x="185" y="36"/>
                    </a:cubicBezTo>
                    <a:cubicBezTo>
                      <a:pt x="185" y="35"/>
                      <a:pt x="184" y="35"/>
                      <a:pt x="184" y="34"/>
                    </a:cubicBezTo>
                    <a:cubicBezTo>
                      <a:pt x="185" y="34"/>
                      <a:pt x="186" y="34"/>
                      <a:pt x="186" y="35"/>
                    </a:cubicBezTo>
                    <a:cubicBezTo>
                      <a:pt x="186" y="36"/>
                      <a:pt x="187" y="36"/>
                      <a:pt x="188" y="36"/>
                    </a:cubicBezTo>
                    <a:cubicBezTo>
                      <a:pt x="187" y="37"/>
                      <a:pt x="188" y="39"/>
                      <a:pt x="190" y="39"/>
                    </a:cubicBezTo>
                    <a:cubicBezTo>
                      <a:pt x="190" y="38"/>
                      <a:pt x="190" y="37"/>
                      <a:pt x="190" y="36"/>
                    </a:cubicBezTo>
                    <a:cubicBezTo>
                      <a:pt x="191" y="36"/>
                      <a:pt x="190" y="36"/>
                      <a:pt x="191" y="35"/>
                    </a:cubicBezTo>
                    <a:cubicBezTo>
                      <a:pt x="190" y="36"/>
                      <a:pt x="189" y="36"/>
                      <a:pt x="189" y="36"/>
                    </a:cubicBezTo>
                    <a:cubicBezTo>
                      <a:pt x="190" y="35"/>
                      <a:pt x="189" y="34"/>
                      <a:pt x="188" y="34"/>
                    </a:cubicBezTo>
                    <a:cubicBezTo>
                      <a:pt x="188" y="34"/>
                      <a:pt x="188" y="34"/>
                      <a:pt x="187" y="33"/>
                    </a:cubicBezTo>
                    <a:cubicBezTo>
                      <a:pt x="188" y="33"/>
                      <a:pt x="188" y="33"/>
                      <a:pt x="188" y="33"/>
                    </a:cubicBezTo>
                    <a:cubicBezTo>
                      <a:pt x="189" y="33"/>
                      <a:pt x="189" y="33"/>
                      <a:pt x="190" y="33"/>
                    </a:cubicBezTo>
                    <a:cubicBezTo>
                      <a:pt x="190" y="33"/>
                      <a:pt x="190" y="34"/>
                      <a:pt x="190" y="34"/>
                    </a:cubicBezTo>
                    <a:cubicBezTo>
                      <a:pt x="191" y="34"/>
                      <a:pt x="190" y="34"/>
                      <a:pt x="191" y="35"/>
                    </a:cubicBezTo>
                    <a:cubicBezTo>
                      <a:pt x="192" y="34"/>
                      <a:pt x="190" y="32"/>
                      <a:pt x="191" y="33"/>
                    </a:cubicBezTo>
                    <a:cubicBezTo>
                      <a:pt x="192" y="33"/>
                      <a:pt x="193" y="33"/>
                      <a:pt x="194" y="34"/>
                    </a:cubicBezTo>
                    <a:cubicBezTo>
                      <a:pt x="194" y="34"/>
                      <a:pt x="195" y="34"/>
                      <a:pt x="195" y="33"/>
                    </a:cubicBezTo>
                    <a:cubicBezTo>
                      <a:pt x="194" y="33"/>
                      <a:pt x="194" y="33"/>
                      <a:pt x="193" y="32"/>
                    </a:cubicBezTo>
                    <a:cubicBezTo>
                      <a:pt x="192" y="32"/>
                      <a:pt x="192" y="32"/>
                      <a:pt x="191" y="3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3" y="31"/>
                      <a:pt x="194" y="31"/>
                      <a:pt x="194" y="32"/>
                    </a:cubicBezTo>
                    <a:cubicBezTo>
                      <a:pt x="193" y="31"/>
                      <a:pt x="193" y="29"/>
                      <a:pt x="193" y="28"/>
                    </a:cubicBezTo>
                    <a:cubicBezTo>
                      <a:pt x="193" y="28"/>
                      <a:pt x="192" y="28"/>
                      <a:pt x="192" y="29"/>
                    </a:cubicBezTo>
                    <a:cubicBezTo>
                      <a:pt x="192" y="29"/>
                      <a:pt x="190" y="28"/>
                      <a:pt x="189" y="28"/>
                    </a:cubicBezTo>
                    <a:cubicBezTo>
                      <a:pt x="189" y="28"/>
                      <a:pt x="189" y="28"/>
                      <a:pt x="189" y="27"/>
                    </a:cubicBezTo>
                    <a:cubicBezTo>
                      <a:pt x="191" y="28"/>
                      <a:pt x="191" y="27"/>
                      <a:pt x="192" y="27"/>
                    </a:cubicBezTo>
                    <a:cubicBezTo>
                      <a:pt x="193" y="27"/>
                      <a:pt x="193" y="27"/>
                      <a:pt x="194" y="27"/>
                    </a:cubicBezTo>
                    <a:cubicBezTo>
                      <a:pt x="195" y="27"/>
                      <a:pt x="197" y="30"/>
                      <a:pt x="195" y="30"/>
                    </a:cubicBezTo>
                    <a:cubicBezTo>
                      <a:pt x="197" y="30"/>
                      <a:pt x="195" y="33"/>
                      <a:pt x="197" y="34"/>
                    </a:cubicBezTo>
                    <a:cubicBezTo>
                      <a:pt x="197" y="34"/>
                      <a:pt x="198" y="33"/>
                      <a:pt x="198" y="32"/>
                    </a:cubicBezTo>
                    <a:cubicBezTo>
                      <a:pt x="198" y="31"/>
                      <a:pt x="198" y="30"/>
                      <a:pt x="198" y="30"/>
                    </a:cubicBezTo>
                    <a:cubicBezTo>
                      <a:pt x="198" y="30"/>
                      <a:pt x="197" y="29"/>
                      <a:pt x="197" y="28"/>
                    </a:cubicBezTo>
                    <a:cubicBezTo>
                      <a:pt x="197" y="28"/>
                      <a:pt x="198" y="27"/>
                      <a:pt x="197" y="27"/>
                    </a:cubicBezTo>
                    <a:cubicBezTo>
                      <a:pt x="199" y="26"/>
                      <a:pt x="199" y="21"/>
                      <a:pt x="197" y="24"/>
                    </a:cubicBezTo>
                    <a:cubicBezTo>
                      <a:pt x="197" y="23"/>
                      <a:pt x="200" y="21"/>
                      <a:pt x="201" y="21"/>
                    </a:cubicBezTo>
                    <a:cubicBezTo>
                      <a:pt x="200" y="22"/>
                      <a:pt x="201" y="23"/>
                      <a:pt x="201" y="24"/>
                    </a:cubicBezTo>
                    <a:cubicBezTo>
                      <a:pt x="200" y="25"/>
                      <a:pt x="199" y="27"/>
                      <a:pt x="199" y="28"/>
                    </a:cubicBezTo>
                    <a:cubicBezTo>
                      <a:pt x="199" y="31"/>
                      <a:pt x="202" y="31"/>
                      <a:pt x="203" y="28"/>
                    </a:cubicBezTo>
                    <a:cubicBezTo>
                      <a:pt x="201" y="28"/>
                      <a:pt x="199" y="28"/>
                      <a:pt x="200" y="26"/>
                    </a:cubicBezTo>
                    <a:cubicBezTo>
                      <a:pt x="201" y="28"/>
                      <a:pt x="203" y="26"/>
                      <a:pt x="203" y="28"/>
                    </a:cubicBezTo>
                    <a:cubicBezTo>
                      <a:pt x="204" y="25"/>
                      <a:pt x="211" y="24"/>
                      <a:pt x="207" y="19"/>
                    </a:cubicBezTo>
                    <a:cubicBezTo>
                      <a:pt x="207" y="20"/>
                      <a:pt x="207" y="20"/>
                      <a:pt x="207" y="20"/>
                    </a:cubicBezTo>
                    <a:cubicBezTo>
                      <a:pt x="206" y="19"/>
                      <a:pt x="206" y="19"/>
                      <a:pt x="206" y="18"/>
                    </a:cubicBezTo>
                    <a:cubicBezTo>
                      <a:pt x="208" y="19"/>
                      <a:pt x="208" y="16"/>
                      <a:pt x="209" y="15"/>
                    </a:cubicBezTo>
                    <a:cubicBezTo>
                      <a:pt x="210" y="14"/>
                      <a:pt x="212" y="15"/>
                      <a:pt x="211" y="13"/>
                    </a:cubicBezTo>
                    <a:cubicBezTo>
                      <a:pt x="211" y="13"/>
                      <a:pt x="212" y="13"/>
                      <a:pt x="212" y="13"/>
                    </a:cubicBezTo>
                    <a:cubicBezTo>
                      <a:pt x="212" y="13"/>
                      <a:pt x="213" y="14"/>
                      <a:pt x="213" y="15"/>
                    </a:cubicBezTo>
                    <a:cubicBezTo>
                      <a:pt x="213" y="15"/>
                      <a:pt x="213" y="15"/>
                      <a:pt x="214" y="15"/>
                    </a:cubicBezTo>
                    <a:cubicBezTo>
                      <a:pt x="213" y="13"/>
                      <a:pt x="216" y="13"/>
                      <a:pt x="216" y="12"/>
                    </a:cubicBezTo>
                    <a:cubicBezTo>
                      <a:pt x="216" y="9"/>
                      <a:pt x="218" y="13"/>
                      <a:pt x="216" y="13"/>
                    </a:cubicBezTo>
                    <a:cubicBezTo>
                      <a:pt x="216" y="15"/>
                      <a:pt x="216" y="15"/>
                      <a:pt x="215" y="16"/>
                    </a:cubicBezTo>
                    <a:cubicBezTo>
                      <a:pt x="215" y="18"/>
                      <a:pt x="215" y="19"/>
                      <a:pt x="214" y="20"/>
                    </a:cubicBezTo>
                    <a:cubicBezTo>
                      <a:pt x="214" y="22"/>
                      <a:pt x="213" y="22"/>
                      <a:pt x="215" y="21"/>
                    </a:cubicBezTo>
                    <a:cubicBezTo>
                      <a:pt x="216" y="20"/>
                      <a:pt x="218" y="19"/>
                      <a:pt x="218" y="17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20" y="16"/>
                      <a:pt x="220" y="17"/>
                      <a:pt x="221" y="15"/>
                    </a:cubicBezTo>
                    <a:cubicBezTo>
                      <a:pt x="222" y="14"/>
                      <a:pt x="223" y="12"/>
                      <a:pt x="224" y="11"/>
                    </a:cubicBezTo>
                    <a:cubicBezTo>
                      <a:pt x="224" y="12"/>
                      <a:pt x="224" y="12"/>
                      <a:pt x="225" y="13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3" y="14"/>
                      <a:pt x="224" y="13"/>
                      <a:pt x="223" y="14"/>
                    </a:cubicBezTo>
                    <a:cubicBezTo>
                      <a:pt x="223" y="15"/>
                      <a:pt x="222" y="15"/>
                      <a:pt x="222" y="16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22" y="16"/>
                      <a:pt x="222" y="16"/>
                      <a:pt x="222" y="17"/>
                    </a:cubicBezTo>
                    <a:cubicBezTo>
                      <a:pt x="222" y="17"/>
                      <a:pt x="222" y="17"/>
                      <a:pt x="223" y="17"/>
                    </a:cubicBezTo>
                    <a:cubicBezTo>
                      <a:pt x="222" y="17"/>
                      <a:pt x="219" y="18"/>
                      <a:pt x="219" y="19"/>
                    </a:cubicBezTo>
                    <a:cubicBezTo>
                      <a:pt x="220" y="19"/>
                      <a:pt x="222" y="20"/>
                      <a:pt x="223" y="21"/>
                    </a:cubicBezTo>
                    <a:cubicBezTo>
                      <a:pt x="223" y="22"/>
                      <a:pt x="224" y="22"/>
                      <a:pt x="225" y="22"/>
                    </a:cubicBezTo>
                    <a:cubicBezTo>
                      <a:pt x="222" y="23"/>
                      <a:pt x="221" y="19"/>
                      <a:pt x="219" y="21"/>
                    </a:cubicBezTo>
                    <a:cubicBezTo>
                      <a:pt x="218" y="20"/>
                      <a:pt x="216" y="21"/>
                      <a:pt x="217" y="22"/>
                    </a:cubicBezTo>
                    <a:cubicBezTo>
                      <a:pt x="217" y="22"/>
                      <a:pt x="217" y="21"/>
                      <a:pt x="216" y="21"/>
                    </a:cubicBezTo>
                    <a:cubicBezTo>
                      <a:pt x="216" y="22"/>
                      <a:pt x="214" y="23"/>
                      <a:pt x="214" y="24"/>
                    </a:cubicBezTo>
                    <a:cubicBezTo>
                      <a:pt x="214" y="24"/>
                      <a:pt x="214" y="26"/>
                      <a:pt x="214" y="25"/>
                    </a:cubicBezTo>
                    <a:cubicBezTo>
                      <a:pt x="215" y="25"/>
                      <a:pt x="213" y="26"/>
                      <a:pt x="214" y="25"/>
                    </a:cubicBezTo>
                    <a:cubicBezTo>
                      <a:pt x="213" y="26"/>
                      <a:pt x="211" y="26"/>
                      <a:pt x="212" y="28"/>
                    </a:cubicBezTo>
                    <a:cubicBezTo>
                      <a:pt x="213" y="29"/>
                      <a:pt x="215" y="27"/>
                      <a:pt x="216" y="29"/>
                    </a:cubicBezTo>
                    <a:cubicBezTo>
                      <a:pt x="216" y="28"/>
                      <a:pt x="216" y="29"/>
                      <a:pt x="217" y="28"/>
                    </a:cubicBezTo>
                    <a:cubicBezTo>
                      <a:pt x="217" y="28"/>
                      <a:pt x="217" y="28"/>
                      <a:pt x="217" y="28"/>
                    </a:cubicBezTo>
                    <a:cubicBezTo>
                      <a:pt x="217" y="28"/>
                      <a:pt x="217" y="28"/>
                      <a:pt x="217" y="28"/>
                    </a:cubicBezTo>
                    <a:cubicBezTo>
                      <a:pt x="218" y="28"/>
                      <a:pt x="217" y="28"/>
                      <a:pt x="218" y="28"/>
                    </a:cubicBezTo>
                    <a:cubicBezTo>
                      <a:pt x="218" y="28"/>
                      <a:pt x="218" y="28"/>
                      <a:pt x="218" y="27"/>
                    </a:cubicBezTo>
                    <a:cubicBezTo>
                      <a:pt x="218" y="27"/>
                      <a:pt x="219" y="28"/>
                      <a:pt x="219" y="27"/>
                    </a:cubicBezTo>
                    <a:cubicBezTo>
                      <a:pt x="219" y="27"/>
                      <a:pt x="219" y="28"/>
                      <a:pt x="219" y="28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9" y="28"/>
                      <a:pt x="218" y="28"/>
                      <a:pt x="218" y="28"/>
                    </a:cubicBezTo>
                    <a:cubicBezTo>
                      <a:pt x="220" y="29"/>
                      <a:pt x="222" y="30"/>
                      <a:pt x="224" y="29"/>
                    </a:cubicBezTo>
                    <a:cubicBezTo>
                      <a:pt x="224" y="29"/>
                      <a:pt x="224" y="29"/>
                      <a:pt x="223" y="30"/>
                    </a:cubicBezTo>
                    <a:cubicBezTo>
                      <a:pt x="223" y="29"/>
                      <a:pt x="221" y="29"/>
                      <a:pt x="221" y="30"/>
                    </a:cubicBezTo>
                    <a:cubicBezTo>
                      <a:pt x="221" y="30"/>
                      <a:pt x="221" y="30"/>
                      <a:pt x="221" y="30"/>
                    </a:cubicBezTo>
                    <a:cubicBezTo>
                      <a:pt x="219" y="29"/>
                      <a:pt x="219" y="30"/>
                      <a:pt x="219" y="31"/>
                    </a:cubicBezTo>
                    <a:cubicBezTo>
                      <a:pt x="219" y="30"/>
                      <a:pt x="218" y="29"/>
                      <a:pt x="217" y="30"/>
                    </a:cubicBezTo>
                    <a:cubicBezTo>
                      <a:pt x="218" y="28"/>
                      <a:pt x="215" y="29"/>
                      <a:pt x="216" y="30"/>
                    </a:cubicBezTo>
                    <a:cubicBezTo>
                      <a:pt x="215" y="30"/>
                      <a:pt x="215" y="30"/>
                      <a:pt x="215" y="30"/>
                    </a:cubicBezTo>
                    <a:cubicBezTo>
                      <a:pt x="215" y="28"/>
                      <a:pt x="213" y="29"/>
                      <a:pt x="213" y="30"/>
                    </a:cubicBezTo>
                    <a:cubicBezTo>
                      <a:pt x="213" y="30"/>
                      <a:pt x="213" y="30"/>
                      <a:pt x="212" y="31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2" y="29"/>
                      <a:pt x="210" y="29"/>
                      <a:pt x="209" y="29"/>
                    </a:cubicBezTo>
                    <a:cubicBezTo>
                      <a:pt x="207" y="29"/>
                      <a:pt x="208" y="28"/>
                      <a:pt x="207" y="30"/>
                    </a:cubicBezTo>
                    <a:cubicBezTo>
                      <a:pt x="205" y="32"/>
                      <a:pt x="208" y="31"/>
                      <a:pt x="209" y="33"/>
                    </a:cubicBezTo>
                    <a:cubicBezTo>
                      <a:pt x="208" y="32"/>
                      <a:pt x="207" y="33"/>
                      <a:pt x="206" y="32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32"/>
                      <a:pt x="206" y="33"/>
                      <a:pt x="206" y="33"/>
                    </a:cubicBezTo>
                    <a:cubicBezTo>
                      <a:pt x="206" y="33"/>
                      <a:pt x="205" y="33"/>
                      <a:pt x="205" y="33"/>
                    </a:cubicBezTo>
                    <a:cubicBezTo>
                      <a:pt x="206" y="31"/>
                      <a:pt x="203" y="32"/>
                      <a:pt x="203" y="34"/>
                    </a:cubicBezTo>
                    <a:cubicBezTo>
                      <a:pt x="204" y="35"/>
                      <a:pt x="206" y="35"/>
                      <a:pt x="204" y="37"/>
                    </a:cubicBezTo>
                    <a:cubicBezTo>
                      <a:pt x="204" y="36"/>
                      <a:pt x="203" y="34"/>
                      <a:pt x="203" y="36"/>
                    </a:cubicBezTo>
                    <a:cubicBezTo>
                      <a:pt x="203" y="36"/>
                      <a:pt x="202" y="36"/>
                      <a:pt x="202" y="36"/>
                    </a:cubicBezTo>
                    <a:cubicBezTo>
                      <a:pt x="202" y="37"/>
                      <a:pt x="202" y="39"/>
                      <a:pt x="203" y="38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202" y="39"/>
                      <a:pt x="201" y="38"/>
                      <a:pt x="201" y="37"/>
                    </a:cubicBezTo>
                    <a:cubicBezTo>
                      <a:pt x="201" y="40"/>
                      <a:pt x="197" y="44"/>
                      <a:pt x="198" y="47"/>
                    </a:cubicBezTo>
                    <a:cubicBezTo>
                      <a:pt x="198" y="47"/>
                      <a:pt x="198" y="46"/>
                      <a:pt x="198" y="46"/>
                    </a:cubicBezTo>
                    <a:cubicBezTo>
                      <a:pt x="198" y="48"/>
                      <a:pt x="200" y="49"/>
                      <a:pt x="200" y="51"/>
                    </a:cubicBezTo>
                    <a:cubicBezTo>
                      <a:pt x="200" y="53"/>
                      <a:pt x="199" y="56"/>
                      <a:pt x="201" y="57"/>
                    </a:cubicBezTo>
                    <a:cubicBezTo>
                      <a:pt x="202" y="57"/>
                      <a:pt x="201" y="57"/>
                      <a:pt x="203" y="57"/>
                    </a:cubicBezTo>
                    <a:cubicBezTo>
                      <a:pt x="201" y="56"/>
                      <a:pt x="202" y="55"/>
                      <a:pt x="201" y="55"/>
                    </a:cubicBezTo>
                    <a:cubicBezTo>
                      <a:pt x="201" y="54"/>
                      <a:pt x="201" y="53"/>
                      <a:pt x="201" y="52"/>
                    </a:cubicBezTo>
                    <a:cubicBezTo>
                      <a:pt x="201" y="52"/>
                      <a:pt x="202" y="53"/>
                      <a:pt x="202" y="54"/>
                    </a:cubicBezTo>
                    <a:cubicBezTo>
                      <a:pt x="202" y="53"/>
                      <a:pt x="202" y="52"/>
                      <a:pt x="202" y="51"/>
                    </a:cubicBezTo>
                    <a:cubicBezTo>
                      <a:pt x="202" y="50"/>
                      <a:pt x="201" y="50"/>
                      <a:pt x="201" y="49"/>
                    </a:cubicBezTo>
                    <a:cubicBezTo>
                      <a:pt x="201" y="49"/>
                      <a:pt x="201" y="49"/>
                      <a:pt x="202" y="49"/>
                    </a:cubicBezTo>
                    <a:cubicBezTo>
                      <a:pt x="202" y="51"/>
                      <a:pt x="203" y="51"/>
                      <a:pt x="204" y="49"/>
                    </a:cubicBezTo>
                    <a:cubicBezTo>
                      <a:pt x="203" y="49"/>
                      <a:pt x="203" y="48"/>
                      <a:pt x="203" y="48"/>
                    </a:cubicBezTo>
                    <a:cubicBezTo>
                      <a:pt x="204" y="48"/>
                      <a:pt x="203" y="47"/>
                      <a:pt x="203" y="47"/>
                    </a:cubicBezTo>
                    <a:cubicBezTo>
                      <a:pt x="202" y="45"/>
                      <a:pt x="203" y="45"/>
                      <a:pt x="204" y="44"/>
                    </a:cubicBezTo>
                    <a:cubicBezTo>
                      <a:pt x="204" y="45"/>
                      <a:pt x="203" y="49"/>
                      <a:pt x="205" y="48"/>
                    </a:cubicBezTo>
                    <a:cubicBezTo>
                      <a:pt x="206" y="47"/>
                      <a:pt x="205" y="45"/>
                      <a:pt x="207" y="44"/>
                    </a:cubicBezTo>
                    <a:cubicBezTo>
                      <a:pt x="207" y="45"/>
                      <a:pt x="206" y="46"/>
                      <a:pt x="206" y="46"/>
                    </a:cubicBezTo>
                    <a:cubicBezTo>
                      <a:pt x="206" y="45"/>
                      <a:pt x="206" y="47"/>
                      <a:pt x="206" y="47"/>
                    </a:cubicBezTo>
                    <a:cubicBezTo>
                      <a:pt x="205" y="48"/>
                      <a:pt x="204" y="49"/>
                      <a:pt x="204" y="50"/>
                    </a:cubicBezTo>
                    <a:cubicBezTo>
                      <a:pt x="205" y="50"/>
                      <a:pt x="206" y="49"/>
                      <a:pt x="207" y="48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49"/>
                      <a:pt x="208" y="48"/>
                      <a:pt x="208" y="47"/>
                    </a:cubicBezTo>
                    <a:cubicBezTo>
                      <a:pt x="210" y="48"/>
                      <a:pt x="208" y="46"/>
                      <a:pt x="210" y="46"/>
                    </a:cubicBezTo>
                    <a:cubicBezTo>
                      <a:pt x="213" y="45"/>
                      <a:pt x="210" y="43"/>
                      <a:pt x="210" y="42"/>
                    </a:cubicBezTo>
                    <a:cubicBezTo>
                      <a:pt x="211" y="41"/>
                      <a:pt x="213" y="40"/>
                      <a:pt x="214" y="39"/>
                    </a:cubicBezTo>
                    <a:cubicBezTo>
                      <a:pt x="215" y="38"/>
                      <a:pt x="217" y="39"/>
                      <a:pt x="219" y="39"/>
                    </a:cubicBezTo>
                    <a:cubicBezTo>
                      <a:pt x="218" y="40"/>
                      <a:pt x="216" y="39"/>
                      <a:pt x="215" y="39"/>
                    </a:cubicBezTo>
                    <a:cubicBezTo>
                      <a:pt x="214" y="39"/>
                      <a:pt x="211" y="42"/>
                      <a:pt x="211" y="42"/>
                    </a:cubicBezTo>
                    <a:cubicBezTo>
                      <a:pt x="211" y="42"/>
                      <a:pt x="212" y="45"/>
                      <a:pt x="213" y="45"/>
                    </a:cubicBezTo>
                    <a:cubicBezTo>
                      <a:pt x="213" y="46"/>
                      <a:pt x="214" y="44"/>
                      <a:pt x="213" y="46"/>
                    </a:cubicBezTo>
                    <a:cubicBezTo>
                      <a:pt x="213" y="46"/>
                      <a:pt x="212" y="47"/>
                      <a:pt x="212" y="47"/>
                    </a:cubicBezTo>
                    <a:cubicBezTo>
                      <a:pt x="212" y="47"/>
                      <a:pt x="212" y="46"/>
                      <a:pt x="212" y="46"/>
                    </a:cubicBezTo>
                    <a:cubicBezTo>
                      <a:pt x="210" y="46"/>
                      <a:pt x="208" y="49"/>
                      <a:pt x="207" y="51"/>
                    </a:cubicBezTo>
                    <a:cubicBezTo>
                      <a:pt x="207" y="51"/>
                      <a:pt x="205" y="50"/>
                      <a:pt x="206" y="51"/>
                    </a:cubicBezTo>
                    <a:cubicBezTo>
                      <a:pt x="207" y="52"/>
                      <a:pt x="207" y="51"/>
                      <a:pt x="208" y="51"/>
                    </a:cubicBezTo>
                    <a:cubicBezTo>
                      <a:pt x="209" y="50"/>
                      <a:pt x="209" y="53"/>
                      <a:pt x="209" y="53"/>
                    </a:cubicBezTo>
                    <a:cubicBezTo>
                      <a:pt x="209" y="52"/>
                      <a:pt x="207" y="52"/>
                      <a:pt x="205" y="52"/>
                    </a:cubicBezTo>
                    <a:cubicBezTo>
                      <a:pt x="205" y="52"/>
                      <a:pt x="206" y="52"/>
                      <a:pt x="206" y="52"/>
                    </a:cubicBezTo>
                    <a:cubicBezTo>
                      <a:pt x="205" y="53"/>
                      <a:pt x="205" y="53"/>
                      <a:pt x="206" y="53"/>
                    </a:cubicBezTo>
                    <a:cubicBezTo>
                      <a:pt x="206" y="53"/>
                      <a:pt x="205" y="54"/>
                      <a:pt x="205" y="54"/>
                    </a:cubicBezTo>
                    <a:cubicBezTo>
                      <a:pt x="205" y="54"/>
                      <a:pt x="206" y="55"/>
                      <a:pt x="206" y="55"/>
                    </a:cubicBezTo>
                    <a:cubicBezTo>
                      <a:pt x="205" y="55"/>
                      <a:pt x="204" y="54"/>
                      <a:pt x="204" y="53"/>
                    </a:cubicBezTo>
                    <a:cubicBezTo>
                      <a:pt x="204" y="53"/>
                      <a:pt x="203" y="54"/>
                      <a:pt x="203" y="54"/>
                    </a:cubicBezTo>
                    <a:cubicBezTo>
                      <a:pt x="203" y="54"/>
                      <a:pt x="204" y="55"/>
                      <a:pt x="204" y="56"/>
                    </a:cubicBezTo>
                    <a:cubicBezTo>
                      <a:pt x="204" y="56"/>
                      <a:pt x="205" y="56"/>
                      <a:pt x="205" y="55"/>
                    </a:cubicBezTo>
                    <a:cubicBezTo>
                      <a:pt x="204" y="56"/>
                      <a:pt x="204" y="57"/>
                      <a:pt x="204" y="58"/>
                    </a:cubicBezTo>
                    <a:cubicBezTo>
                      <a:pt x="205" y="58"/>
                      <a:pt x="205" y="57"/>
                      <a:pt x="206" y="57"/>
                    </a:cubicBezTo>
                    <a:cubicBezTo>
                      <a:pt x="205" y="60"/>
                      <a:pt x="203" y="59"/>
                      <a:pt x="202" y="61"/>
                    </a:cubicBezTo>
                    <a:cubicBezTo>
                      <a:pt x="201" y="60"/>
                      <a:pt x="201" y="60"/>
                      <a:pt x="200" y="60"/>
                    </a:cubicBezTo>
                    <a:cubicBezTo>
                      <a:pt x="200" y="61"/>
                      <a:pt x="200" y="62"/>
                      <a:pt x="201" y="62"/>
                    </a:cubicBezTo>
                    <a:cubicBezTo>
                      <a:pt x="201" y="62"/>
                      <a:pt x="200" y="62"/>
                      <a:pt x="200" y="62"/>
                    </a:cubicBezTo>
                    <a:cubicBezTo>
                      <a:pt x="200" y="62"/>
                      <a:pt x="200" y="63"/>
                      <a:pt x="201" y="63"/>
                    </a:cubicBezTo>
                    <a:cubicBezTo>
                      <a:pt x="202" y="62"/>
                      <a:pt x="202" y="63"/>
                      <a:pt x="201" y="64"/>
                    </a:cubicBezTo>
                    <a:cubicBezTo>
                      <a:pt x="202" y="64"/>
                      <a:pt x="202" y="66"/>
                      <a:pt x="202" y="67"/>
                    </a:cubicBezTo>
                    <a:cubicBezTo>
                      <a:pt x="202" y="66"/>
                      <a:pt x="203" y="65"/>
                      <a:pt x="203" y="64"/>
                    </a:cubicBezTo>
                    <a:cubicBezTo>
                      <a:pt x="204" y="67"/>
                      <a:pt x="202" y="67"/>
                      <a:pt x="202" y="70"/>
                    </a:cubicBezTo>
                    <a:cubicBezTo>
                      <a:pt x="202" y="69"/>
                      <a:pt x="204" y="67"/>
                      <a:pt x="204" y="66"/>
                    </a:cubicBezTo>
                    <a:cubicBezTo>
                      <a:pt x="204" y="64"/>
                      <a:pt x="204" y="62"/>
                      <a:pt x="205" y="61"/>
                    </a:cubicBezTo>
                    <a:cubicBezTo>
                      <a:pt x="206" y="62"/>
                      <a:pt x="205" y="64"/>
                      <a:pt x="205" y="66"/>
                    </a:cubicBezTo>
                    <a:cubicBezTo>
                      <a:pt x="206" y="65"/>
                      <a:pt x="207" y="66"/>
                      <a:pt x="207" y="66"/>
                    </a:cubicBezTo>
                    <a:cubicBezTo>
                      <a:pt x="207" y="65"/>
                      <a:pt x="207" y="63"/>
                      <a:pt x="208" y="63"/>
                    </a:cubicBezTo>
                    <a:cubicBezTo>
                      <a:pt x="208" y="64"/>
                      <a:pt x="207" y="68"/>
                      <a:pt x="209" y="66"/>
                    </a:cubicBezTo>
                    <a:cubicBezTo>
                      <a:pt x="210" y="68"/>
                      <a:pt x="208" y="68"/>
                      <a:pt x="207" y="68"/>
                    </a:cubicBezTo>
                    <a:cubicBezTo>
                      <a:pt x="208" y="70"/>
                      <a:pt x="206" y="67"/>
                      <a:pt x="205" y="69"/>
                    </a:cubicBezTo>
                    <a:cubicBezTo>
                      <a:pt x="205" y="69"/>
                      <a:pt x="205" y="69"/>
                      <a:pt x="206" y="70"/>
                    </a:cubicBezTo>
                    <a:cubicBezTo>
                      <a:pt x="205" y="70"/>
                      <a:pt x="205" y="70"/>
                      <a:pt x="205" y="70"/>
                    </a:cubicBezTo>
                    <a:cubicBezTo>
                      <a:pt x="205" y="70"/>
                      <a:pt x="205" y="70"/>
                      <a:pt x="205" y="70"/>
                    </a:cubicBezTo>
                    <a:cubicBezTo>
                      <a:pt x="204" y="70"/>
                      <a:pt x="202" y="70"/>
                      <a:pt x="202" y="71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3" y="72"/>
                      <a:pt x="202" y="73"/>
                      <a:pt x="202" y="74"/>
                    </a:cubicBezTo>
                    <a:cubicBezTo>
                      <a:pt x="203" y="74"/>
                      <a:pt x="203" y="73"/>
                      <a:pt x="204" y="73"/>
                    </a:cubicBezTo>
                    <a:cubicBezTo>
                      <a:pt x="203" y="74"/>
                      <a:pt x="202" y="75"/>
                      <a:pt x="203" y="76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4" y="75"/>
                      <a:pt x="204" y="76"/>
                      <a:pt x="204" y="76"/>
                    </a:cubicBezTo>
                    <a:cubicBezTo>
                      <a:pt x="205" y="76"/>
                      <a:pt x="205" y="75"/>
                      <a:pt x="206" y="75"/>
                    </a:cubicBezTo>
                    <a:cubicBezTo>
                      <a:pt x="206" y="74"/>
                      <a:pt x="207" y="73"/>
                      <a:pt x="208" y="73"/>
                    </a:cubicBezTo>
                    <a:cubicBezTo>
                      <a:pt x="207" y="74"/>
                      <a:pt x="207" y="75"/>
                      <a:pt x="208" y="75"/>
                    </a:cubicBezTo>
                    <a:cubicBezTo>
                      <a:pt x="207" y="75"/>
                      <a:pt x="207" y="76"/>
                      <a:pt x="206" y="76"/>
                    </a:cubicBezTo>
                    <a:cubicBezTo>
                      <a:pt x="205" y="76"/>
                      <a:pt x="205" y="78"/>
                      <a:pt x="204" y="78"/>
                    </a:cubicBezTo>
                    <a:cubicBezTo>
                      <a:pt x="202" y="78"/>
                      <a:pt x="201" y="75"/>
                      <a:pt x="201" y="74"/>
                    </a:cubicBezTo>
                    <a:cubicBezTo>
                      <a:pt x="201" y="74"/>
                      <a:pt x="201" y="73"/>
                      <a:pt x="200" y="73"/>
                    </a:cubicBezTo>
                    <a:cubicBezTo>
                      <a:pt x="200" y="72"/>
                      <a:pt x="199" y="72"/>
                      <a:pt x="198" y="72"/>
                    </a:cubicBezTo>
                    <a:cubicBezTo>
                      <a:pt x="198" y="71"/>
                      <a:pt x="199" y="70"/>
                      <a:pt x="199" y="69"/>
                    </a:cubicBezTo>
                    <a:cubicBezTo>
                      <a:pt x="196" y="71"/>
                      <a:pt x="195" y="75"/>
                      <a:pt x="194" y="77"/>
                    </a:cubicBezTo>
                    <a:cubicBezTo>
                      <a:pt x="193" y="79"/>
                      <a:pt x="192" y="84"/>
                      <a:pt x="193" y="85"/>
                    </a:cubicBezTo>
                    <a:cubicBezTo>
                      <a:pt x="193" y="84"/>
                      <a:pt x="194" y="84"/>
                      <a:pt x="194" y="83"/>
                    </a:cubicBezTo>
                    <a:cubicBezTo>
                      <a:pt x="194" y="84"/>
                      <a:pt x="194" y="84"/>
                      <a:pt x="195" y="84"/>
                    </a:cubicBezTo>
                    <a:cubicBezTo>
                      <a:pt x="195" y="82"/>
                      <a:pt x="194" y="81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79"/>
                      <a:pt x="195" y="78"/>
                      <a:pt x="195" y="77"/>
                    </a:cubicBezTo>
                    <a:cubicBezTo>
                      <a:pt x="195" y="76"/>
                      <a:pt x="196" y="77"/>
                      <a:pt x="196" y="75"/>
                    </a:cubicBezTo>
                    <a:cubicBezTo>
                      <a:pt x="198" y="77"/>
                      <a:pt x="197" y="75"/>
                      <a:pt x="197" y="74"/>
                    </a:cubicBezTo>
                    <a:cubicBezTo>
                      <a:pt x="197" y="74"/>
                      <a:pt x="198" y="74"/>
                      <a:pt x="198" y="74"/>
                    </a:cubicBezTo>
                    <a:cubicBezTo>
                      <a:pt x="198" y="76"/>
                      <a:pt x="197" y="76"/>
                      <a:pt x="196" y="78"/>
                    </a:cubicBezTo>
                    <a:cubicBezTo>
                      <a:pt x="196" y="79"/>
                      <a:pt x="196" y="80"/>
                      <a:pt x="196" y="81"/>
                    </a:cubicBezTo>
                    <a:cubicBezTo>
                      <a:pt x="197" y="81"/>
                      <a:pt x="197" y="81"/>
                      <a:pt x="198" y="82"/>
                    </a:cubicBezTo>
                    <a:cubicBezTo>
                      <a:pt x="198" y="81"/>
                      <a:pt x="198" y="80"/>
                      <a:pt x="199" y="79"/>
                    </a:cubicBezTo>
                    <a:cubicBezTo>
                      <a:pt x="198" y="79"/>
                      <a:pt x="198" y="79"/>
                      <a:pt x="197" y="80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7" y="79"/>
                      <a:pt x="198" y="79"/>
                      <a:pt x="199" y="78"/>
                    </a:cubicBezTo>
                    <a:cubicBezTo>
                      <a:pt x="198" y="77"/>
                      <a:pt x="198" y="74"/>
                      <a:pt x="200" y="74"/>
                    </a:cubicBezTo>
                    <a:cubicBezTo>
                      <a:pt x="199" y="75"/>
                      <a:pt x="199" y="77"/>
                      <a:pt x="200" y="77"/>
                    </a:cubicBezTo>
                    <a:cubicBezTo>
                      <a:pt x="200" y="77"/>
                      <a:pt x="200" y="76"/>
                      <a:pt x="200" y="76"/>
                    </a:cubicBezTo>
                    <a:cubicBezTo>
                      <a:pt x="201" y="77"/>
                      <a:pt x="200" y="78"/>
                      <a:pt x="201" y="79"/>
                    </a:cubicBezTo>
                    <a:cubicBezTo>
                      <a:pt x="202" y="79"/>
                      <a:pt x="203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1" y="80"/>
                      <a:pt x="201" y="81"/>
                      <a:pt x="201" y="81"/>
                    </a:cubicBezTo>
                    <a:cubicBezTo>
                      <a:pt x="201" y="79"/>
                      <a:pt x="200" y="79"/>
                      <a:pt x="200" y="81"/>
                    </a:cubicBezTo>
                    <a:cubicBezTo>
                      <a:pt x="200" y="81"/>
                      <a:pt x="200" y="82"/>
                      <a:pt x="200" y="83"/>
                    </a:cubicBezTo>
                    <a:cubicBezTo>
                      <a:pt x="200" y="81"/>
                      <a:pt x="202" y="81"/>
                      <a:pt x="202" y="83"/>
                    </a:cubicBezTo>
                    <a:cubicBezTo>
                      <a:pt x="200" y="82"/>
                      <a:pt x="201" y="84"/>
                      <a:pt x="202" y="85"/>
                    </a:cubicBezTo>
                    <a:cubicBezTo>
                      <a:pt x="201" y="83"/>
                      <a:pt x="204" y="81"/>
                      <a:pt x="204" y="80"/>
                    </a:cubicBezTo>
                    <a:cubicBezTo>
                      <a:pt x="204" y="80"/>
                      <a:pt x="204" y="83"/>
                      <a:pt x="205" y="81"/>
                    </a:cubicBezTo>
                    <a:cubicBezTo>
                      <a:pt x="206" y="81"/>
                      <a:pt x="206" y="80"/>
                      <a:pt x="206" y="79"/>
                    </a:cubicBezTo>
                    <a:cubicBezTo>
                      <a:pt x="208" y="79"/>
                      <a:pt x="206" y="78"/>
                      <a:pt x="206" y="78"/>
                    </a:cubicBezTo>
                    <a:cubicBezTo>
                      <a:pt x="207" y="77"/>
                      <a:pt x="208" y="77"/>
                      <a:pt x="209" y="77"/>
                    </a:cubicBezTo>
                    <a:cubicBezTo>
                      <a:pt x="209" y="77"/>
                      <a:pt x="209" y="77"/>
                      <a:pt x="209" y="78"/>
                    </a:cubicBezTo>
                    <a:cubicBezTo>
                      <a:pt x="207" y="78"/>
                      <a:pt x="208" y="79"/>
                      <a:pt x="209" y="80"/>
                    </a:cubicBezTo>
                    <a:cubicBezTo>
                      <a:pt x="209" y="80"/>
                      <a:pt x="208" y="80"/>
                      <a:pt x="208" y="81"/>
                    </a:cubicBezTo>
                    <a:cubicBezTo>
                      <a:pt x="208" y="80"/>
                      <a:pt x="208" y="80"/>
                      <a:pt x="208" y="80"/>
                    </a:cubicBezTo>
                    <a:cubicBezTo>
                      <a:pt x="207" y="80"/>
                      <a:pt x="206" y="80"/>
                      <a:pt x="206" y="81"/>
                    </a:cubicBezTo>
                    <a:cubicBezTo>
                      <a:pt x="207" y="81"/>
                      <a:pt x="207" y="81"/>
                      <a:pt x="208" y="81"/>
                    </a:cubicBezTo>
                    <a:cubicBezTo>
                      <a:pt x="208" y="82"/>
                      <a:pt x="208" y="82"/>
                      <a:pt x="208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2" y="82"/>
                      <a:pt x="203" y="85"/>
                    </a:cubicBezTo>
                    <a:cubicBezTo>
                      <a:pt x="205" y="87"/>
                      <a:pt x="208" y="84"/>
                      <a:pt x="209" y="83"/>
                    </a:cubicBezTo>
                    <a:cubicBezTo>
                      <a:pt x="208" y="85"/>
                      <a:pt x="208" y="84"/>
                      <a:pt x="207" y="85"/>
                    </a:cubicBezTo>
                    <a:cubicBezTo>
                      <a:pt x="206" y="86"/>
                      <a:pt x="205" y="86"/>
                      <a:pt x="205" y="88"/>
                    </a:cubicBezTo>
                    <a:cubicBezTo>
                      <a:pt x="206" y="88"/>
                      <a:pt x="207" y="88"/>
                      <a:pt x="207" y="88"/>
                    </a:cubicBezTo>
                    <a:cubicBezTo>
                      <a:pt x="207" y="87"/>
                      <a:pt x="209" y="84"/>
                      <a:pt x="209" y="86"/>
                    </a:cubicBezTo>
                    <a:cubicBezTo>
                      <a:pt x="209" y="88"/>
                      <a:pt x="207" y="88"/>
                      <a:pt x="208" y="89"/>
                    </a:cubicBezTo>
                    <a:cubicBezTo>
                      <a:pt x="208" y="89"/>
                      <a:pt x="208" y="89"/>
                      <a:pt x="208" y="88"/>
                    </a:cubicBezTo>
                    <a:cubicBezTo>
                      <a:pt x="208" y="89"/>
                      <a:pt x="209" y="89"/>
                      <a:pt x="209" y="89"/>
                    </a:cubicBezTo>
                    <a:cubicBezTo>
                      <a:pt x="209" y="89"/>
                      <a:pt x="209" y="89"/>
                      <a:pt x="210" y="89"/>
                    </a:cubicBezTo>
                    <a:cubicBezTo>
                      <a:pt x="209" y="91"/>
                      <a:pt x="213" y="92"/>
                      <a:pt x="213" y="89"/>
                    </a:cubicBezTo>
                    <a:cubicBezTo>
                      <a:pt x="213" y="90"/>
                      <a:pt x="213" y="91"/>
                      <a:pt x="212" y="92"/>
                    </a:cubicBezTo>
                    <a:cubicBezTo>
                      <a:pt x="215" y="91"/>
                      <a:pt x="214" y="89"/>
                      <a:pt x="215" y="87"/>
                    </a:cubicBezTo>
                    <a:cubicBezTo>
                      <a:pt x="216" y="86"/>
                      <a:pt x="218" y="86"/>
                      <a:pt x="216" y="84"/>
                    </a:cubicBezTo>
                    <a:cubicBezTo>
                      <a:pt x="215" y="83"/>
                      <a:pt x="215" y="83"/>
                      <a:pt x="214" y="82"/>
                    </a:cubicBezTo>
                    <a:cubicBezTo>
                      <a:pt x="211" y="77"/>
                      <a:pt x="219" y="76"/>
                      <a:pt x="220" y="72"/>
                    </a:cubicBezTo>
                    <a:cubicBezTo>
                      <a:pt x="220" y="73"/>
                      <a:pt x="221" y="73"/>
                      <a:pt x="221" y="73"/>
                    </a:cubicBezTo>
                    <a:cubicBezTo>
                      <a:pt x="220" y="75"/>
                      <a:pt x="218" y="76"/>
                      <a:pt x="217" y="76"/>
                    </a:cubicBezTo>
                    <a:cubicBezTo>
                      <a:pt x="216" y="77"/>
                      <a:pt x="214" y="80"/>
                      <a:pt x="214" y="80"/>
                    </a:cubicBezTo>
                    <a:cubicBezTo>
                      <a:pt x="215" y="82"/>
                      <a:pt x="216" y="83"/>
                      <a:pt x="217" y="84"/>
                    </a:cubicBezTo>
                    <a:cubicBezTo>
                      <a:pt x="219" y="85"/>
                      <a:pt x="215" y="88"/>
                      <a:pt x="218" y="88"/>
                    </a:cubicBezTo>
                    <a:cubicBezTo>
                      <a:pt x="216" y="88"/>
                      <a:pt x="217" y="88"/>
                      <a:pt x="216" y="90"/>
                    </a:cubicBezTo>
                    <a:cubicBezTo>
                      <a:pt x="216" y="90"/>
                      <a:pt x="217" y="90"/>
                      <a:pt x="217" y="90"/>
                    </a:cubicBezTo>
                    <a:cubicBezTo>
                      <a:pt x="216" y="91"/>
                      <a:pt x="216" y="91"/>
                      <a:pt x="216" y="92"/>
                    </a:cubicBezTo>
                    <a:cubicBezTo>
                      <a:pt x="215" y="92"/>
                      <a:pt x="214" y="92"/>
                      <a:pt x="213" y="93"/>
                    </a:cubicBezTo>
                    <a:cubicBezTo>
                      <a:pt x="213" y="95"/>
                      <a:pt x="209" y="92"/>
                      <a:pt x="209" y="92"/>
                    </a:cubicBezTo>
                    <a:cubicBezTo>
                      <a:pt x="209" y="91"/>
                      <a:pt x="209" y="91"/>
                      <a:pt x="209" y="91"/>
                    </a:cubicBezTo>
                    <a:cubicBezTo>
                      <a:pt x="208" y="91"/>
                      <a:pt x="208" y="92"/>
                      <a:pt x="207" y="93"/>
                    </a:cubicBezTo>
                    <a:cubicBezTo>
                      <a:pt x="207" y="90"/>
                      <a:pt x="204" y="91"/>
                      <a:pt x="203" y="90"/>
                    </a:cubicBezTo>
                    <a:cubicBezTo>
                      <a:pt x="204" y="90"/>
                      <a:pt x="204" y="89"/>
                      <a:pt x="204" y="88"/>
                    </a:cubicBezTo>
                    <a:cubicBezTo>
                      <a:pt x="203" y="88"/>
                      <a:pt x="203" y="89"/>
                      <a:pt x="202" y="90"/>
                    </a:cubicBezTo>
                    <a:cubicBezTo>
                      <a:pt x="201" y="90"/>
                      <a:pt x="201" y="90"/>
                      <a:pt x="200" y="90"/>
                    </a:cubicBezTo>
                    <a:cubicBezTo>
                      <a:pt x="200" y="89"/>
                      <a:pt x="200" y="89"/>
                      <a:pt x="200" y="89"/>
                    </a:cubicBezTo>
                    <a:cubicBezTo>
                      <a:pt x="200" y="88"/>
                      <a:pt x="200" y="88"/>
                      <a:pt x="199" y="88"/>
                    </a:cubicBezTo>
                    <a:cubicBezTo>
                      <a:pt x="199" y="91"/>
                      <a:pt x="198" y="89"/>
                      <a:pt x="197" y="88"/>
                    </a:cubicBezTo>
                    <a:cubicBezTo>
                      <a:pt x="197" y="89"/>
                      <a:pt x="197" y="90"/>
                      <a:pt x="198" y="90"/>
                    </a:cubicBezTo>
                    <a:cubicBezTo>
                      <a:pt x="198" y="91"/>
                      <a:pt x="198" y="92"/>
                      <a:pt x="197" y="93"/>
                    </a:cubicBezTo>
                    <a:cubicBezTo>
                      <a:pt x="197" y="91"/>
                      <a:pt x="195" y="92"/>
                      <a:pt x="195" y="94"/>
                    </a:cubicBezTo>
                    <a:cubicBezTo>
                      <a:pt x="197" y="93"/>
                      <a:pt x="198" y="95"/>
                      <a:pt x="197" y="96"/>
                    </a:cubicBezTo>
                    <a:cubicBezTo>
                      <a:pt x="198" y="95"/>
                      <a:pt x="198" y="94"/>
                      <a:pt x="198" y="92"/>
                    </a:cubicBezTo>
                    <a:cubicBezTo>
                      <a:pt x="198" y="93"/>
                      <a:pt x="198" y="94"/>
                      <a:pt x="199" y="95"/>
                    </a:cubicBezTo>
                    <a:cubicBezTo>
                      <a:pt x="199" y="94"/>
                      <a:pt x="199" y="93"/>
                      <a:pt x="199" y="91"/>
                    </a:cubicBezTo>
                    <a:cubicBezTo>
                      <a:pt x="200" y="93"/>
                      <a:pt x="200" y="94"/>
                      <a:pt x="200" y="95"/>
                    </a:cubicBezTo>
                    <a:cubicBezTo>
                      <a:pt x="201" y="94"/>
                      <a:pt x="201" y="93"/>
                      <a:pt x="200" y="92"/>
                    </a:cubicBezTo>
                    <a:cubicBezTo>
                      <a:pt x="201" y="93"/>
                      <a:pt x="202" y="93"/>
                      <a:pt x="202" y="92"/>
                    </a:cubicBezTo>
                    <a:cubicBezTo>
                      <a:pt x="202" y="92"/>
                      <a:pt x="202" y="93"/>
                      <a:pt x="202" y="93"/>
                    </a:cubicBezTo>
                    <a:cubicBezTo>
                      <a:pt x="203" y="93"/>
                      <a:pt x="203" y="93"/>
                      <a:pt x="203" y="92"/>
                    </a:cubicBezTo>
                    <a:cubicBezTo>
                      <a:pt x="204" y="92"/>
                      <a:pt x="204" y="92"/>
                      <a:pt x="205" y="92"/>
                    </a:cubicBezTo>
                    <a:cubicBezTo>
                      <a:pt x="204" y="93"/>
                      <a:pt x="204" y="93"/>
                      <a:pt x="204" y="94"/>
                    </a:cubicBezTo>
                    <a:cubicBezTo>
                      <a:pt x="203" y="94"/>
                      <a:pt x="202" y="94"/>
                      <a:pt x="201" y="95"/>
                    </a:cubicBezTo>
                    <a:cubicBezTo>
                      <a:pt x="203" y="97"/>
                      <a:pt x="205" y="95"/>
                      <a:pt x="206" y="95"/>
                    </a:cubicBezTo>
                    <a:cubicBezTo>
                      <a:pt x="206" y="96"/>
                      <a:pt x="206" y="96"/>
                      <a:pt x="206" y="96"/>
                    </a:cubicBezTo>
                    <a:cubicBezTo>
                      <a:pt x="204" y="96"/>
                      <a:pt x="203" y="97"/>
                      <a:pt x="205" y="98"/>
                    </a:cubicBezTo>
                    <a:cubicBezTo>
                      <a:pt x="203" y="98"/>
                      <a:pt x="203" y="98"/>
                      <a:pt x="203" y="97"/>
                    </a:cubicBezTo>
                    <a:cubicBezTo>
                      <a:pt x="202" y="97"/>
                      <a:pt x="202" y="96"/>
                      <a:pt x="201" y="95"/>
                    </a:cubicBezTo>
                    <a:cubicBezTo>
                      <a:pt x="201" y="97"/>
                      <a:pt x="201" y="98"/>
                      <a:pt x="200" y="96"/>
                    </a:cubicBezTo>
                    <a:cubicBezTo>
                      <a:pt x="200" y="97"/>
                      <a:pt x="200" y="97"/>
                      <a:pt x="199" y="98"/>
                    </a:cubicBezTo>
                    <a:cubicBezTo>
                      <a:pt x="199" y="97"/>
                      <a:pt x="200" y="97"/>
                      <a:pt x="200" y="97"/>
                    </a:cubicBezTo>
                    <a:cubicBezTo>
                      <a:pt x="199" y="97"/>
                      <a:pt x="199" y="97"/>
                      <a:pt x="198" y="98"/>
                    </a:cubicBezTo>
                    <a:cubicBezTo>
                      <a:pt x="199" y="98"/>
                      <a:pt x="198" y="99"/>
                      <a:pt x="199" y="99"/>
                    </a:cubicBezTo>
                    <a:cubicBezTo>
                      <a:pt x="199" y="99"/>
                      <a:pt x="198" y="99"/>
                      <a:pt x="198" y="99"/>
                    </a:cubicBezTo>
                    <a:cubicBezTo>
                      <a:pt x="197" y="100"/>
                      <a:pt x="197" y="101"/>
                      <a:pt x="198" y="103"/>
                    </a:cubicBezTo>
                    <a:cubicBezTo>
                      <a:pt x="195" y="102"/>
                      <a:pt x="197" y="100"/>
                      <a:pt x="197" y="99"/>
                    </a:cubicBezTo>
                    <a:cubicBezTo>
                      <a:pt x="197" y="98"/>
                      <a:pt x="195" y="99"/>
                      <a:pt x="194" y="100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94" y="102"/>
                      <a:pt x="196" y="103"/>
                      <a:pt x="197" y="105"/>
                    </a:cubicBezTo>
                    <a:cubicBezTo>
                      <a:pt x="197" y="106"/>
                      <a:pt x="197" y="108"/>
                      <a:pt x="198" y="110"/>
                    </a:cubicBezTo>
                    <a:cubicBezTo>
                      <a:pt x="198" y="109"/>
                      <a:pt x="198" y="109"/>
                      <a:pt x="198" y="108"/>
                    </a:cubicBezTo>
                    <a:cubicBezTo>
                      <a:pt x="199" y="109"/>
                      <a:pt x="200" y="110"/>
                      <a:pt x="200" y="111"/>
                    </a:cubicBezTo>
                    <a:cubicBezTo>
                      <a:pt x="200" y="109"/>
                      <a:pt x="200" y="108"/>
                      <a:pt x="200" y="107"/>
                    </a:cubicBezTo>
                    <a:cubicBezTo>
                      <a:pt x="202" y="107"/>
                      <a:pt x="201" y="108"/>
                      <a:pt x="201" y="109"/>
                    </a:cubicBezTo>
                    <a:cubicBezTo>
                      <a:pt x="202" y="109"/>
                      <a:pt x="201" y="108"/>
                      <a:pt x="202" y="108"/>
                    </a:cubicBezTo>
                    <a:cubicBezTo>
                      <a:pt x="202" y="109"/>
                      <a:pt x="206" y="112"/>
                      <a:pt x="204" y="113"/>
                    </a:cubicBezTo>
                    <a:cubicBezTo>
                      <a:pt x="208" y="114"/>
                      <a:pt x="205" y="114"/>
                      <a:pt x="206" y="117"/>
                    </a:cubicBezTo>
                    <a:cubicBezTo>
                      <a:pt x="206" y="117"/>
                      <a:pt x="207" y="117"/>
                      <a:pt x="207" y="116"/>
                    </a:cubicBezTo>
                    <a:cubicBezTo>
                      <a:pt x="206" y="115"/>
                      <a:pt x="207" y="115"/>
                      <a:pt x="208" y="115"/>
                    </a:cubicBezTo>
                    <a:cubicBezTo>
                      <a:pt x="208" y="115"/>
                      <a:pt x="208" y="115"/>
                      <a:pt x="208" y="116"/>
                    </a:cubicBezTo>
                    <a:cubicBezTo>
                      <a:pt x="208" y="116"/>
                      <a:pt x="211" y="117"/>
                      <a:pt x="208" y="118"/>
                    </a:cubicBezTo>
                    <a:cubicBezTo>
                      <a:pt x="210" y="118"/>
                      <a:pt x="211" y="120"/>
                      <a:pt x="213" y="121"/>
                    </a:cubicBezTo>
                    <a:cubicBezTo>
                      <a:pt x="213" y="120"/>
                      <a:pt x="212" y="117"/>
                      <a:pt x="212" y="117"/>
                    </a:cubicBezTo>
                    <a:cubicBezTo>
                      <a:pt x="214" y="116"/>
                      <a:pt x="212" y="114"/>
                      <a:pt x="211" y="114"/>
                    </a:cubicBezTo>
                    <a:cubicBezTo>
                      <a:pt x="213" y="113"/>
                      <a:pt x="214" y="110"/>
                      <a:pt x="214" y="108"/>
                    </a:cubicBezTo>
                    <a:cubicBezTo>
                      <a:pt x="215" y="109"/>
                      <a:pt x="216" y="110"/>
                      <a:pt x="217" y="110"/>
                    </a:cubicBezTo>
                    <a:cubicBezTo>
                      <a:pt x="217" y="112"/>
                      <a:pt x="215" y="113"/>
                      <a:pt x="213" y="113"/>
                    </a:cubicBezTo>
                    <a:cubicBezTo>
                      <a:pt x="214" y="114"/>
                      <a:pt x="214" y="115"/>
                      <a:pt x="215" y="116"/>
                    </a:cubicBezTo>
                    <a:cubicBezTo>
                      <a:pt x="215" y="117"/>
                      <a:pt x="216" y="118"/>
                      <a:pt x="217" y="118"/>
                    </a:cubicBezTo>
                    <a:cubicBezTo>
                      <a:pt x="217" y="119"/>
                      <a:pt x="216" y="120"/>
                      <a:pt x="216" y="120"/>
                    </a:cubicBezTo>
                    <a:cubicBezTo>
                      <a:pt x="219" y="119"/>
                      <a:pt x="217" y="117"/>
                      <a:pt x="217" y="115"/>
                    </a:cubicBezTo>
                    <a:cubicBezTo>
                      <a:pt x="217" y="116"/>
                      <a:pt x="218" y="116"/>
                      <a:pt x="218" y="117"/>
                    </a:cubicBezTo>
                    <a:cubicBezTo>
                      <a:pt x="218" y="116"/>
                      <a:pt x="218" y="116"/>
                      <a:pt x="218" y="115"/>
                    </a:cubicBezTo>
                    <a:cubicBezTo>
                      <a:pt x="217" y="114"/>
                      <a:pt x="221" y="110"/>
                      <a:pt x="221" y="108"/>
                    </a:cubicBezTo>
                    <a:cubicBezTo>
                      <a:pt x="221" y="109"/>
                      <a:pt x="222" y="109"/>
                      <a:pt x="222" y="110"/>
                    </a:cubicBezTo>
                    <a:cubicBezTo>
                      <a:pt x="222" y="109"/>
                      <a:pt x="222" y="107"/>
                      <a:pt x="224" y="107"/>
                    </a:cubicBezTo>
                    <a:cubicBezTo>
                      <a:pt x="223" y="106"/>
                      <a:pt x="224" y="105"/>
                      <a:pt x="224" y="104"/>
                    </a:cubicBezTo>
                    <a:cubicBezTo>
                      <a:pt x="225" y="104"/>
                      <a:pt x="225" y="104"/>
                      <a:pt x="225" y="103"/>
                    </a:cubicBezTo>
                    <a:cubicBezTo>
                      <a:pt x="224" y="103"/>
                      <a:pt x="224" y="102"/>
                      <a:pt x="225" y="101"/>
                    </a:cubicBezTo>
                    <a:cubicBezTo>
                      <a:pt x="225" y="102"/>
                      <a:pt x="225" y="102"/>
                      <a:pt x="225" y="103"/>
                    </a:cubicBezTo>
                    <a:cubicBezTo>
                      <a:pt x="226" y="102"/>
                      <a:pt x="226" y="103"/>
                      <a:pt x="226" y="104"/>
                    </a:cubicBezTo>
                    <a:cubicBezTo>
                      <a:pt x="226" y="105"/>
                      <a:pt x="224" y="105"/>
                      <a:pt x="224" y="105"/>
                    </a:cubicBezTo>
                    <a:cubicBezTo>
                      <a:pt x="224" y="105"/>
                      <a:pt x="224" y="106"/>
                      <a:pt x="224" y="106"/>
                    </a:cubicBezTo>
                    <a:cubicBezTo>
                      <a:pt x="224" y="106"/>
                      <a:pt x="225" y="107"/>
                      <a:pt x="225" y="107"/>
                    </a:cubicBezTo>
                    <a:cubicBezTo>
                      <a:pt x="225" y="107"/>
                      <a:pt x="224" y="108"/>
                      <a:pt x="224" y="108"/>
                    </a:cubicBezTo>
                    <a:cubicBezTo>
                      <a:pt x="224" y="107"/>
                      <a:pt x="223" y="108"/>
                      <a:pt x="223" y="108"/>
                    </a:cubicBezTo>
                    <a:cubicBezTo>
                      <a:pt x="223" y="108"/>
                      <a:pt x="223" y="109"/>
                      <a:pt x="223" y="110"/>
                    </a:cubicBezTo>
                    <a:cubicBezTo>
                      <a:pt x="222" y="111"/>
                      <a:pt x="216" y="120"/>
                      <a:pt x="222" y="120"/>
                    </a:cubicBezTo>
                    <a:cubicBezTo>
                      <a:pt x="221" y="119"/>
                      <a:pt x="221" y="119"/>
                      <a:pt x="222" y="118"/>
                    </a:cubicBezTo>
                    <a:cubicBezTo>
                      <a:pt x="223" y="116"/>
                      <a:pt x="222" y="118"/>
                      <a:pt x="222" y="118"/>
                    </a:cubicBezTo>
                    <a:cubicBezTo>
                      <a:pt x="224" y="118"/>
                      <a:pt x="225" y="117"/>
                      <a:pt x="227" y="117"/>
                    </a:cubicBezTo>
                    <a:cubicBezTo>
                      <a:pt x="226" y="118"/>
                      <a:pt x="222" y="119"/>
                      <a:pt x="223" y="120"/>
                    </a:cubicBezTo>
                    <a:cubicBezTo>
                      <a:pt x="223" y="121"/>
                      <a:pt x="226" y="119"/>
                      <a:pt x="225" y="122"/>
                    </a:cubicBezTo>
                    <a:cubicBezTo>
                      <a:pt x="225" y="121"/>
                      <a:pt x="225" y="121"/>
                      <a:pt x="224" y="121"/>
                    </a:cubicBezTo>
                    <a:cubicBezTo>
                      <a:pt x="224" y="121"/>
                      <a:pt x="223" y="122"/>
                      <a:pt x="223" y="122"/>
                    </a:cubicBezTo>
                    <a:cubicBezTo>
                      <a:pt x="223" y="122"/>
                      <a:pt x="222" y="122"/>
                      <a:pt x="222" y="123"/>
                    </a:cubicBezTo>
                    <a:cubicBezTo>
                      <a:pt x="222" y="123"/>
                      <a:pt x="222" y="122"/>
                      <a:pt x="222" y="122"/>
                    </a:cubicBezTo>
                    <a:cubicBezTo>
                      <a:pt x="218" y="122"/>
                      <a:pt x="216" y="125"/>
                      <a:pt x="217" y="128"/>
                    </a:cubicBezTo>
                    <a:cubicBezTo>
                      <a:pt x="218" y="128"/>
                      <a:pt x="219" y="128"/>
                      <a:pt x="219" y="128"/>
                    </a:cubicBezTo>
                    <a:cubicBezTo>
                      <a:pt x="219" y="128"/>
                      <a:pt x="219" y="127"/>
                      <a:pt x="219" y="126"/>
                    </a:cubicBezTo>
                    <a:cubicBezTo>
                      <a:pt x="219" y="126"/>
                      <a:pt x="221" y="127"/>
                      <a:pt x="221" y="127"/>
                    </a:cubicBezTo>
                    <a:cubicBezTo>
                      <a:pt x="221" y="127"/>
                      <a:pt x="222" y="126"/>
                      <a:pt x="222" y="127"/>
                    </a:cubicBezTo>
                    <a:cubicBezTo>
                      <a:pt x="222" y="127"/>
                      <a:pt x="222" y="127"/>
                      <a:pt x="223" y="127"/>
                    </a:cubicBezTo>
                    <a:cubicBezTo>
                      <a:pt x="223" y="126"/>
                      <a:pt x="223" y="126"/>
                      <a:pt x="223" y="126"/>
                    </a:cubicBezTo>
                    <a:cubicBezTo>
                      <a:pt x="224" y="126"/>
                      <a:pt x="224" y="126"/>
                      <a:pt x="224" y="127"/>
                    </a:cubicBezTo>
                    <a:cubicBezTo>
                      <a:pt x="225" y="126"/>
                      <a:pt x="225" y="126"/>
                      <a:pt x="226" y="125"/>
                    </a:cubicBezTo>
                    <a:cubicBezTo>
                      <a:pt x="226" y="126"/>
                      <a:pt x="226" y="126"/>
                      <a:pt x="226" y="127"/>
                    </a:cubicBezTo>
                    <a:cubicBezTo>
                      <a:pt x="227" y="126"/>
                      <a:pt x="229" y="124"/>
                      <a:pt x="229" y="126"/>
                    </a:cubicBezTo>
                    <a:cubicBezTo>
                      <a:pt x="228" y="126"/>
                      <a:pt x="228" y="126"/>
                      <a:pt x="227" y="127"/>
                    </a:cubicBezTo>
                    <a:cubicBezTo>
                      <a:pt x="228" y="127"/>
                      <a:pt x="228" y="127"/>
                      <a:pt x="229" y="127"/>
                    </a:cubicBezTo>
                    <a:cubicBezTo>
                      <a:pt x="229" y="127"/>
                      <a:pt x="228" y="128"/>
                      <a:pt x="227" y="128"/>
                    </a:cubicBezTo>
                    <a:cubicBezTo>
                      <a:pt x="227" y="128"/>
                      <a:pt x="227" y="128"/>
                      <a:pt x="227" y="127"/>
                    </a:cubicBezTo>
                    <a:cubicBezTo>
                      <a:pt x="227" y="128"/>
                      <a:pt x="226" y="128"/>
                      <a:pt x="226" y="128"/>
                    </a:cubicBezTo>
                    <a:cubicBezTo>
                      <a:pt x="226" y="128"/>
                      <a:pt x="226" y="128"/>
                      <a:pt x="226" y="127"/>
                    </a:cubicBezTo>
                    <a:cubicBezTo>
                      <a:pt x="225" y="128"/>
                      <a:pt x="225" y="128"/>
                      <a:pt x="224" y="128"/>
                    </a:cubicBezTo>
                    <a:cubicBezTo>
                      <a:pt x="224" y="129"/>
                      <a:pt x="224" y="130"/>
                      <a:pt x="224" y="131"/>
                    </a:cubicBezTo>
                    <a:cubicBezTo>
                      <a:pt x="224" y="130"/>
                      <a:pt x="224" y="130"/>
                      <a:pt x="223" y="129"/>
                    </a:cubicBezTo>
                    <a:cubicBezTo>
                      <a:pt x="223" y="130"/>
                      <a:pt x="223" y="130"/>
                      <a:pt x="223" y="131"/>
                    </a:cubicBezTo>
                    <a:cubicBezTo>
                      <a:pt x="222" y="131"/>
                      <a:pt x="222" y="131"/>
                      <a:pt x="222" y="131"/>
                    </a:cubicBezTo>
                    <a:cubicBezTo>
                      <a:pt x="222" y="131"/>
                      <a:pt x="222" y="132"/>
                      <a:pt x="223" y="132"/>
                    </a:cubicBezTo>
                    <a:cubicBezTo>
                      <a:pt x="222" y="132"/>
                      <a:pt x="222" y="132"/>
                      <a:pt x="221" y="132"/>
                    </a:cubicBezTo>
                    <a:cubicBezTo>
                      <a:pt x="222" y="133"/>
                      <a:pt x="222" y="132"/>
                      <a:pt x="222" y="134"/>
                    </a:cubicBezTo>
                    <a:cubicBezTo>
                      <a:pt x="223" y="133"/>
                      <a:pt x="225" y="132"/>
                      <a:pt x="226" y="133"/>
                    </a:cubicBezTo>
                    <a:cubicBezTo>
                      <a:pt x="227" y="133"/>
                      <a:pt x="227" y="132"/>
                      <a:pt x="227" y="131"/>
                    </a:cubicBezTo>
                    <a:cubicBezTo>
                      <a:pt x="228" y="130"/>
                      <a:pt x="229" y="130"/>
                      <a:pt x="230" y="131"/>
                    </a:cubicBezTo>
                    <a:cubicBezTo>
                      <a:pt x="229" y="131"/>
                      <a:pt x="228" y="132"/>
                      <a:pt x="228" y="132"/>
                    </a:cubicBezTo>
                    <a:cubicBezTo>
                      <a:pt x="229" y="132"/>
                      <a:pt x="228" y="132"/>
                      <a:pt x="229" y="132"/>
                    </a:cubicBezTo>
                    <a:cubicBezTo>
                      <a:pt x="228" y="133"/>
                      <a:pt x="227" y="133"/>
                      <a:pt x="227" y="135"/>
                    </a:cubicBezTo>
                    <a:cubicBezTo>
                      <a:pt x="226" y="135"/>
                      <a:pt x="225" y="135"/>
                      <a:pt x="224" y="135"/>
                    </a:cubicBezTo>
                    <a:cubicBezTo>
                      <a:pt x="225" y="135"/>
                      <a:pt x="224" y="135"/>
                      <a:pt x="225" y="135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25" y="136"/>
                      <a:pt x="224" y="136"/>
                      <a:pt x="223" y="136"/>
                    </a:cubicBezTo>
                    <a:cubicBezTo>
                      <a:pt x="223" y="136"/>
                      <a:pt x="223" y="135"/>
                      <a:pt x="223" y="135"/>
                    </a:cubicBezTo>
                    <a:cubicBezTo>
                      <a:pt x="223" y="135"/>
                      <a:pt x="222" y="135"/>
                      <a:pt x="222" y="135"/>
                    </a:cubicBezTo>
                    <a:cubicBezTo>
                      <a:pt x="222" y="136"/>
                      <a:pt x="223" y="136"/>
                      <a:pt x="223" y="136"/>
                    </a:cubicBezTo>
                    <a:cubicBezTo>
                      <a:pt x="223" y="136"/>
                      <a:pt x="222" y="137"/>
                      <a:pt x="222" y="136"/>
                    </a:cubicBezTo>
                    <a:cubicBezTo>
                      <a:pt x="223" y="137"/>
                      <a:pt x="222" y="137"/>
                      <a:pt x="223" y="137"/>
                    </a:cubicBezTo>
                    <a:cubicBezTo>
                      <a:pt x="221" y="137"/>
                      <a:pt x="221" y="139"/>
                      <a:pt x="220" y="140"/>
                    </a:cubicBezTo>
                    <a:cubicBezTo>
                      <a:pt x="221" y="140"/>
                      <a:pt x="222" y="138"/>
                      <a:pt x="223" y="138"/>
                    </a:cubicBezTo>
                    <a:cubicBezTo>
                      <a:pt x="223" y="139"/>
                      <a:pt x="222" y="140"/>
                      <a:pt x="222" y="141"/>
                    </a:cubicBezTo>
                    <a:cubicBezTo>
                      <a:pt x="223" y="141"/>
                      <a:pt x="223" y="141"/>
                      <a:pt x="223" y="141"/>
                    </a:cubicBezTo>
                    <a:cubicBezTo>
                      <a:pt x="223" y="142"/>
                      <a:pt x="222" y="142"/>
                      <a:pt x="221" y="143"/>
                    </a:cubicBezTo>
                    <a:cubicBezTo>
                      <a:pt x="221" y="142"/>
                      <a:pt x="221" y="142"/>
                      <a:pt x="221" y="141"/>
                    </a:cubicBezTo>
                    <a:cubicBezTo>
                      <a:pt x="220" y="144"/>
                      <a:pt x="223" y="145"/>
                      <a:pt x="222" y="143"/>
                    </a:cubicBezTo>
                    <a:cubicBezTo>
                      <a:pt x="223" y="143"/>
                      <a:pt x="223" y="143"/>
                      <a:pt x="224" y="143"/>
                    </a:cubicBezTo>
                    <a:cubicBezTo>
                      <a:pt x="224" y="143"/>
                      <a:pt x="223" y="144"/>
                      <a:pt x="223" y="144"/>
                    </a:cubicBezTo>
                    <a:cubicBezTo>
                      <a:pt x="224" y="143"/>
                      <a:pt x="224" y="144"/>
                      <a:pt x="225" y="143"/>
                    </a:cubicBezTo>
                    <a:cubicBezTo>
                      <a:pt x="225" y="143"/>
                      <a:pt x="225" y="143"/>
                      <a:pt x="225" y="143"/>
                    </a:cubicBezTo>
                    <a:cubicBezTo>
                      <a:pt x="225" y="143"/>
                      <a:pt x="225" y="142"/>
                      <a:pt x="225" y="142"/>
                    </a:cubicBezTo>
                    <a:cubicBezTo>
                      <a:pt x="225" y="142"/>
                      <a:pt x="224" y="142"/>
                      <a:pt x="225" y="141"/>
                    </a:cubicBezTo>
                    <a:cubicBezTo>
                      <a:pt x="225" y="141"/>
                      <a:pt x="226" y="141"/>
                      <a:pt x="226" y="142"/>
                    </a:cubicBezTo>
                    <a:cubicBezTo>
                      <a:pt x="227" y="141"/>
                      <a:pt x="229" y="141"/>
                      <a:pt x="229" y="139"/>
                    </a:cubicBezTo>
                    <a:cubicBezTo>
                      <a:pt x="229" y="139"/>
                      <a:pt x="230" y="140"/>
                      <a:pt x="230" y="140"/>
                    </a:cubicBezTo>
                    <a:cubicBezTo>
                      <a:pt x="230" y="140"/>
                      <a:pt x="230" y="141"/>
                      <a:pt x="230" y="141"/>
                    </a:cubicBezTo>
                    <a:cubicBezTo>
                      <a:pt x="231" y="140"/>
                      <a:pt x="231" y="139"/>
                      <a:pt x="232" y="139"/>
                    </a:cubicBezTo>
                    <a:cubicBezTo>
                      <a:pt x="232" y="141"/>
                      <a:pt x="234" y="140"/>
                      <a:pt x="235" y="142"/>
                    </a:cubicBezTo>
                    <a:cubicBezTo>
                      <a:pt x="236" y="141"/>
                      <a:pt x="236" y="141"/>
                      <a:pt x="237" y="140"/>
                    </a:cubicBezTo>
                    <a:cubicBezTo>
                      <a:pt x="236" y="138"/>
                      <a:pt x="250" y="137"/>
                      <a:pt x="252" y="137"/>
                    </a:cubicBezTo>
                    <a:cubicBezTo>
                      <a:pt x="252" y="137"/>
                      <a:pt x="252" y="136"/>
                      <a:pt x="252" y="135"/>
                    </a:cubicBezTo>
                    <a:cubicBezTo>
                      <a:pt x="253" y="136"/>
                      <a:pt x="253" y="136"/>
                      <a:pt x="253" y="136"/>
                    </a:cubicBezTo>
                    <a:cubicBezTo>
                      <a:pt x="253" y="134"/>
                      <a:pt x="254" y="133"/>
                      <a:pt x="252" y="132"/>
                    </a:cubicBezTo>
                    <a:cubicBezTo>
                      <a:pt x="253" y="132"/>
                      <a:pt x="255" y="131"/>
                      <a:pt x="255" y="130"/>
                    </a:cubicBezTo>
                    <a:cubicBezTo>
                      <a:pt x="255" y="130"/>
                      <a:pt x="255" y="130"/>
                      <a:pt x="256" y="130"/>
                    </a:cubicBezTo>
                    <a:cubicBezTo>
                      <a:pt x="256" y="129"/>
                      <a:pt x="257" y="129"/>
                      <a:pt x="257" y="131"/>
                    </a:cubicBezTo>
                    <a:cubicBezTo>
                      <a:pt x="257" y="128"/>
                      <a:pt x="260" y="125"/>
                      <a:pt x="259" y="123"/>
                    </a:cubicBezTo>
                    <a:cubicBezTo>
                      <a:pt x="260" y="123"/>
                      <a:pt x="260" y="123"/>
                      <a:pt x="260" y="123"/>
                    </a:cubicBezTo>
                    <a:cubicBezTo>
                      <a:pt x="259" y="122"/>
                      <a:pt x="260" y="121"/>
                      <a:pt x="261" y="121"/>
                    </a:cubicBezTo>
                    <a:cubicBezTo>
                      <a:pt x="259" y="118"/>
                      <a:pt x="264" y="120"/>
                      <a:pt x="263" y="117"/>
                    </a:cubicBezTo>
                    <a:cubicBezTo>
                      <a:pt x="263" y="117"/>
                      <a:pt x="263" y="117"/>
                      <a:pt x="263" y="117"/>
                    </a:cubicBezTo>
                    <a:cubicBezTo>
                      <a:pt x="263" y="117"/>
                      <a:pt x="263" y="117"/>
                      <a:pt x="263" y="118"/>
                    </a:cubicBezTo>
                    <a:cubicBezTo>
                      <a:pt x="264" y="117"/>
                      <a:pt x="264" y="117"/>
                      <a:pt x="264" y="117"/>
                    </a:cubicBezTo>
                    <a:cubicBezTo>
                      <a:pt x="265" y="118"/>
                      <a:pt x="263" y="118"/>
                      <a:pt x="263" y="119"/>
                    </a:cubicBezTo>
                    <a:cubicBezTo>
                      <a:pt x="263" y="120"/>
                      <a:pt x="263" y="121"/>
                      <a:pt x="263" y="122"/>
                    </a:cubicBezTo>
                    <a:cubicBezTo>
                      <a:pt x="264" y="120"/>
                      <a:pt x="265" y="120"/>
                      <a:pt x="265" y="119"/>
                    </a:cubicBezTo>
                    <a:cubicBezTo>
                      <a:pt x="266" y="118"/>
                      <a:pt x="266" y="117"/>
                      <a:pt x="267" y="116"/>
                    </a:cubicBezTo>
                    <a:cubicBezTo>
                      <a:pt x="268" y="114"/>
                      <a:pt x="272" y="110"/>
                      <a:pt x="268" y="110"/>
                    </a:cubicBezTo>
                    <a:cubicBezTo>
                      <a:pt x="268" y="110"/>
                      <a:pt x="268" y="110"/>
                      <a:pt x="268" y="111"/>
                    </a:cubicBezTo>
                    <a:cubicBezTo>
                      <a:pt x="267" y="110"/>
                      <a:pt x="266" y="111"/>
                      <a:pt x="265" y="110"/>
                    </a:cubicBezTo>
                    <a:cubicBezTo>
                      <a:pt x="266" y="110"/>
                      <a:pt x="267" y="110"/>
                      <a:pt x="267" y="109"/>
                    </a:cubicBezTo>
                    <a:cubicBezTo>
                      <a:pt x="266" y="109"/>
                      <a:pt x="267" y="109"/>
                      <a:pt x="266" y="108"/>
                    </a:cubicBezTo>
                    <a:cubicBezTo>
                      <a:pt x="268" y="109"/>
                      <a:pt x="267" y="107"/>
                      <a:pt x="266" y="106"/>
                    </a:cubicBezTo>
                    <a:cubicBezTo>
                      <a:pt x="265" y="106"/>
                      <a:pt x="261" y="106"/>
                      <a:pt x="264" y="105"/>
                    </a:cubicBezTo>
                    <a:cubicBezTo>
                      <a:pt x="264" y="105"/>
                      <a:pt x="264" y="104"/>
                      <a:pt x="264" y="104"/>
                    </a:cubicBezTo>
                    <a:cubicBezTo>
                      <a:pt x="265" y="105"/>
                      <a:pt x="266" y="105"/>
                      <a:pt x="267" y="106"/>
                    </a:cubicBezTo>
                    <a:cubicBezTo>
                      <a:pt x="269" y="106"/>
                      <a:pt x="269" y="107"/>
                      <a:pt x="270" y="105"/>
                    </a:cubicBezTo>
                    <a:cubicBezTo>
                      <a:pt x="270" y="105"/>
                      <a:pt x="269" y="105"/>
                      <a:pt x="269" y="105"/>
                    </a:cubicBezTo>
                    <a:moveTo>
                      <a:pt x="219" y="84"/>
                    </a:moveTo>
                    <a:cubicBezTo>
                      <a:pt x="219" y="84"/>
                      <a:pt x="220" y="84"/>
                      <a:pt x="219" y="8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Freeform 1033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F241A9B-A1C5-D94F-863E-37367C9C6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979"/>
                <a:ext cx="6" cy="15"/>
              </a:xfrm>
              <a:custGeom>
                <a:avLst/>
                <a:gdLst>
                  <a:gd name="T0" fmla="*/ 3 w 4"/>
                  <a:gd name="T1" fmla="*/ 0 h 10"/>
                  <a:gd name="T2" fmla="*/ 2 w 4"/>
                  <a:gd name="T3" fmla="*/ 15 h 10"/>
                  <a:gd name="T4" fmla="*/ 5 w 4"/>
                  <a:gd name="T5" fmla="*/ 0 h 10"/>
                  <a:gd name="T6" fmla="*/ 3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2" y="0"/>
                    </a:moveTo>
                    <a:cubicBezTo>
                      <a:pt x="4" y="3"/>
                      <a:pt x="0" y="6"/>
                      <a:pt x="1" y="10"/>
                    </a:cubicBezTo>
                    <a:cubicBezTo>
                      <a:pt x="3" y="8"/>
                      <a:pt x="3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Freeform 1034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21E3846-4AAF-4E40-B7FF-1979C7032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1994"/>
                <a:ext cx="19" cy="37"/>
              </a:xfrm>
              <a:custGeom>
                <a:avLst/>
                <a:gdLst>
                  <a:gd name="T0" fmla="*/ 16 w 12"/>
                  <a:gd name="T1" fmla="*/ 0 h 24"/>
                  <a:gd name="T2" fmla="*/ 14 w 12"/>
                  <a:gd name="T3" fmla="*/ 6 h 24"/>
                  <a:gd name="T4" fmla="*/ 10 w 12"/>
                  <a:gd name="T5" fmla="*/ 14 h 24"/>
                  <a:gd name="T6" fmla="*/ 8 w 12"/>
                  <a:gd name="T7" fmla="*/ 20 h 24"/>
                  <a:gd name="T8" fmla="*/ 3 w 12"/>
                  <a:gd name="T9" fmla="*/ 28 h 24"/>
                  <a:gd name="T10" fmla="*/ 3 w 12"/>
                  <a:gd name="T11" fmla="*/ 31 h 24"/>
                  <a:gd name="T12" fmla="*/ 3 w 12"/>
                  <a:gd name="T13" fmla="*/ 31 h 24"/>
                  <a:gd name="T14" fmla="*/ 0 w 12"/>
                  <a:gd name="T15" fmla="*/ 35 h 24"/>
                  <a:gd name="T16" fmla="*/ 11 w 12"/>
                  <a:gd name="T17" fmla="*/ 17 h 24"/>
                  <a:gd name="T18" fmla="*/ 16 w 12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24"/>
                  <a:gd name="T32" fmla="*/ 12 w 1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24">
                    <a:moveTo>
                      <a:pt x="10" y="0"/>
                    </a:moveTo>
                    <a:cubicBezTo>
                      <a:pt x="10" y="1"/>
                      <a:pt x="9" y="3"/>
                      <a:pt x="9" y="4"/>
                    </a:cubicBezTo>
                    <a:cubicBezTo>
                      <a:pt x="8" y="6"/>
                      <a:pt x="7" y="7"/>
                      <a:pt x="6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4" y="15"/>
                      <a:pt x="4" y="18"/>
                      <a:pt x="2" y="18"/>
                    </a:cubicBezTo>
                    <a:cubicBezTo>
                      <a:pt x="3" y="19"/>
                      <a:pt x="3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2" y="23"/>
                      <a:pt x="0" y="23"/>
                    </a:cubicBezTo>
                    <a:cubicBezTo>
                      <a:pt x="4" y="24"/>
                      <a:pt x="6" y="14"/>
                      <a:pt x="7" y="11"/>
                    </a:cubicBezTo>
                    <a:cubicBezTo>
                      <a:pt x="7" y="8"/>
                      <a:pt x="12" y="2"/>
                      <a:pt x="1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Freeform 1035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A0FCF58-F16E-C546-8D61-8CB991107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" y="2024"/>
                <a:ext cx="2" cy="0"/>
              </a:xfrm>
              <a:custGeom>
                <a:avLst/>
                <a:gdLst>
                  <a:gd name="T0" fmla="*/ 2 w 1"/>
                  <a:gd name="T1" fmla="*/ 0 w 1"/>
                  <a:gd name="T2" fmla="*/ 2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4" name="Group 11371">
              <a:extLst>
                <a:ext uri="{FF2B5EF4-FFF2-40B4-BE49-F238E27FC236}">
                  <a16:creationId xmlns:a16="http://schemas.microsoft.com/office/drawing/2014/main" id="{228E02BD-45C8-C045-9F4E-742146172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1851"/>
              <a:ext cx="797" cy="363"/>
              <a:chOff x="4044" y="1852"/>
              <a:chExt cx="797" cy="363"/>
            </a:xfrm>
            <a:grpFill/>
          </p:grpSpPr>
          <p:sp>
            <p:nvSpPr>
              <p:cNvPr id="140" name="Freeform 1036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CF3DDDB-A7D9-4A4A-A457-B5CFBAFDD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" y="2030"/>
                <a:ext cx="15" cy="23"/>
              </a:xfrm>
              <a:custGeom>
                <a:avLst/>
                <a:gdLst>
                  <a:gd name="T0" fmla="*/ 14 w 10"/>
                  <a:gd name="T1" fmla="*/ 0 h 15"/>
                  <a:gd name="T2" fmla="*/ 12 w 10"/>
                  <a:gd name="T3" fmla="*/ 0 h 15"/>
                  <a:gd name="T4" fmla="*/ 11 w 10"/>
                  <a:gd name="T5" fmla="*/ 3 h 15"/>
                  <a:gd name="T6" fmla="*/ 9 w 10"/>
                  <a:gd name="T7" fmla="*/ 5 h 15"/>
                  <a:gd name="T8" fmla="*/ 8 w 10"/>
                  <a:gd name="T9" fmla="*/ 11 h 15"/>
                  <a:gd name="T10" fmla="*/ 2 w 10"/>
                  <a:gd name="T11" fmla="*/ 17 h 15"/>
                  <a:gd name="T12" fmla="*/ 5 w 10"/>
                  <a:gd name="T13" fmla="*/ 15 h 15"/>
                  <a:gd name="T14" fmla="*/ 0 w 10"/>
                  <a:gd name="T15" fmla="*/ 18 h 15"/>
                  <a:gd name="T16" fmla="*/ 6 w 10"/>
                  <a:gd name="T17" fmla="*/ 15 h 15"/>
                  <a:gd name="T18" fmla="*/ 11 w 10"/>
                  <a:gd name="T19" fmla="*/ 8 h 15"/>
                  <a:gd name="T20" fmla="*/ 14 w 10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5"/>
                  <a:gd name="T35" fmla="*/ 10 w 10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5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4" y="9"/>
                      <a:pt x="1" y="9"/>
                      <a:pt x="1" y="11"/>
                    </a:cubicBezTo>
                    <a:cubicBezTo>
                      <a:pt x="2" y="11"/>
                      <a:pt x="3" y="11"/>
                      <a:pt x="3" y="10"/>
                    </a:cubicBezTo>
                    <a:cubicBezTo>
                      <a:pt x="3" y="12"/>
                      <a:pt x="0" y="12"/>
                      <a:pt x="0" y="12"/>
                    </a:cubicBezTo>
                    <a:cubicBezTo>
                      <a:pt x="0" y="15"/>
                      <a:pt x="4" y="11"/>
                      <a:pt x="4" y="10"/>
                    </a:cubicBezTo>
                    <a:cubicBezTo>
                      <a:pt x="5" y="9"/>
                      <a:pt x="5" y="7"/>
                      <a:pt x="7" y="5"/>
                    </a:cubicBezTo>
                    <a:cubicBezTo>
                      <a:pt x="7" y="4"/>
                      <a:pt x="10" y="0"/>
                      <a:pt x="9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Freeform 1038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17158CE-C7E0-C64E-BB97-A71F7A0C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2086"/>
                <a:ext cx="12" cy="13"/>
              </a:xfrm>
              <a:custGeom>
                <a:avLst/>
                <a:gdLst>
                  <a:gd name="T0" fmla="*/ 11 w 8"/>
                  <a:gd name="T1" fmla="*/ 0 h 8"/>
                  <a:gd name="T2" fmla="*/ 2 w 8"/>
                  <a:gd name="T3" fmla="*/ 3 h 8"/>
                  <a:gd name="T4" fmla="*/ 3 w 8"/>
                  <a:gd name="T5" fmla="*/ 7 h 8"/>
                  <a:gd name="T6" fmla="*/ 0 w 8"/>
                  <a:gd name="T7" fmla="*/ 7 h 8"/>
                  <a:gd name="T8" fmla="*/ 2 w 8"/>
                  <a:gd name="T9" fmla="*/ 8 h 8"/>
                  <a:gd name="T10" fmla="*/ 2 w 8"/>
                  <a:gd name="T11" fmla="*/ 8 h 8"/>
                  <a:gd name="T12" fmla="*/ 6 w 8"/>
                  <a:gd name="T13" fmla="*/ 8 h 8"/>
                  <a:gd name="T14" fmla="*/ 6 w 8"/>
                  <a:gd name="T15" fmla="*/ 13 h 8"/>
                  <a:gd name="T16" fmla="*/ 11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7" y="0"/>
                    </a:moveTo>
                    <a:cubicBezTo>
                      <a:pt x="6" y="1"/>
                      <a:pt x="3" y="6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3"/>
                      <a:pt x="4" y="5"/>
                    </a:cubicBezTo>
                    <a:cubicBezTo>
                      <a:pt x="5" y="5"/>
                      <a:pt x="4" y="8"/>
                      <a:pt x="4" y="8"/>
                    </a:cubicBezTo>
                    <a:cubicBezTo>
                      <a:pt x="5" y="7"/>
                      <a:pt x="8" y="2"/>
                      <a:pt x="7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Freeform 1039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BF9F2D5-9185-7B47-93EE-D8CF457CB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" y="2032"/>
                <a:ext cx="65" cy="111"/>
              </a:xfrm>
              <a:custGeom>
                <a:avLst/>
                <a:gdLst>
                  <a:gd name="T0" fmla="*/ 3 w 42"/>
                  <a:gd name="T1" fmla="*/ 88 h 72"/>
                  <a:gd name="T2" fmla="*/ 6 w 42"/>
                  <a:gd name="T3" fmla="*/ 85 h 72"/>
                  <a:gd name="T4" fmla="*/ 8 w 42"/>
                  <a:gd name="T5" fmla="*/ 86 h 72"/>
                  <a:gd name="T6" fmla="*/ 6 w 42"/>
                  <a:gd name="T7" fmla="*/ 93 h 72"/>
                  <a:gd name="T8" fmla="*/ 3 w 42"/>
                  <a:gd name="T9" fmla="*/ 100 h 72"/>
                  <a:gd name="T10" fmla="*/ 9 w 42"/>
                  <a:gd name="T11" fmla="*/ 109 h 72"/>
                  <a:gd name="T12" fmla="*/ 11 w 42"/>
                  <a:gd name="T13" fmla="*/ 99 h 72"/>
                  <a:gd name="T14" fmla="*/ 12 w 42"/>
                  <a:gd name="T15" fmla="*/ 89 h 72"/>
                  <a:gd name="T16" fmla="*/ 15 w 42"/>
                  <a:gd name="T17" fmla="*/ 80 h 72"/>
                  <a:gd name="T18" fmla="*/ 22 w 42"/>
                  <a:gd name="T19" fmla="*/ 76 h 72"/>
                  <a:gd name="T20" fmla="*/ 29 w 42"/>
                  <a:gd name="T21" fmla="*/ 66 h 72"/>
                  <a:gd name="T22" fmla="*/ 29 w 42"/>
                  <a:gd name="T23" fmla="*/ 59 h 72"/>
                  <a:gd name="T24" fmla="*/ 39 w 42"/>
                  <a:gd name="T25" fmla="*/ 56 h 72"/>
                  <a:gd name="T26" fmla="*/ 40 w 42"/>
                  <a:gd name="T27" fmla="*/ 45 h 72"/>
                  <a:gd name="T28" fmla="*/ 42 w 42"/>
                  <a:gd name="T29" fmla="*/ 40 h 72"/>
                  <a:gd name="T30" fmla="*/ 50 w 42"/>
                  <a:gd name="T31" fmla="*/ 25 h 72"/>
                  <a:gd name="T32" fmla="*/ 53 w 42"/>
                  <a:gd name="T33" fmla="*/ 22 h 72"/>
                  <a:gd name="T34" fmla="*/ 56 w 42"/>
                  <a:gd name="T35" fmla="*/ 12 h 72"/>
                  <a:gd name="T36" fmla="*/ 57 w 42"/>
                  <a:gd name="T37" fmla="*/ 9 h 72"/>
                  <a:gd name="T38" fmla="*/ 59 w 42"/>
                  <a:gd name="T39" fmla="*/ 8 h 72"/>
                  <a:gd name="T40" fmla="*/ 62 w 42"/>
                  <a:gd name="T41" fmla="*/ 5 h 72"/>
                  <a:gd name="T42" fmla="*/ 40 w 42"/>
                  <a:gd name="T43" fmla="*/ 5 h 72"/>
                  <a:gd name="T44" fmla="*/ 29 w 42"/>
                  <a:gd name="T45" fmla="*/ 12 h 72"/>
                  <a:gd name="T46" fmla="*/ 28 w 42"/>
                  <a:gd name="T47" fmla="*/ 14 h 72"/>
                  <a:gd name="T48" fmla="*/ 33 w 42"/>
                  <a:gd name="T49" fmla="*/ 14 h 72"/>
                  <a:gd name="T50" fmla="*/ 33 w 42"/>
                  <a:gd name="T51" fmla="*/ 15 h 72"/>
                  <a:gd name="T52" fmla="*/ 36 w 42"/>
                  <a:gd name="T53" fmla="*/ 17 h 72"/>
                  <a:gd name="T54" fmla="*/ 37 w 42"/>
                  <a:gd name="T55" fmla="*/ 23 h 72"/>
                  <a:gd name="T56" fmla="*/ 34 w 42"/>
                  <a:gd name="T57" fmla="*/ 20 h 72"/>
                  <a:gd name="T58" fmla="*/ 34 w 42"/>
                  <a:gd name="T59" fmla="*/ 23 h 72"/>
                  <a:gd name="T60" fmla="*/ 31 w 42"/>
                  <a:gd name="T61" fmla="*/ 23 h 72"/>
                  <a:gd name="T62" fmla="*/ 33 w 42"/>
                  <a:gd name="T63" fmla="*/ 29 h 72"/>
                  <a:gd name="T64" fmla="*/ 31 w 42"/>
                  <a:gd name="T65" fmla="*/ 29 h 72"/>
                  <a:gd name="T66" fmla="*/ 28 w 42"/>
                  <a:gd name="T67" fmla="*/ 28 h 72"/>
                  <a:gd name="T68" fmla="*/ 28 w 42"/>
                  <a:gd name="T69" fmla="*/ 26 h 72"/>
                  <a:gd name="T70" fmla="*/ 23 w 42"/>
                  <a:gd name="T71" fmla="*/ 28 h 72"/>
                  <a:gd name="T72" fmla="*/ 26 w 42"/>
                  <a:gd name="T73" fmla="*/ 31 h 72"/>
                  <a:gd name="T74" fmla="*/ 23 w 42"/>
                  <a:gd name="T75" fmla="*/ 32 h 72"/>
                  <a:gd name="T76" fmla="*/ 28 w 42"/>
                  <a:gd name="T77" fmla="*/ 39 h 72"/>
                  <a:gd name="T78" fmla="*/ 25 w 42"/>
                  <a:gd name="T79" fmla="*/ 37 h 72"/>
                  <a:gd name="T80" fmla="*/ 23 w 42"/>
                  <a:gd name="T81" fmla="*/ 37 h 72"/>
                  <a:gd name="T82" fmla="*/ 25 w 42"/>
                  <a:gd name="T83" fmla="*/ 42 h 72"/>
                  <a:gd name="T84" fmla="*/ 23 w 42"/>
                  <a:gd name="T85" fmla="*/ 43 h 72"/>
                  <a:gd name="T86" fmla="*/ 17 w 42"/>
                  <a:gd name="T87" fmla="*/ 45 h 72"/>
                  <a:gd name="T88" fmla="*/ 15 w 42"/>
                  <a:gd name="T89" fmla="*/ 49 h 72"/>
                  <a:gd name="T90" fmla="*/ 19 w 42"/>
                  <a:gd name="T91" fmla="*/ 49 h 72"/>
                  <a:gd name="T92" fmla="*/ 17 w 42"/>
                  <a:gd name="T93" fmla="*/ 51 h 72"/>
                  <a:gd name="T94" fmla="*/ 14 w 42"/>
                  <a:gd name="T95" fmla="*/ 51 h 72"/>
                  <a:gd name="T96" fmla="*/ 12 w 42"/>
                  <a:gd name="T97" fmla="*/ 54 h 72"/>
                  <a:gd name="T98" fmla="*/ 19 w 42"/>
                  <a:gd name="T99" fmla="*/ 57 h 72"/>
                  <a:gd name="T100" fmla="*/ 12 w 42"/>
                  <a:gd name="T101" fmla="*/ 59 h 72"/>
                  <a:gd name="T102" fmla="*/ 8 w 42"/>
                  <a:gd name="T103" fmla="*/ 66 h 72"/>
                  <a:gd name="T104" fmla="*/ 12 w 42"/>
                  <a:gd name="T105" fmla="*/ 66 h 72"/>
                  <a:gd name="T106" fmla="*/ 11 w 42"/>
                  <a:gd name="T107" fmla="*/ 66 h 72"/>
                  <a:gd name="T108" fmla="*/ 8 w 42"/>
                  <a:gd name="T109" fmla="*/ 69 h 72"/>
                  <a:gd name="T110" fmla="*/ 11 w 42"/>
                  <a:gd name="T111" fmla="*/ 71 h 72"/>
                  <a:gd name="T112" fmla="*/ 9 w 42"/>
                  <a:gd name="T113" fmla="*/ 77 h 72"/>
                  <a:gd name="T114" fmla="*/ 8 w 42"/>
                  <a:gd name="T115" fmla="*/ 80 h 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72"/>
                  <a:gd name="T176" fmla="*/ 42 w 42"/>
                  <a:gd name="T177" fmla="*/ 72 h 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72">
                    <a:moveTo>
                      <a:pt x="2" y="55"/>
                    </a:moveTo>
                    <a:cubicBezTo>
                      <a:pt x="2" y="56"/>
                      <a:pt x="2" y="56"/>
                      <a:pt x="2" y="57"/>
                    </a:cubicBezTo>
                    <a:cubicBezTo>
                      <a:pt x="3" y="56"/>
                      <a:pt x="3" y="55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5" y="55"/>
                      <a:pt x="5" y="56"/>
                    </a:cubicBezTo>
                    <a:cubicBezTo>
                      <a:pt x="4" y="56"/>
                      <a:pt x="1" y="58"/>
                      <a:pt x="4" y="58"/>
                    </a:cubicBezTo>
                    <a:cubicBezTo>
                      <a:pt x="0" y="59"/>
                      <a:pt x="3" y="64"/>
                      <a:pt x="4" y="60"/>
                    </a:cubicBezTo>
                    <a:cubicBezTo>
                      <a:pt x="4" y="61"/>
                      <a:pt x="4" y="61"/>
                      <a:pt x="4" y="62"/>
                    </a:cubicBezTo>
                    <a:cubicBezTo>
                      <a:pt x="3" y="63"/>
                      <a:pt x="2" y="63"/>
                      <a:pt x="2" y="65"/>
                    </a:cubicBezTo>
                    <a:cubicBezTo>
                      <a:pt x="3" y="67"/>
                      <a:pt x="5" y="68"/>
                      <a:pt x="5" y="70"/>
                    </a:cubicBezTo>
                    <a:cubicBezTo>
                      <a:pt x="5" y="71"/>
                      <a:pt x="5" y="72"/>
                      <a:pt x="6" y="71"/>
                    </a:cubicBezTo>
                    <a:cubicBezTo>
                      <a:pt x="8" y="71"/>
                      <a:pt x="7" y="70"/>
                      <a:pt x="7" y="69"/>
                    </a:cubicBezTo>
                    <a:cubicBezTo>
                      <a:pt x="7" y="67"/>
                      <a:pt x="7" y="66"/>
                      <a:pt x="7" y="64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8" y="62"/>
                      <a:pt x="8" y="61"/>
                      <a:pt x="8" y="58"/>
                    </a:cubicBezTo>
                    <a:cubicBezTo>
                      <a:pt x="9" y="57"/>
                      <a:pt x="10" y="54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2" y="51"/>
                      <a:pt x="12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7" y="51"/>
                      <a:pt x="14" y="46"/>
                      <a:pt x="14" y="45"/>
                    </a:cubicBezTo>
                    <a:cubicBezTo>
                      <a:pt x="14" y="44"/>
                      <a:pt x="19" y="40"/>
                      <a:pt x="19" y="43"/>
                    </a:cubicBezTo>
                    <a:cubicBezTo>
                      <a:pt x="20" y="42"/>
                      <a:pt x="21" y="43"/>
                      <a:pt x="21" y="41"/>
                    </a:cubicBezTo>
                    <a:cubicBezTo>
                      <a:pt x="19" y="42"/>
                      <a:pt x="18" y="40"/>
                      <a:pt x="19" y="38"/>
                    </a:cubicBezTo>
                    <a:cubicBezTo>
                      <a:pt x="21" y="35"/>
                      <a:pt x="21" y="38"/>
                      <a:pt x="23" y="38"/>
                    </a:cubicBezTo>
                    <a:cubicBezTo>
                      <a:pt x="22" y="35"/>
                      <a:pt x="25" y="37"/>
                      <a:pt x="25" y="36"/>
                    </a:cubicBezTo>
                    <a:cubicBezTo>
                      <a:pt x="22" y="36"/>
                      <a:pt x="22" y="35"/>
                      <a:pt x="23" y="33"/>
                    </a:cubicBezTo>
                    <a:cubicBezTo>
                      <a:pt x="23" y="32"/>
                      <a:pt x="25" y="30"/>
                      <a:pt x="26" y="29"/>
                    </a:cubicBezTo>
                    <a:cubicBezTo>
                      <a:pt x="26" y="29"/>
                      <a:pt x="28" y="28"/>
                      <a:pt x="28" y="28"/>
                    </a:cubicBezTo>
                    <a:cubicBezTo>
                      <a:pt x="28" y="26"/>
                      <a:pt x="27" y="27"/>
                      <a:pt x="27" y="26"/>
                    </a:cubicBezTo>
                    <a:cubicBezTo>
                      <a:pt x="26" y="25"/>
                      <a:pt x="30" y="20"/>
                      <a:pt x="30" y="19"/>
                    </a:cubicBezTo>
                    <a:cubicBezTo>
                      <a:pt x="31" y="22"/>
                      <a:pt x="31" y="17"/>
                      <a:pt x="32" y="16"/>
                    </a:cubicBezTo>
                    <a:cubicBezTo>
                      <a:pt x="32" y="16"/>
                      <a:pt x="33" y="13"/>
                      <a:pt x="33" y="14"/>
                    </a:cubicBezTo>
                    <a:cubicBezTo>
                      <a:pt x="34" y="13"/>
                      <a:pt x="34" y="13"/>
                      <a:pt x="34" y="14"/>
                    </a:cubicBezTo>
                    <a:cubicBezTo>
                      <a:pt x="34" y="13"/>
                      <a:pt x="35" y="13"/>
                      <a:pt x="35" y="12"/>
                    </a:cubicBezTo>
                    <a:cubicBezTo>
                      <a:pt x="33" y="12"/>
                      <a:pt x="34" y="9"/>
                      <a:pt x="36" y="8"/>
                    </a:cubicBezTo>
                    <a:cubicBezTo>
                      <a:pt x="37" y="7"/>
                      <a:pt x="35" y="10"/>
                      <a:pt x="35" y="11"/>
                    </a:cubicBezTo>
                    <a:cubicBezTo>
                      <a:pt x="38" y="10"/>
                      <a:pt x="37" y="8"/>
                      <a:pt x="37" y="6"/>
                    </a:cubicBezTo>
                    <a:cubicBezTo>
                      <a:pt x="37" y="6"/>
                      <a:pt x="38" y="6"/>
                      <a:pt x="38" y="6"/>
                    </a:cubicBezTo>
                    <a:cubicBezTo>
                      <a:pt x="38" y="6"/>
                      <a:pt x="38" y="5"/>
                      <a:pt x="38" y="5"/>
                    </a:cubicBezTo>
                    <a:cubicBezTo>
                      <a:pt x="38" y="5"/>
                      <a:pt x="38" y="3"/>
                      <a:pt x="38" y="2"/>
                    </a:cubicBezTo>
                    <a:cubicBezTo>
                      <a:pt x="39" y="2"/>
                      <a:pt x="39" y="2"/>
                      <a:pt x="40" y="3"/>
                    </a:cubicBezTo>
                    <a:cubicBezTo>
                      <a:pt x="40" y="1"/>
                      <a:pt x="41" y="1"/>
                      <a:pt x="42" y="0"/>
                    </a:cubicBezTo>
                    <a:cubicBezTo>
                      <a:pt x="40" y="0"/>
                      <a:pt x="25" y="1"/>
                      <a:pt x="26" y="3"/>
                    </a:cubicBezTo>
                    <a:cubicBezTo>
                      <a:pt x="24" y="3"/>
                      <a:pt x="27" y="7"/>
                      <a:pt x="24" y="6"/>
                    </a:cubicBezTo>
                    <a:cubicBezTo>
                      <a:pt x="21" y="6"/>
                      <a:pt x="21" y="7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9" y="10"/>
                      <a:pt x="20" y="10"/>
                      <a:pt x="20" y="8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3" y="9"/>
                      <a:pt x="22" y="10"/>
                      <a:pt x="21" y="10"/>
                    </a:cubicBezTo>
                    <a:cubicBezTo>
                      <a:pt x="22" y="10"/>
                      <a:pt x="23" y="10"/>
                      <a:pt x="24" y="11"/>
                    </a:cubicBezTo>
                    <a:cubicBezTo>
                      <a:pt x="24" y="11"/>
                      <a:pt x="23" y="11"/>
                      <a:pt x="23" y="11"/>
                    </a:cubicBezTo>
                    <a:cubicBezTo>
                      <a:pt x="22" y="13"/>
                      <a:pt x="23" y="13"/>
                      <a:pt x="24" y="12"/>
                    </a:cubicBezTo>
                    <a:cubicBezTo>
                      <a:pt x="23" y="13"/>
                      <a:pt x="23" y="14"/>
                      <a:pt x="24" y="15"/>
                    </a:cubicBezTo>
                    <a:cubicBezTo>
                      <a:pt x="23" y="15"/>
                      <a:pt x="23" y="14"/>
                      <a:pt x="22" y="15"/>
                    </a:cubicBezTo>
                    <a:cubicBezTo>
                      <a:pt x="22" y="14"/>
                      <a:pt x="22" y="14"/>
                      <a:pt x="22" y="13"/>
                    </a:cubicBezTo>
                    <a:cubicBezTo>
                      <a:pt x="21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2" y="15"/>
                    </a:cubicBezTo>
                    <a:cubicBezTo>
                      <a:pt x="21" y="16"/>
                      <a:pt x="21" y="15"/>
                      <a:pt x="21" y="16"/>
                    </a:cubicBezTo>
                    <a:cubicBezTo>
                      <a:pt x="21" y="16"/>
                      <a:pt x="20" y="16"/>
                      <a:pt x="20" y="15"/>
                    </a:cubicBezTo>
                    <a:cubicBezTo>
                      <a:pt x="20" y="17"/>
                      <a:pt x="22" y="16"/>
                      <a:pt x="21" y="17"/>
                    </a:cubicBezTo>
                    <a:cubicBezTo>
                      <a:pt x="21" y="18"/>
                      <a:pt x="21" y="18"/>
                      <a:pt x="21" y="19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8"/>
                      <a:pt x="20" y="19"/>
                      <a:pt x="20" y="19"/>
                    </a:cubicBezTo>
                    <a:cubicBezTo>
                      <a:pt x="19" y="18"/>
                      <a:pt x="19" y="19"/>
                      <a:pt x="18" y="20"/>
                    </a:cubicBezTo>
                    <a:cubicBezTo>
                      <a:pt x="19" y="19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7" y="17"/>
                      <a:pt x="17" y="18"/>
                      <a:pt x="18" y="17"/>
                    </a:cubicBezTo>
                    <a:cubicBezTo>
                      <a:pt x="16" y="16"/>
                      <a:pt x="14" y="17"/>
                      <a:pt x="15" y="19"/>
                    </a:cubicBezTo>
                    <a:cubicBezTo>
                      <a:pt x="15" y="19"/>
                      <a:pt x="15" y="18"/>
                      <a:pt x="15" y="18"/>
                    </a:cubicBezTo>
                    <a:cubicBezTo>
                      <a:pt x="18" y="18"/>
                      <a:pt x="17" y="21"/>
                      <a:pt x="18" y="22"/>
                    </a:cubicBezTo>
                    <a:cubicBezTo>
                      <a:pt x="17" y="22"/>
                      <a:pt x="17" y="21"/>
                      <a:pt x="17" y="20"/>
                    </a:cubicBezTo>
                    <a:cubicBezTo>
                      <a:pt x="16" y="21"/>
                      <a:pt x="15" y="21"/>
                      <a:pt x="15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4" y="22"/>
                      <a:pt x="14" y="23"/>
                      <a:pt x="14" y="24"/>
                    </a:cubicBezTo>
                    <a:cubicBezTo>
                      <a:pt x="15" y="21"/>
                      <a:pt x="17" y="24"/>
                      <a:pt x="18" y="25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5" y="24"/>
                      <a:pt x="15" y="24"/>
                      <a:pt x="15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3" y="24"/>
                      <a:pt x="14" y="25"/>
                    </a:cubicBezTo>
                    <a:cubicBezTo>
                      <a:pt x="11" y="24"/>
                      <a:pt x="13" y="29"/>
                      <a:pt x="16" y="27"/>
                    </a:cubicBezTo>
                    <a:cubicBezTo>
                      <a:pt x="16" y="28"/>
                      <a:pt x="16" y="28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0" y="27"/>
                      <a:pt x="11" y="29"/>
                    </a:cubicBezTo>
                    <a:cubicBezTo>
                      <a:pt x="9" y="28"/>
                      <a:pt x="9" y="30"/>
                      <a:pt x="11" y="31"/>
                    </a:cubicBezTo>
                    <a:cubicBezTo>
                      <a:pt x="10" y="31"/>
                      <a:pt x="10" y="31"/>
                      <a:pt x="10" y="32"/>
                    </a:cubicBezTo>
                    <a:cubicBezTo>
                      <a:pt x="11" y="31"/>
                      <a:pt x="12" y="31"/>
                      <a:pt x="14" y="30"/>
                    </a:cubicBezTo>
                    <a:cubicBezTo>
                      <a:pt x="13" y="31"/>
                      <a:pt x="12" y="31"/>
                      <a:pt x="12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9" y="32"/>
                      <a:pt x="9" y="31"/>
                    </a:cubicBezTo>
                    <a:cubicBezTo>
                      <a:pt x="9" y="32"/>
                      <a:pt x="7" y="34"/>
                      <a:pt x="9" y="33"/>
                    </a:cubicBezTo>
                    <a:cubicBezTo>
                      <a:pt x="9" y="34"/>
                      <a:pt x="9" y="34"/>
                      <a:pt x="10" y="35"/>
                    </a:cubicBezTo>
                    <a:cubicBezTo>
                      <a:pt x="9" y="35"/>
                      <a:pt x="8" y="35"/>
                      <a:pt x="8" y="35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8" y="36"/>
                      <a:pt x="12" y="36"/>
                      <a:pt x="12" y="37"/>
                    </a:cubicBezTo>
                    <a:cubicBezTo>
                      <a:pt x="11" y="38"/>
                      <a:pt x="9" y="37"/>
                      <a:pt x="7" y="37"/>
                    </a:cubicBezTo>
                    <a:cubicBezTo>
                      <a:pt x="8" y="37"/>
                      <a:pt x="7" y="38"/>
                      <a:pt x="8" y="38"/>
                    </a:cubicBezTo>
                    <a:cubicBezTo>
                      <a:pt x="8" y="38"/>
                      <a:pt x="7" y="38"/>
                      <a:pt x="7" y="38"/>
                    </a:cubicBezTo>
                    <a:cubicBezTo>
                      <a:pt x="6" y="40"/>
                      <a:pt x="6" y="41"/>
                      <a:pt x="5" y="43"/>
                    </a:cubicBezTo>
                    <a:cubicBezTo>
                      <a:pt x="8" y="43"/>
                      <a:pt x="8" y="40"/>
                      <a:pt x="10" y="39"/>
                    </a:cubicBezTo>
                    <a:cubicBezTo>
                      <a:pt x="9" y="41"/>
                      <a:pt x="9" y="42"/>
                      <a:pt x="8" y="43"/>
                    </a:cubicBezTo>
                    <a:cubicBezTo>
                      <a:pt x="9" y="42"/>
                      <a:pt x="9" y="42"/>
                      <a:pt x="10" y="42"/>
                    </a:cubicBezTo>
                    <a:cubicBezTo>
                      <a:pt x="9" y="43"/>
                      <a:pt x="8" y="43"/>
                      <a:pt x="7" y="43"/>
                    </a:cubicBezTo>
                    <a:cubicBezTo>
                      <a:pt x="9" y="45"/>
                      <a:pt x="8" y="44"/>
                      <a:pt x="7" y="45"/>
                    </a:cubicBezTo>
                    <a:cubicBezTo>
                      <a:pt x="6" y="45"/>
                      <a:pt x="6" y="44"/>
                      <a:pt x="5" y="45"/>
                    </a:cubicBezTo>
                    <a:cubicBezTo>
                      <a:pt x="4" y="45"/>
                      <a:pt x="4" y="47"/>
                      <a:pt x="4" y="49"/>
                    </a:cubicBezTo>
                    <a:cubicBezTo>
                      <a:pt x="4" y="47"/>
                      <a:pt x="6" y="47"/>
                      <a:pt x="7" y="46"/>
                    </a:cubicBezTo>
                    <a:cubicBezTo>
                      <a:pt x="7" y="46"/>
                      <a:pt x="7" y="47"/>
                      <a:pt x="6" y="47"/>
                    </a:cubicBezTo>
                    <a:cubicBezTo>
                      <a:pt x="8" y="48"/>
                      <a:pt x="3" y="48"/>
                      <a:pt x="6" y="50"/>
                    </a:cubicBezTo>
                    <a:cubicBezTo>
                      <a:pt x="6" y="50"/>
                      <a:pt x="5" y="50"/>
                      <a:pt x="4" y="50"/>
                    </a:cubicBezTo>
                    <a:cubicBezTo>
                      <a:pt x="4" y="51"/>
                      <a:pt x="4" y="52"/>
                      <a:pt x="5" y="52"/>
                    </a:cubicBezTo>
                    <a:cubicBezTo>
                      <a:pt x="3" y="52"/>
                      <a:pt x="2" y="54"/>
                      <a:pt x="2" y="5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Freeform 1039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CEF6118-7402-8F45-A271-8BA105764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092"/>
                <a:ext cx="4" cy="5"/>
              </a:xfrm>
              <a:custGeom>
                <a:avLst/>
                <a:gdLst>
                  <a:gd name="T0" fmla="*/ 4 w 3"/>
                  <a:gd name="T1" fmla="*/ 2 h 3"/>
                  <a:gd name="T2" fmla="*/ 3 w 3"/>
                  <a:gd name="T3" fmla="*/ 5 h 3"/>
                  <a:gd name="T4" fmla="*/ 4 w 3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0" y="2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Freeform 1041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98F1D2E-93A3-E046-8200-0860B9F0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852"/>
                <a:ext cx="737" cy="363"/>
              </a:xfrm>
              <a:custGeom>
                <a:avLst/>
                <a:gdLst>
                  <a:gd name="T0" fmla="*/ 714 w 476"/>
                  <a:gd name="T1" fmla="*/ 324 h 234"/>
                  <a:gd name="T2" fmla="*/ 697 w 476"/>
                  <a:gd name="T3" fmla="*/ 310 h 234"/>
                  <a:gd name="T4" fmla="*/ 703 w 476"/>
                  <a:gd name="T5" fmla="*/ 326 h 234"/>
                  <a:gd name="T6" fmla="*/ 678 w 476"/>
                  <a:gd name="T7" fmla="*/ 323 h 234"/>
                  <a:gd name="T8" fmla="*/ 678 w 476"/>
                  <a:gd name="T9" fmla="*/ 315 h 234"/>
                  <a:gd name="T10" fmla="*/ 638 w 476"/>
                  <a:gd name="T11" fmla="*/ 281 h 234"/>
                  <a:gd name="T12" fmla="*/ 607 w 476"/>
                  <a:gd name="T13" fmla="*/ 270 h 234"/>
                  <a:gd name="T14" fmla="*/ 641 w 476"/>
                  <a:gd name="T15" fmla="*/ 273 h 234"/>
                  <a:gd name="T16" fmla="*/ 666 w 476"/>
                  <a:gd name="T17" fmla="*/ 281 h 234"/>
                  <a:gd name="T18" fmla="*/ 695 w 476"/>
                  <a:gd name="T19" fmla="*/ 307 h 234"/>
                  <a:gd name="T20" fmla="*/ 692 w 476"/>
                  <a:gd name="T21" fmla="*/ 293 h 234"/>
                  <a:gd name="T22" fmla="*/ 689 w 476"/>
                  <a:gd name="T23" fmla="*/ 289 h 234"/>
                  <a:gd name="T24" fmla="*/ 687 w 476"/>
                  <a:gd name="T25" fmla="*/ 279 h 234"/>
                  <a:gd name="T26" fmla="*/ 649 w 476"/>
                  <a:gd name="T27" fmla="*/ 239 h 234"/>
                  <a:gd name="T28" fmla="*/ 630 w 476"/>
                  <a:gd name="T29" fmla="*/ 236 h 234"/>
                  <a:gd name="T30" fmla="*/ 649 w 476"/>
                  <a:gd name="T31" fmla="*/ 240 h 234"/>
                  <a:gd name="T32" fmla="*/ 681 w 476"/>
                  <a:gd name="T33" fmla="*/ 273 h 234"/>
                  <a:gd name="T34" fmla="*/ 678 w 476"/>
                  <a:gd name="T35" fmla="*/ 264 h 234"/>
                  <a:gd name="T36" fmla="*/ 683 w 476"/>
                  <a:gd name="T37" fmla="*/ 250 h 234"/>
                  <a:gd name="T38" fmla="*/ 697 w 476"/>
                  <a:gd name="T39" fmla="*/ 262 h 234"/>
                  <a:gd name="T40" fmla="*/ 700 w 476"/>
                  <a:gd name="T41" fmla="*/ 251 h 234"/>
                  <a:gd name="T42" fmla="*/ 677 w 476"/>
                  <a:gd name="T43" fmla="*/ 240 h 234"/>
                  <a:gd name="T44" fmla="*/ 694 w 476"/>
                  <a:gd name="T45" fmla="*/ 237 h 234"/>
                  <a:gd name="T46" fmla="*/ 667 w 476"/>
                  <a:gd name="T47" fmla="*/ 220 h 234"/>
                  <a:gd name="T48" fmla="*/ 641 w 476"/>
                  <a:gd name="T49" fmla="*/ 188 h 234"/>
                  <a:gd name="T50" fmla="*/ 621 w 476"/>
                  <a:gd name="T51" fmla="*/ 163 h 234"/>
                  <a:gd name="T52" fmla="*/ 639 w 476"/>
                  <a:gd name="T53" fmla="*/ 178 h 234"/>
                  <a:gd name="T54" fmla="*/ 660 w 476"/>
                  <a:gd name="T55" fmla="*/ 203 h 234"/>
                  <a:gd name="T56" fmla="*/ 678 w 476"/>
                  <a:gd name="T57" fmla="*/ 223 h 234"/>
                  <a:gd name="T58" fmla="*/ 686 w 476"/>
                  <a:gd name="T59" fmla="*/ 225 h 234"/>
                  <a:gd name="T60" fmla="*/ 694 w 476"/>
                  <a:gd name="T61" fmla="*/ 225 h 234"/>
                  <a:gd name="T62" fmla="*/ 694 w 476"/>
                  <a:gd name="T63" fmla="*/ 216 h 234"/>
                  <a:gd name="T64" fmla="*/ 691 w 476"/>
                  <a:gd name="T65" fmla="*/ 206 h 234"/>
                  <a:gd name="T66" fmla="*/ 692 w 476"/>
                  <a:gd name="T67" fmla="*/ 199 h 234"/>
                  <a:gd name="T68" fmla="*/ 698 w 476"/>
                  <a:gd name="T69" fmla="*/ 197 h 234"/>
                  <a:gd name="T70" fmla="*/ 692 w 476"/>
                  <a:gd name="T71" fmla="*/ 188 h 234"/>
                  <a:gd name="T72" fmla="*/ 680 w 476"/>
                  <a:gd name="T73" fmla="*/ 189 h 234"/>
                  <a:gd name="T74" fmla="*/ 675 w 476"/>
                  <a:gd name="T75" fmla="*/ 183 h 234"/>
                  <a:gd name="T76" fmla="*/ 666 w 476"/>
                  <a:gd name="T77" fmla="*/ 169 h 234"/>
                  <a:gd name="T78" fmla="*/ 639 w 476"/>
                  <a:gd name="T79" fmla="*/ 158 h 234"/>
                  <a:gd name="T80" fmla="*/ 615 w 476"/>
                  <a:gd name="T81" fmla="*/ 140 h 234"/>
                  <a:gd name="T82" fmla="*/ 604 w 476"/>
                  <a:gd name="T83" fmla="*/ 118 h 234"/>
                  <a:gd name="T84" fmla="*/ 615 w 476"/>
                  <a:gd name="T85" fmla="*/ 105 h 234"/>
                  <a:gd name="T86" fmla="*/ 610 w 476"/>
                  <a:gd name="T87" fmla="*/ 61 h 234"/>
                  <a:gd name="T88" fmla="*/ 562 w 476"/>
                  <a:gd name="T89" fmla="*/ 19 h 234"/>
                  <a:gd name="T90" fmla="*/ 497 w 476"/>
                  <a:gd name="T91" fmla="*/ 37 h 234"/>
                  <a:gd name="T92" fmla="*/ 468 w 476"/>
                  <a:gd name="T93" fmla="*/ 70 h 234"/>
                  <a:gd name="T94" fmla="*/ 421 w 476"/>
                  <a:gd name="T95" fmla="*/ 123 h 234"/>
                  <a:gd name="T96" fmla="*/ 372 w 476"/>
                  <a:gd name="T97" fmla="*/ 138 h 234"/>
                  <a:gd name="T98" fmla="*/ 338 w 476"/>
                  <a:gd name="T99" fmla="*/ 192 h 234"/>
                  <a:gd name="T100" fmla="*/ 316 w 476"/>
                  <a:gd name="T101" fmla="*/ 237 h 234"/>
                  <a:gd name="T102" fmla="*/ 266 w 476"/>
                  <a:gd name="T103" fmla="*/ 253 h 234"/>
                  <a:gd name="T104" fmla="*/ 217 w 476"/>
                  <a:gd name="T105" fmla="*/ 267 h 234"/>
                  <a:gd name="T106" fmla="*/ 167 w 476"/>
                  <a:gd name="T107" fmla="*/ 265 h 234"/>
                  <a:gd name="T108" fmla="*/ 111 w 476"/>
                  <a:gd name="T109" fmla="*/ 278 h 234"/>
                  <a:gd name="T110" fmla="*/ 62 w 476"/>
                  <a:gd name="T111" fmla="*/ 326 h 234"/>
                  <a:gd name="T112" fmla="*/ 0 w 476"/>
                  <a:gd name="T113" fmla="*/ 355 h 234"/>
                  <a:gd name="T114" fmla="*/ 294 w 476"/>
                  <a:gd name="T115" fmla="*/ 361 h 234"/>
                  <a:gd name="T116" fmla="*/ 728 w 476"/>
                  <a:gd name="T117" fmla="*/ 341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6"/>
                  <a:gd name="T178" fmla="*/ 0 h 234"/>
                  <a:gd name="T179" fmla="*/ 476 w 4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6" h="234">
                    <a:moveTo>
                      <a:pt x="476" y="230"/>
                    </a:moveTo>
                    <a:cubicBezTo>
                      <a:pt x="475" y="226"/>
                      <a:pt x="473" y="222"/>
                      <a:pt x="472" y="218"/>
                    </a:cubicBezTo>
                    <a:cubicBezTo>
                      <a:pt x="471" y="214"/>
                      <a:pt x="471" y="208"/>
                      <a:pt x="469" y="205"/>
                    </a:cubicBezTo>
                    <a:cubicBezTo>
                      <a:pt x="467" y="202"/>
                      <a:pt x="462" y="204"/>
                      <a:pt x="463" y="205"/>
                    </a:cubicBezTo>
                    <a:cubicBezTo>
                      <a:pt x="463" y="206"/>
                      <a:pt x="464" y="206"/>
                      <a:pt x="465" y="207"/>
                    </a:cubicBezTo>
                    <a:cubicBezTo>
                      <a:pt x="465" y="207"/>
                      <a:pt x="465" y="209"/>
                      <a:pt x="465" y="209"/>
                    </a:cubicBezTo>
                    <a:cubicBezTo>
                      <a:pt x="465" y="209"/>
                      <a:pt x="464" y="209"/>
                      <a:pt x="463" y="209"/>
                    </a:cubicBezTo>
                    <a:cubicBezTo>
                      <a:pt x="464" y="208"/>
                      <a:pt x="463" y="208"/>
                      <a:pt x="464" y="207"/>
                    </a:cubicBezTo>
                    <a:cubicBezTo>
                      <a:pt x="462" y="204"/>
                      <a:pt x="463" y="209"/>
                      <a:pt x="461" y="209"/>
                    </a:cubicBezTo>
                    <a:cubicBezTo>
                      <a:pt x="461" y="208"/>
                      <a:pt x="462" y="207"/>
                      <a:pt x="461" y="207"/>
                    </a:cubicBezTo>
                    <a:cubicBezTo>
                      <a:pt x="461" y="206"/>
                      <a:pt x="463" y="205"/>
                      <a:pt x="462" y="204"/>
                    </a:cubicBezTo>
                    <a:cubicBezTo>
                      <a:pt x="460" y="204"/>
                      <a:pt x="459" y="203"/>
                      <a:pt x="458" y="203"/>
                    </a:cubicBezTo>
                    <a:cubicBezTo>
                      <a:pt x="458" y="203"/>
                      <a:pt x="458" y="204"/>
                      <a:pt x="459" y="204"/>
                    </a:cubicBezTo>
                    <a:cubicBezTo>
                      <a:pt x="456" y="204"/>
                      <a:pt x="459" y="205"/>
                      <a:pt x="460" y="207"/>
                    </a:cubicBezTo>
                    <a:cubicBezTo>
                      <a:pt x="458" y="207"/>
                      <a:pt x="459" y="206"/>
                      <a:pt x="458" y="205"/>
                    </a:cubicBezTo>
                    <a:cubicBezTo>
                      <a:pt x="457" y="205"/>
                      <a:pt x="456" y="205"/>
                      <a:pt x="455" y="205"/>
                    </a:cubicBezTo>
                    <a:cubicBezTo>
                      <a:pt x="456" y="205"/>
                      <a:pt x="458" y="203"/>
                      <a:pt x="456" y="203"/>
                    </a:cubicBezTo>
                    <a:cubicBezTo>
                      <a:pt x="454" y="202"/>
                      <a:pt x="452" y="200"/>
                      <a:pt x="450" y="200"/>
                    </a:cubicBezTo>
                    <a:cubicBezTo>
                      <a:pt x="450" y="200"/>
                      <a:pt x="451" y="201"/>
                      <a:pt x="452" y="201"/>
                    </a:cubicBezTo>
                    <a:cubicBezTo>
                      <a:pt x="451" y="202"/>
                      <a:pt x="449" y="201"/>
                      <a:pt x="448" y="200"/>
                    </a:cubicBezTo>
                    <a:cubicBezTo>
                      <a:pt x="447" y="204"/>
                      <a:pt x="449" y="204"/>
                      <a:pt x="451" y="205"/>
                    </a:cubicBezTo>
                    <a:cubicBezTo>
                      <a:pt x="451" y="205"/>
                      <a:pt x="451" y="205"/>
                      <a:pt x="451" y="206"/>
                    </a:cubicBezTo>
                    <a:cubicBezTo>
                      <a:pt x="451" y="206"/>
                      <a:pt x="451" y="205"/>
                      <a:pt x="452" y="205"/>
                    </a:cubicBezTo>
                    <a:cubicBezTo>
                      <a:pt x="452" y="206"/>
                      <a:pt x="452" y="206"/>
                      <a:pt x="451" y="207"/>
                    </a:cubicBezTo>
                    <a:cubicBezTo>
                      <a:pt x="451" y="206"/>
                      <a:pt x="450" y="205"/>
                      <a:pt x="449" y="205"/>
                    </a:cubicBezTo>
                    <a:cubicBezTo>
                      <a:pt x="449" y="207"/>
                      <a:pt x="449" y="207"/>
                      <a:pt x="450" y="209"/>
                    </a:cubicBezTo>
                    <a:cubicBezTo>
                      <a:pt x="451" y="210"/>
                      <a:pt x="452" y="210"/>
                      <a:pt x="454" y="210"/>
                    </a:cubicBezTo>
                    <a:cubicBezTo>
                      <a:pt x="452" y="211"/>
                      <a:pt x="450" y="210"/>
                      <a:pt x="449" y="210"/>
                    </a:cubicBezTo>
                    <a:cubicBezTo>
                      <a:pt x="449" y="208"/>
                      <a:pt x="444" y="211"/>
                      <a:pt x="444" y="212"/>
                    </a:cubicBezTo>
                    <a:cubicBezTo>
                      <a:pt x="444" y="211"/>
                      <a:pt x="444" y="210"/>
                      <a:pt x="444" y="210"/>
                    </a:cubicBezTo>
                    <a:cubicBezTo>
                      <a:pt x="445" y="210"/>
                      <a:pt x="445" y="210"/>
                      <a:pt x="445" y="210"/>
                    </a:cubicBezTo>
                    <a:cubicBezTo>
                      <a:pt x="447" y="212"/>
                      <a:pt x="449" y="204"/>
                      <a:pt x="446" y="203"/>
                    </a:cubicBezTo>
                    <a:cubicBezTo>
                      <a:pt x="444" y="203"/>
                      <a:pt x="446" y="206"/>
                      <a:pt x="444" y="206"/>
                    </a:cubicBezTo>
                    <a:cubicBezTo>
                      <a:pt x="443" y="206"/>
                      <a:pt x="442" y="205"/>
                      <a:pt x="441" y="205"/>
                    </a:cubicBezTo>
                    <a:cubicBezTo>
                      <a:pt x="440" y="205"/>
                      <a:pt x="441" y="207"/>
                      <a:pt x="440" y="207"/>
                    </a:cubicBezTo>
                    <a:cubicBezTo>
                      <a:pt x="439" y="206"/>
                      <a:pt x="438" y="207"/>
                      <a:pt x="438" y="208"/>
                    </a:cubicBezTo>
                    <a:cubicBezTo>
                      <a:pt x="438" y="208"/>
                      <a:pt x="438" y="208"/>
                      <a:pt x="437" y="208"/>
                    </a:cubicBezTo>
                    <a:cubicBezTo>
                      <a:pt x="437" y="208"/>
                      <a:pt x="437" y="209"/>
                      <a:pt x="437" y="209"/>
                    </a:cubicBezTo>
                    <a:cubicBezTo>
                      <a:pt x="437" y="210"/>
                      <a:pt x="435" y="210"/>
                      <a:pt x="435" y="211"/>
                    </a:cubicBezTo>
                    <a:cubicBezTo>
                      <a:pt x="435" y="211"/>
                      <a:pt x="434" y="213"/>
                      <a:pt x="434" y="214"/>
                    </a:cubicBezTo>
                    <a:cubicBezTo>
                      <a:pt x="434" y="211"/>
                      <a:pt x="435" y="207"/>
                      <a:pt x="438" y="206"/>
                    </a:cubicBezTo>
                    <a:cubicBezTo>
                      <a:pt x="441" y="205"/>
                      <a:pt x="437" y="203"/>
                      <a:pt x="437" y="205"/>
                    </a:cubicBezTo>
                    <a:cubicBezTo>
                      <a:pt x="437" y="204"/>
                      <a:pt x="437" y="205"/>
                      <a:pt x="438" y="204"/>
                    </a:cubicBezTo>
                    <a:cubicBezTo>
                      <a:pt x="438" y="203"/>
                      <a:pt x="437" y="202"/>
                      <a:pt x="437" y="202"/>
                    </a:cubicBezTo>
                    <a:cubicBezTo>
                      <a:pt x="438" y="202"/>
                      <a:pt x="438" y="202"/>
                      <a:pt x="438" y="203"/>
                    </a:cubicBezTo>
                    <a:cubicBezTo>
                      <a:pt x="439" y="201"/>
                      <a:pt x="437" y="200"/>
                      <a:pt x="436" y="199"/>
                    </a:cubicBezTo>
                    <a:cubicBezTo>
                      <a:pt x="433" y="197"/>
                      <a:pt x="434" y="197"/>
                      <a:pt x="430" y="198"/>
                    </a:cubicBezTo>
                    <a:cubicBezTo>
                      <a:pt x="431" y="196"/>
                      <a:pt x="433" y="198"/>
                      <a:pt x="433" y="196"/>
                    </a:cubicBezTo>
                    <a:cubicBezTo>
                      <a:pt x="433" y="193"/>
                      <a:pt x="428" y="196"/>
                      <a:pt x="427" y="193"/>
                    </a:cubicBezTo>
                    <a:cubicBezTo>
                      <a:pt x="427" y="191"/>
                      <a:pt x="428" y="189"/>
                      <a:pt x="428" y="187"/>
                    </a:cubicBezTo>
                    <a:cubicBezTo>
                      <a:pt x="427" y="186"/>
                      <a:pt x="428" y="183"/>
                      <a:pt x="426" y="182"/>
                    </a:cubicBezTo>
                    <a:cubicBezTo>
                      <a:pt x="426" y="182"/>
                      <a:pt x="425" y="185"/>
                      <a:pt x="424" y="186"/>
                    </a:cubicBezTo>
                    <a:cubicBezTo>
                      <a:pt x="422" y="186"/>
                      <a:pt x="421" y="182"/>
                      <a:pt x="419" y="182"/>
                    </a:cubicBezTo>
                    <a:cubicBezTo>
                      <a:pt x="420" y="180"/>
                      <a:pt x="414" y="181"/>
                      <a:pt x="412" y="181"/>
                    </a:cubicBezTo>
                    <a:cubicBezTo>
                      <a:pt x="410" y="180"/>
                      <a:pt x="409" y="177"/>
                      <a:pt x="406" y="180"/>
                    </a:cubicBezTo>
                    <a:cubicBezTo>
                      <a:pt x="406" y="178"/>
                      <a:pt x="408" y="178"/>
                      <a:pt x="408" y="176"/>
                    </a:cubicBezTo>
                    <a:cubicBezTo>
                      <a:pt x="407" y="175"/>
                      <a:pt x="408" y="173"/>
                      <a:pt x="406" y="173"/>
                    </a:cubicBezTo>
                    <a:cubicBezTo>
                      <a:pt x="406" y="174"/>
                      <a:pt x="404" y="176"/>
                      <a:pt x="403" y="177"/>
                    </a:cubicBezTo>
                    <a:cubicBezTo>
                      <a:pt x="402" y="176"/>
                      <a:pt x="402" y="174"/>
                      <a:pt x="401" y="173"/>
                    </a:cubicBezTo>
                    <a:cubicBezTo>
                      <a:pt x="400" y="174"/>
                      <a:pt x="398" y="173"/>
                      <a:pt x="397" y="174"/>
                    </a:cubicBezTo>
                    <a:cubicBezTo>
                      <a:pt x="396" y="174"/>
                      <a:pt x="396" y="175"/>
                      <a:pt x="395" y="174"/>
                    </a:cubicBezTo>
                    <a:cubicBezTo>
                      <a:pt x="395" y="174"/>
                      <a:pt x="394" y="173"/>
                      <a:pt x="393" y="172"/>
                    </a:cubicBezTo>
                    <a:cubicBezTo>
                      <a:pt x="393" y="173"/>
                      <a:pt x="393" y="174"/>
                      <a:pt x="392" y="174"/>
                    </a:cubicBezTo>
                    <a:cubicBezTo>
                      <a:pt x="391" y="173"/>
                      <a:pt x="391" y="171"/>
                      <a:pt x="389" y="173"/>
                    </a:cubicBezTo>
                    <a:cubicBezTo>
                      <a:pt x="389" y="171"/>
                      <a:pt x="391" y="171"/>
                      <a:pt x="391" y="169"/>
                    </a:cubicBezTo>
                    <a:cubicBezTo>
                      <a:pt x="391" y="173"/>
                      <a:pt x="392" y="171"/>
                      <a:pt x="394" y="171"/>
                    </a:cubicBezTo>
                    <a:cubicBezTo>
                      <a:pt x="395" y="171"/>
                      <a:pt x="398" y="174"/>
                      <a:pt x="399" y="172"/>
                    </a:cubicBezTo>
                    <a:cubicBezTo>
                      <a:pt x="400" y="173"/>
                      <a:pt x="402" y="172"/>
                      <a:pt x="403" y="171"/>
                    </a:cubicBezTo>
                    <a:cubicBezTo>
                      <a:pt x="403" y="172"/>
                      <a:pt x="402" y="174"/>
                      <a:pt x="402" y="175"/>
                    </a:cubicBezTo>
                    <a:cubicBezTo>
                      <a:pt x="403" y="175"/>
                      <a:pt x="406" y="173"/>
                      <a:pt x="406" y="172"/>
                    </a:cubicBezTo>
                    <a:cubicBezTo>
                      <a:pt x="407" y="172"/>
                      <a:pt x="410" y="178"/>
                      <a:pt x="412" y="179"/>
                    </a:cubicBezTo>
                    <a:cubicBezTo>
                      <a:pt x="413" y="177"/>
                      <a:pt x="414" y="177"/>
                      <a:pt x="414" y="176"/>
                    </a:cubicBezTo>
                    <a:cubicBezTo>
                      <a:pt x="415" y="174"/>
                      <a:pt x="414" y="173"/>
                      <a:pt x="415" y="171"/>
                    </a:cubicBezTo>
                    <a:cubicBezTo>
                      <a:pt x="415" y="173"/>
                      <a:pt x="415" y="173"/>
                      <a:pt x="416" y="174"/>
                    </a:cubicBezTo>
                    <a:cubicBezTo>
                      <a:pt x="415" y="174"/>
                      <a:pt x="415" y="176"/>
                      <a:pt x="415" y="177"/>
                    </a:cubicBezTo>
                    <a:cubicBezTo>
                      <a:pt x="416" y="178"/>
                      <a:pt x="415" y="177"/>
                      <a:pt x="417" y="178"/>
                    </a:cubicBezTo>
                    <a:cubicBezTo>
                      <a:pt x="418" y="178"/>
                      <a:pt x="419" y="178"/>
                      <a:pt x="420" y="179"/>
                    </a:cubicBezTo>
                    <a:cubicBezTo>
                      <a:pt x="420" y="179"/>
                      <a:pt x="421" y="181"/>
                      <a:pt x="421" y="181"/>
                    </a:cubicBezTo>
                    <a:cubicBezTo>
                      <a:pt x="423" y="183"/>
                      <a:pt x="424" y="181"/>
                      <a:pt x="422" y="180"/>
                    </a:cubicBezTo>
                    <a:cubicBezTo>
                      <a:pt x="423" y="180"/>
                      <a:pt x="425" y="180"/>
                      <a:pt x="426" y="180"/>
                    </a:cubicBezTo>
                    <a:cubicBezTo>
                      <a:pt x="425" y="179"/>
                      <a:pt x="429" y="179"/>
                      <a:pt x="430" y="181"/>
                    </a:cubicBezTo>
                    <a:cubicBezTo>
                      <a:pt x="430" y="182"/>
                      <a:pt x="432" y="184"/>
                      <a:pt x="431" y="185"/>
                    </a:cubicBezTo>
                    <a:cubicBezTo>
                      <a:pt x="429" y="187"/>
                      <a:pt x="432" y="190"/>
                      <a:pt x="434" y="191"/>
                    </a:cubicBezTo>
                    <a:cubicBezTo>
                      <a:pt x="434" y="190"/>
                      <a:pt x="433" y="189"/>
                      <a:pt x="434" y="188"/>
                    </a:cubicBezTo>
                    <a:cubicBezTo>
                      <a:pt x="435" y="189"/>
                      <a:pt x="435" y="192"/>
                      <a:pt x="436" y="190"/>
                    </a:cubicBezTo>
                    <a:cubicBezTo>
                      <a:pt x="435" y="193"/>
                      <a:pt x="438" y="194"/>
                      <a:pt x="439" y="195"/>
                    </a:cubicBezTo>
                    <a:cubicBezTo>
                      <a:pt x="441" y="196"/>
                      <a:pt x="441" y="198"/>
                      <a:pt x="442" y="200"/>
                    </a:cubicBezTo>
                    <a:cubicBezTo>
                      <a:pt x="443" y="201"/>
                      <a:pt x="445" y="198"/>
                      <a:pt x="446" y="197"/>
                    </a:cubicBezTo>
                    <a:cubicBezTo>
                      <a:pt x="447" y="197"/>
                      <a:pt x="449" y="196"/>
                      <a:pt x="450" y="195"/>
                    </a:cubicBezTo>
                    <a:cubicBezTo>
                      <a:pt x="450" y="196"/>
                      <a:pt x="449" y="197"/>
                      <a:pt x="449" y="198"/>
                    </a:cubicBezTo>
                    <a:cubicBezTo>
                      <a:pt x="451" y="197"/>
                      <a:pt x="451" y="193"/>
                      <a:pt x="451" y="191"/>
                    </a:cubicBezTo>
                    <a:cubicBezTo>
                      <a:pt x="452" y="188"/>
                      <a:pt x="449" y="189"/>
                      <a:pt x="450" y="191"/>
                    </a:cubicBezTo>
                    <a:cubicBezTo>
                      <a:pt x="449" y="188"/>
                      <a:pt x="447" y="192"/>
                      <a:pt x="446" y="194"/>
                    </a:cubicBezTo>
                    <a:cubicBezTo>
                      <a:pt x="445" y="192"/>
                      <a:pt x="449" y="191"/>
                      <a:pt x="447" y="189"/>
                    </a:cubicBezTo>
                    <a:cubicBezTo>
                      <a:pt x="446" y="189"/>
                      <a:pt x="446" y="189"/>
                      <a:pt x="446" y="189"/>
                    </a:cubicBezTo>
                    <a:cubicBezTo>
                      <a:pt x="446" y="189"/>
                      <a:pt x="446" y="189"/>
                      <a:pt x="446" y="189"/>
                    </a:cubicBezTo>
                    <a:cubicBezTo>
                      <a:pt x="446" y="189"/>
                      <a:pt x="446" y="189"/>
                      <a:pt x="446" y="189"/>
                    </a:cubicBezTo>
                    <a:cubicBezTo>
                      <a:pt x="446" y="189"/>
                      <a:pt x="445" y="189"/>
                      <a:pt x="445" y="189"/>
                    </a:cubicBezTo>
                    <a:cubicBezTo>
                      <a:pt x="445" y="187"/>
                      <a:pt x="447" y="188"/>
                      <a:pt x="447" y="189"/>
                    </a:cubicBezTo>
                    <a:cubicBezTo>
                      <a:pt x="448" y="188"/>
                      <a:pt x="450" y="189"/>
                      <a:pt x="451" y="188"/>
                    </a:cubicBezTo>
                    <a:cubicBezTo>
                      <a:pt x="451" y="188"/>
                      <a:pt x="450" y="188"/>
                      <a:pt x="450" y="188"/>
                    </a:cubicBezTo>
                    <a:cubicBezTo>
                      <a:pt x="450" y="187"/>
                      <a:pt x="450" y="187"/>
                      <a:pt x="449" y="186"/>
                    </a:cubicBezTo>
                    <a:cubicBezTo>
                      <a:pt x="449" y="187"/>
                      <a:pt x="449" y="187"/>
                      <a:pt x="449" y="187"/>
                    </a:cubicBezTo>
                    <a:cubicBezTo>
                      <a:pt x="448" y="186"/>
                      <a:pt x="448" y="183"/>
                      <a:pt x="446" y="184"/>
                    </a:cubicBezTo>
                    <a:cubicBezTo>
                      <a:pt x="447" y="184"/>
                      <a:pt x="446" y="184"/>
                      <a:pt x="447" y="185"/>
                    </a:cubicBezTo>
                    <a:cubicBezTo>
                      <a:pt x="447" y="185"/>
                      <a:pt x="446" y="185"/>
                      <a:pt x="446" y="185"/>
                    </a:cubicBezTo>
                    <a:cubicBezTo>
                      <a:pt x="446" y="185"/>
                      <a:pt x="446" y="186"/>
                      <a:pt x="446" y="186"/>
                    </a:cubicBezTo>
                    <a:cubicBezTo>
                      <a:pt x="446" y="186"/>
                      <a:pt x="445" y="186"/>
                      <a:pt x="445" y="186"/>
                    </a:cubicBezTo>
                    <a:cubicBezTo>
                      <a:pt x="446" y="185"/>
                      <a:pt x="445" y="184"/>
                      <a:pt x="444" y="184"/>
                    </a:cubicBezTo>
                    <a:cubicBezTo>
                      <a:pt x="444" y="184"/>
                      <a:pt x="443" y="185"/>
                      <a:pt x="443" y="186"/>
                    </a:cubicBezTo>
                    <a:cubicBezTo>
                      <a:pt x="443" y="186"/>
                      <a:pt x="443" y="185"/>
                      <a:pt x="443" y="185"/>
                    </a:cubicBezTo>
                    <a:cubicBezTo>
                      <a:pt x="442" y="186"/>
                      <a:pt x="441" y="187"/>
                      <a:pt x="441" y="185"/>
                    </a:cubicBezTo>
                    <a:cubicBezTo>
                      <a:pt x="442" y="185"/>
                      <a:pt x="442" y="185"/>
                      <a:pt x="442" y="186"/>
                    </a:cubicBezTo>
                    <a:cubicBezTo>
                      <a:pt x="442" y="185"/>
                      <a:pt x="442" y="184"/>
                      <a:pt x="442" y="184"/>
                    </a:cubicBezTo>
                    <a:cubicBezTo>
                      <a:pt x="444" y="185"/>
                      <a:pt x="444" y="182"/>
                      <a:pt x="441" y="182"/>
                    </a:cubicBezTo>
                    <a:cubicBezTo>
                      <a:pt x="442" y="182"/>
                      <a:pt x="443" y="182"/>
                      <a:pt x="444" y="183"/>
                    </a:cubicBezTo>
                    <a:cubicBezTo>
                      <a:pt x="445" y="182"/>
                      <a:pt x="445" y="181"/>
                      <a:pt x="444" y="180"/>
                    </a:cubicBezTo>
                    <a:cubicBezTo>
                      <a:pt x="444" y="180"/>
                      <a:pt x="444" y="181"/>
                      <a:pt x="444" y="181"/>
                    </a:cubicBezTo>
                    <a:cubicBezTo>
                      <a:pt x="443" y="181"/>
                      <a:pt x="440" y="180"/>
                      <a:pt x="443" y="180"/>
                    </a:cubicBezTo>
                    <a:cubicBezTo>
                      <a:pt x="442" y="179"/>
                      <a:pt x="442" y="180"/>
                      <a:pt x="440" y="180"/>
                    </a:cubicBezTo>
                    <a:cubicBezTo>
                      <a:pt x="439" y="180"/>
                      <a:pt x="439" y="179"/>
                      <a:pt x="437" y="178"/>
                    </a:cubicBezTo>
                    <a:cubicBezTo>
                      <a:pt x="436" y="177"/>
                      <a:pt x="434" y="176"/>
                      <a:pt x="432" y="176"/>
                    </a:cubicBezTo>
                    <a:cubicBezTo>
                      <a:pt x="433" y="174"/>
                      <a:pt x="431" y="173"/>
                      <a:pt x="430" y="174"/>
                    </a:cubicBezTo>
                    <a:cubicBezTo>
                      <a:pt x="431" y="172"/>
                      <a:pt x="424" y="163"/>
                      <a:pt x="422" y="161"/>
                    </a:cubicBezTo>
                    <a:cubicBezTo>
                      <a:pt x="421" y="159"/>
                      <a:pt x="420" y="158"/>
                      <a:pt x="419" y="156"/>
                    </a:cubicBezTo>
                    <a:cubicBezTo>
                      <a:pt x="419" y="156"/>
                      <a:pt x="419" y="154"/>
                      <a:pt x="419" y="154"/>
                    </a:cubicBezTo>
                    <a:cubicBezTo>
                      <a:pt x="417" y="153"/>
                      <a:pt x="418" y="155"/>
                      <a:pt x="417" y="155"/>
                    </a:cubicBezTo>
                    <a:cubicBezTo>
                      <a:pt x="413" y="156"/>
                      <a:pt x="416" y="154"/>
                      <a:pt x="416" y="152"/>
                    </a:cubicBezTo>
                    <a:cubicBezTo>
                      <a:pt x="415" y="150"/>
                      <a:pt x="415" y="154"/>
                      <a:pt x="413" y="154"/>
                    </a:cubicBezTo>
                    <a:cubicBezTo>
                      <a:pt x="412" y="154"/>
                      <a:pt x="413" y="152"/>
                      <a:pt x="412" y="152"/>
                    </a:cubicBezTo>
                    <a:cubicBezTo>
                      <a:pt x="411" y="153"/>
                      <a:pt x="411" y="155"/>
                      <a:pt x="410" y="155"/>
                    </a:cubicBezTo>
                    <a:cubicBezTo>
                      <a:pt x="407" y="155"/>
                      <a:pt x="410" y="151"/>
                      <a:pt x="409" y="151"/>
                    </a:cubicBezTo>
                    <a:cubicBezTo>
                      <a:pt x="409" y="151"/>
                      <a:pt x="409" y="151"/>
                      <a:pt x="408" y="151"/>
                    </a:cubicBezTo>
                    <a:cubicBezTo>
                      <a:pt x="410" y="155"/>
                      <a:pt x="403" y="149"/>
                      <a:pt x="407" y="150"/>
                    </a:cubicBezTo>
                    <a:cubicBezTo>
                      <a:pt x="407" y="150"/>
                      <a:pt x="406" y="151"/>
                      <a:pt x="407" y="152"/>
                    </a:cubicBezTo>
                    <a:cubicBezTo>
                      <a:pt x="408" y="152"/>
                      <a:pt x="407" y="151"/>
                      <a:pt x="408" y="151"/>
                    </a:cubicBezTo>
                    <a:cubicBezTo>
                      <a:pt x="409" y="151"/>
                      <a:pt x="411" y="152"/>
                      <a:pt x="409" y="153"/>
                    </a:cubicBezTo>
                    <a:cubicBezTo>
                      <a:pt x="411" y="154"/>
                      <a:pt x="410" y="153"/>
                      <a:pt x="411" y="152"/>
                    </a:cubicBezTo>
                    <a:cubicBezTo>
                      <a:pt x="412" y="152"/>
                      <a:pt x="413" y="152"/>
                      <a:pt x="413" y="152"/>
                    </a:cubicBezTo>
                    <a:cubicBezTo>
                      <a:pt x="413" y="152"/>
                      <a:pt x="414" y="153"/>
                      <a:pt x="414" y="153"/>
                    </a:cubicBezTo>
                    <a:cubicBezTo>
                      <a:pt x="415" y="153"/>
                      <a:pt x="414" y="152"/>
                      <a:pt x="414" y="152"/>
                    </a:cubicBezTo>
                    <a:cubicBezTo>
                      <a:pt x="414" y="152"/>
                      <a:pt x="414" y="149"/>
                      <a:pt x="416" y="151"/>
                    </a:cubicBezTo>
                    <a:cubicBezTo>
                      <a:pt x="418" y="152"/>
                      <a:pt x="414" y="155"/>
                      <a:pt x="416" y="155"/>
                    </a:cubicBezTo>
                    <a:cubicBezTo>
                      <a:pt x="417" y="155"/>
                      <a:pt x="419" y="151"/>
                      <a:pt x="419" y="155"/>
                    </a:cubicBezTo>
                    <a:cubicBezTo>
                      <a:pt x="420" y="155"/>
                      <a:pt x="420" y="154"/>
                      <a:pt x="420" y="154"/>
                    </a:cubicBezTo>
                    <a:cubicBezTo>
                      <a:pt x="421" y="156"/>
                      <a:pt x="426" y="165"/>
                      <a:pt x="428" y="164"/>
                    </a:cubicBezTo>
                    <a:cubicBezTo>
                      <a:pt x="428" y="167"/>
                      <a:pt x="432" y="170"/>
                      <a:pt x="433" y="172"/>
                    </a:cubicBezTo>
                    <a:cubicBezTo>
                      <a:pt x="433" y="172"/>
                      <a:pt x="433" y="172"/>
                      <a:pt x="433" y="172"/>
                    </a:cubicBezTo>
                    <a:cubicBezTo>
                      <a:pt x="434" y="172"/>
                      <a:pt x="434" y="172"/>
                      <a:pt x="435" y="172"/>
                    </a:cubicBezTo>
                    <a:cubicBezTo>
                      <a:pt x="435" y="173"/>
                      <a:pt x="434" y="173"/>
                      <a:pt x="434" y="173"/>
                    </a:cubicBezTo>
                    <a:cubicBezTo>
                      <a:pt x="434" y="174"/>
                      <a:pt x="435" y="175"/>
                      <a:pt x="436" y="173"/>
                    </a:cubicBezTo>
                    <a:cubicBezTo>
                      <a:pt x="435" y="175"/>
                      <a:pt x="437" y="174"/>
                      <a:pt x="437" y="176"/>
                    </a:cubicBezTo>
                    <a:cubicBezTo>
                      <a:pt x="437" y="178"/>
                      <a:pt x="438" y="177"/>
                      <a:pt x="440" y="176"/>
                    </a:cubicBezTo>
                    <a:cubicBezTo>
                      <a:pt x="439" y="176"/>
                      <a:pt x="439" y="177"/>
                      <a:pt x="439" y="177"/>
                    </a:cubicBezTo>
                    <a:cubicBezTo>
                      <a:pt x="440" y="177"/>
                      <a:pt x="442" y="177"/>
                      <a:pt x="442" y="176"/>
                    </a:cubicBezTo>
                    <a:cubicBezTo>
                      <a:pt x="443" y="176"/>
                      <a:pt x="444" y="176"/>
                      <a:pt x="445" y="176"/>
                    </a:cubicBezTo>
                    <a:cubicBezTo>
                      <a:pt x="444" y="176"/>
                      <a:pt x="444" y="175"/>
                      <a:pt x="443" y="175"/>
                    </a:cubicBezTo>
                    <a:cubicBezTo>
                      <a:pt x="445" y="175"/>
                      <a:pt x="445" y="174"/>
                      <a:pt x="445" y="173"/>
                    </a:cubicBezTo>
                    <a:cubicBezTo>
                      <a:pt x="444" y="173"/>
                      <a:pt x="444" y="173"/>
                      <a:pt x="444" y="173"/>
                    </a:cubicBezTo>
                    <a:cubicBezTo>
                      <a:pt x="445" y="172"/>
                      <a:pt x="441" y="173"/>
                      <a:pt x="440" y="174"/>
                    </a:cubicBezTo>
                    <a:cubicBezTo>
                      <a:pt x="439" y="172"/>
                      <a:pt x="441" y="173"/>
                      <a:pt x="441" y="172"/>
                    </a:cubicBezTo>
                    <a:cubicBezTo>
                      <a:pt x="440" y="173"/>
                      <a:pt x="439" y="172"/>
                      <a:pt x="438" y="170"/>
                    </a:cubicBezTo>
                    <a:cubicBezTo>
                      <a:pt x="439" y="171"/>
                      <a:pt x="443" y="172"/>
                      <a:pt x="443" y="170"/>
                    </a:cubicBezTo>
                    <a:cubicBezTo>
                      <a:pt x="443" y="170"/>
                      <a:pt x="443" y="171"/>
                      <a:pt x="444" y="170"/>
                    </a:cubicBezTo>
                    <a:cubicBezTo>
                      <a:pt x="443" y="170"/>
                      <a:pt x="442" y="169"/>
                      <a:pt x="441" y="168"/>
                    </a:cubicBezTo>
                    <a:cubicBezTo>
                      <a:pt x="440" y="168"/>
                      <a:pt x="438" y="169"/>
                      <a:pt x="439" y="167"/>
                    </a:cubicBezTo>
                    <a:cubicBezTo>
                      <a:pt x="441" y="168"/>
                      <a:pt x="438" y="165"/>
                      <a:pt x="438" y="164"/>
                    </a:cubicBezTo>
                    <a:cubicBezTo>
                      <a:pt x="439" y="166"/>
                      <a:pt x="442" y="166"/>
                      <a:pt x="444" y="168"/>
                    </a:cubicBezTo>
                    <a:cubicBezTo>
                      <a:pt x="443" y="167"/>
                      <a:pt x="443" y="166"/>
                      <a:pt x="443" y="166"/>
                    </a:cubicBezTo>
                    <a:cubicBezTo>
                      <a:pt x="443" y="164"/>
                      <a:pt x="441" y="164"/>
                      <a:pt x="440" y="164"/>
                    </a:cubicBezTo>
                    <a:cubicBezTo>
                      <a:pt x="441" y="163"/>
                      <a:pt x="441" y="162"/>
                      <a:pt x="441" y="161"/>
                    </a:cubicBezTo>
                    <a:cubicBezTo>
                      <a:pt x="442" y="162"/>
                      <a:pt x="441" y="164"/>
                      <a:pt x="443" y="163"/>
                    </a:cubicBezTo>
                    <a:cubicBezTo>
                      <a:pt x="443" y="163"/>
                      <a:pt x="443" y="162"/>
                      <a:pt x="443" y="162"/>
                    </a:cubicBezTo>
                    <a:cubicBezTo>
                      <a:pt x="445" y="163"/>
                      <a:pt x="444" y="167"/>
                      <a:pt x="446" y="167"/>
                    </a:cubicBezTo>
                    <a:cubicBezTo>
                      <a:pt x="446" y="169"/>
                      <a:pt x="447" y="167"/>
                      <a:pt x="447" y="166"/>
                    </a:cubicBezTo>
                    <a:cubicBezTo>
                      <a:pt x="447" y="164"/>
                      <a:pt x="445" y="164"/>
                      <a:pt x="446" y="162"/>
                    </a:cubicBezTo>
                    <a:cubicBezTo>
                      <a:pt x="446" y="163"/>
                      <a:pt x="447" y="163"/>
                      <a:pt x="447" y="164"/>
                    </a:cubicBezTo>
                    <a:cubicBezTo>
                      <a:pt x="447" y="164"/>
                      <a:pt x="448" y="164"/>
                      <a:pt x="448" y="164"/>
                    </a:cubicBezTo>
                    <a:cubicBezTo>
                      <a:pt x="448" y="164"/>
                      <a:pt x="448" y="166"/>
                      <a:pt x="448" y="167"/>
                    </a:cubicBezTo>
                    <a:cubicBezTo>
                      <a:pt x="448" y="168"/>
                      <a:pt x="448" y="171"/>
                      <a:pt x="450" y="169"/>
                    </a:cubicBezTo>
                    <a:cubicBezTo>
                      <a:pt x="449" y="170"/>
                      <a:pt x="450" y="172"/>
                      <a:pt x="451" y="171"/>
                    </a:cubicBezTo>
                    <a:cubicBezTo>
                      <a:pt x="451" y="172"/>
                      <a:pt x="452" y="172"/>
                      <a:pt x="451" y="173"/>
                    </a:cubicBezTo>
                    <a:cubicBezTo>
                      <a:pt x="452" y="174"/>
                      <a:pt x="452" y="172"/>
                      <a:pt x="452" y="171"/>
                    </a:cubicBezTo>
                    <a:cubicBezTo>
                      <a:pt x="451" y="169"/>
                      <a:pt x="452" y="169"/>
                      <a:pt x="450" y="168"/>
                    </a:cubicBezTo>
                    <a:cubicBezTo>
                      <a:pt x="451" y="168"/>
                      <a:pt x="452" y="168"/>
                      <a:pt x="452" y="169"/>
                    </a:cubicBezTo>
                    <a:cubicBezTo>
                      <a:pt x="453" y="168"/>
                      <a:pt x="452" y="167"/>
                      <a:pt x="451" y="166"/>
                    </a:cubicBezTo>
                    <a:cubicBezTo>
                      <a:pt x="452" y="167"/>
                      <a:pt x="452" y="166"/>
                      <a:pt x="453" y="167"/>
                    </a:cubicBezTo>
                    <a:cubicBezTo>
                      <a:pt x="454" y="166"/>
                      <a:pt x="454" y="161"/>
                      <a:pt x="453" y="160"/>
                    </a:cubicBezTo>
                    <a:cubicBezTo>
                      <a:pt x="453" y="161"/>
                      <a:pt x="453" y="161"/>
                      <a:pt x="452" y="162"/>
                    </a:cubicBezTo>
                    <a:cubicBezTo>
                      <a:pt x="452" y="161"/>
                      <a:pt x="452" y="161"/>
                      <a:pt x="451" y="160"/>
                    </a:cubicBezTo>
                    <a:cubicBezTo>
                      <a:pt x="451" y="161"/>
                      <a:pt x="451" y="161"/>
                      <a:pt x="451" y="162"/>
                    </a:cubicBezTo>
                    <a:cubicBezTo>
                      <a:pt x="451" y="162"/>
                      <a:pt x="451" y="162"/>
                      <a:pt x="451" y="162"/>
                    </a:cubicBezTo>
                    <a:cubicBezTo>
                      <a:pt x="451" y="160"/>
                      <a:pt x="450" y="161"/>
                      <a:pt x="450" y="162"/>
                    </a:cubicBezTo>
                    <a:cubicBezTo>
                      <a:pt x="449" y="161"/>
                      <a:pt x="449" y="161"/>
                      <a:pt x="449" y="160"/>
                    </a:cubicBezTo>
                    <a:cubicBezTo>
                      <a:pt x="449" y="160"/>
                      <a:pt x="450" y="160"/>
                      <a:pt x="451" y="160"/>
                    </a:cubicBezTo>
                    <a:cubicBezTo>
                      <a:pt x="452" y="158"/>
                      <a:pt x="448" y="159"/>
                      <a:pt x="447" y="158"/>
                    </a:cubicBezTo>
                    <a:cubicBezTo>
                      <a:pt x="450" y="159"/>
                      <a:pt x="445" y="155"/>
                      <a:pt x="444" y="155"/>
                    </a:cubicBezTo>
                    <a:cubicBezTo>
                      <a:pt x="444" y="159"/>
                      <a:pt x="439" y="154"/>
                      <a:pt x="437" y="155"/>
                    </a:cubicBezTo>
                    <a:cubicBezTo>
                      <a:pt x="437" y="155"/>
                      <a:pt x="436" y="154"/>
                      <a:pt x="436" y="153"/>
                    </a:cubicBezTo>
                    <a:cubicBezTo>
                      <a:pt x="436" y="153"/>
                      <a:pt x="437" y="153"/>
                      <a:pt x="437" y="153"/>
                    </a:cubicBezTo>
                    <a:cubicBezTo>
                      <a:pt x="437" y="153"/>
                      <a:pt x="437" y="153"/>
                      <a:pt x="437" y="153"/>
                    </a:cubicBezTo>
                    <a:cubicBezTo>
                      <a:pt x="438" y="155"/>
                      <a:pt x="442" y="155"/>
                      <a:pt x="443" y="156"/>
                    </a:cubicBezTo>
                    <a:cubicBezTo>
                      <a:pt x="443" y="155"/>
                      <a:pt x="443" y="154"/>
                      <a:pt x="444" y="155"/>
                    </a:cubicBezTo>
                    <a:cubicBezTo>
                      <a:pt x="445" y="154"/>
                      <a:pt x="445" y="154"/>
                      <a:pt x="446" y="155"/>
                    </a:cubicBezTo>
                    <a:cubicBezTo>
                      <a:pt x="446" y="154"/>
                      <a:pt x="447" y="154"/>
                      <a:pt x="448" y="154"/>
                    </a:cubicBezTo>
                    <a:cubicBezTo>
                      <a:pt x="448" y="154"/>
                      <a:pt x="448" y="155"/>
                      <a:pt x="448" y="155"/>
                    </a:cubicBezTo>
                    <a:cubicBezTo>
                      <a:pt x="448" y="154"/>
                      <a:pt x="448" y="154"/>
                      <a:pt x="448" y="153"/>
                    </a:cubicBezTo>
                    <a:cubicBezTo>
                      <a:pt x="449" y="154"/>
                      <a:pt x="450" y="154"/>
                      <a:pt x="450" y="152"/>
                    </a:cubicBezTo>
                    <a:cubicBezTo>
                      <a:pt x="448" y="152"/>
                      <a:pt x="446" y="152"/>
                      <a:pt x="445" y="152"/>
                    </a:cubicBezTo>
                    <a:cubicBezTo>
                      <a:pt x="444" y="152"/>
                      <a:pt x="442" y="151"/>
                      <a:pt x="442" y="150"/>
                    </a:cubicBezTo>
                    <a:cubicBezTo>
                      <a:pt x="442" y="150"/>
                      <a:pt x="442" y="148"/>
                      <a:pt x="442" y="149"/>
                    </a:cubicBezTo>
                    <a:cubicBezTo>
                      <a:pt x="441" y="148"/>
                      <a:pt x="438" y="148"/>
                      <a:pt x="436" y="148"/>
                    </a:cubicBezTo>
                    <a:cubicBezTo>
                      <a:pt x="434" y="148"/>
                      <a:pt x="433" y="145"/>
                      <a:pt x="432" y="145"/>
                    </a:cubicBezTo>
                    <a:cubicBezTo>
                      <a:pt x="432" y="145"/>
                      <a:pt x="432" y="145"/>
                      <a:pt x="433" y="145"/>
                    </a:cubicBezTo>
                    <a:cubicBezTo>
                      <a:pt x="432" y="144"/>
                      <a:pt x="431" y="144"/>
                      <a:pt x="430" y="143"/>
                    </a:cubicBezTo>
                    <a:cubicBezTo>
                      <a:pt x="430" y="143"/>
                      <a:pt x="431" y="143"/>
                      <a:pt x="431" y="142"/>
                    </a:cubicBezTo>
                    <a:cubicBezTo>
                      <a:pt x="431" y="143"/>
                      <a:pt x="432" y="144"/>
                      <a:pt x="433" y="144"/>
                    </a:cubicBezTo>
                    <a:cubicBezTo>
                      <a:pt x="433" y="143"/>
                      <a:pt x="432" y="142"/>
                      <a:pt x="432" y="141"/>
                    </a:cubicBezTo>
                    <a:cubicBezTo>
                      <a:pt x="432" y="142"/>
                      <a:pt x="432" y="142"/>
                      <a:pt x="431" y="142"/>
                    </a:cubicBezTo>
                    <a:cubicBezTo>
                      <a:pt x="432" y="140"/>
                      <a:pt x="431" y="139"/>
                      <a:pt x="430" y="139"/>
                    </a:cubicBezTo>
                    <a:cubicBezTo>
                      <a:pt x="431" y="136"/>
                      <a:pt x="427" y="138"/>
                      <a:pt x="426" y="136"/>
                    </a:cubicBezTo>
                    <a:cubicBezTo>
                      <a:pt x="426" y="134"/>
                      <a:pt x="424" y="135"/>
                      <a:pt x="423" y="133"/>
                    </a:cubicBezTo>
                    <a:cubicBezTo>
                      <a:pt x="422" y="131"/>
                      <a:pt x="421" y="129"/>
                      <a:pt x="420" y="127"/>
                    </a:cubicBezTo>
                    <a:cubicBezTo>
                      <a:pt x="419" y="126"/>
                      <a:pt x="418" y="125"/>
                      <a:pt x="418" y="125"/>
                    </a:cubicBezTo>
                    <a:cubicBezTo>
                      <a:pt x="417" y="124"/>
                      <a:pt x="415" y="123"/>
                      <a:pt x="414" y="121"/>
                    </a:cubicBezTo>
                    <a:cubicBezTo>
                      <a:pt x="414" y="120"/>
                      <a:pt x="414" y="120"/>
                      <a:pt x="414" y="119"/>
                    </a:cubicBezTo>
                    <a:cubicBezTo>
                      <a:pt x="413" y="119"/>
                      <a:pt x="412" y="119"/>
                      <a:pt x="412" y="118"/>
                    </a:cubicBezTo>
                    <a:cubicBezTo>
                      <a:pt x="412" y="118"/>
                      <a:pt x="412" y="116"/>
                      <a:pt x="412" y="116"/>
                    </a:cubicBezTo>
                    <a:cubicBezTo>
                      <a:pt x="412" y="115"/>
                      <a:pt x="412" y="115"/>
                      <a:pt x="411" y="114"/>
                    </a:cubicBezTo>
                    <a:cubicBezTo>
                      <a:pt x="411" y="111"/>
                      <a:pt x="407" y="111"/>
                      <a:pt x="407" y="109"/>
                    </a:cubicBezTo>
                    <a:cubicBezTo>
                      <a:pt x="407" y="111"/>
                      <a:pt x="405" y="111"/>
                      <a:pt x="404" y="109"/>
                    </a:cubicBezTo>
                    <a:cubicBezTo>
                      <a:pt x="403" y="108"/>
                      <a:pt x="404" y="106"/>
                      <a:pt x="403" y="105"/>
                    </a:cubicBezTo>
                    <a:cubicBezTo>
                      <a:pt x="403" y="108"/>
                      <a:pt x="402" y="106"/>
                      <a:pt x="402" y="106"/>
                    </a:cubicBezTo>
                    <a:cubicBezTo>
                      <a:pt x="402" y="106"/>
                      <a:pt x="402" y="105"/>
                      <a:pt x="401" y="105"/>
                    </a:cubicBezTo>
                    <a:cubicBezTo>
                      <a:pt x="401" y="105"/>
                      <a:pt x="400" y="107"/>
                      <a:pt x="401" y="107"/>
                    </a:cubicBezTo>
                    <a:cubicBezTo>
                      <a:pt x="399" y="106"/>
                      <a:pt x="398" y="103"/>
                      <a:pt x="397" y="105"/>
                    </a:cubicBezTo>
                    <a:cubicBezTo>
                      <a:pt x="396" y="104"/>
                      <a:pt x="395" y="103"/>
                      <a:pt x="395" y="102"/>
                    </a:cubicBezTo>
                    <a:cubicBezTo>
                      <a:pt x="396" y="104"/>
                      <a:pt x="398" y="104"/>
                      <a:pt x="400" y="103"/>
                    </a:cubicBezTo>
                    <a:cubicBezTo>
                      <a:pt x="400" y="107"/>
                      <a:pt x="402" y="102"/>
                      <a:pt x="402" y="105"/>
                    </a:cubicBezTo>
                    <a:cubicBezTo>
                      <a:pt x="404" y="102"/>
                      <a:pt x="404" y="108"/>
                      <a:pt x="405" y="109"/>
                    </a:cubicBezTo>
                    <a:cubicBezTo>
                      <a:pt x="406" y="110"/>
                      <a:pt x="406" y="108"/>
                      <a:pt x="407" y="108"/>
                    </a:cubicBezTo>
                    <a:cubicBezTo>
                      <a:pt x="408" y="108"/>
                      <a:pt x="408" y="110"/>
                      <a:pt x="410" y="110"/>
                    </a:cubicBezTo>
                    <a:cubicBezTo>
                      <a:pt x="412" y="110"/>
                      <a:pt x="413" y="113"/>
                      <a:pt x="413" y="115"/>
                    </a:cubicBezTo>
                    <a:cubicBezTo>
                      <a:pt x="413" y="117"/>
                      <a:pt x="414" y="118"/>
                      <a:pt x="416" y="119"/>
                    </a:cubicBezTo>
                    <a:cubicBezTo>
                      <a:pt x="417" y="118"/>
                      <a:pt x="416" y="120"/>
                      <a:pt x="416" y="121"/>
                    </a:cubicBezTo>
                    <a:cubicBezTo>
                      <a:pt x="417" y="122"/>
                      <a:pt x="417" y="122"/>
                      <a:pt x="419" y="123"/>
                    </a:cubicBezTo>
                    <a:cubicBezTo>
                      <a:pt x="419" y="123"/>
                      <a:pt x="420" y="124"/>
                      <a:pt x="421" y="124"/>
                    </a:cubicBezTo>
                    <a:cubicBezTo>
                      <a:pt x="421" y="125"/>
                      <a:pt x="421" y="127"/>
                      <a:pt x="421" y="127"/>
                    </a:cubicBezTo>
                    <a:cubicBezTo>
                      <a:pt x="422" y="128"/>
                      <a:pt x="424" y="126"/>
                      <a:pt x="424" y="125"/>
                    </a:cubicBezTo>
                    <a:cubicBezTo>
                      <a:pt x="425" y="127"/>
                      <a:pt x="423" y="126"/>
                      <a:pt x="423" y="128"/>
                    </a:cubicBezTo>
                    <a:cubicBezTo>
                      <a:pt x="422" y="128"/>
                      <a:pt x="423" y="130"/>
                      <a:pt x="424" y="130"/>
                    </a:cubicBezTo>
                    <a:cubicBezTo>
                      <a:pt x="425" y="131"/>
                      <a:pt x="426" y="132"/>
                      <a:pt x="426" y="131"/>
                    </a:cubicBezTo>
                    <a:cubicBezTo>
                      <a:pt x="427" y="131"/>
                      <a:pt x="427" y="130"/>
                      <a:pt x="428" y="130"/>
                    </a:cubicBezTo>
                    <a:cubicBezTo>
                      <a:pt x="427" y="132"/>
                      <a:pt x="427" y="132"/>
                      <a:pt x="428" y="134"/>
                    </a:cubicBezTo>
                    <a:cubicBezTo>
                      <a:pt x="429" y="133"/>
                      <a:pt x="429" y="133"/>
                      <a:pt x="429" y="132"/>
                    </a:cubicBezTo>
                    <a:cubicBezTo>
                      <a:pt x="431" y="132"/>
                      <a:pt x="428" y="135"/>
                      <a:pt x="431" y="135"/>
                    </a:cubicBezTo>
                    <a:cubicBezTo>
                      <a:pt x="431" y="135"/>
                      <a:pt x="431" y="135"/>
                      <a:pt x="430" y="135"/>
                    </a:cubicBezTo>
                    <a:cubicBezTo>
                      <a:pt x="432" y="136"/>
                      <a:pt x="432" y="135"/>
                      <a:pt x="433" y="135"/>
                    </a:cubicBezTo>
                    <a:cubicBezTo>
                      <a:pt x="431" y="137"/>
                      <a:pt x="434" y="139"/>
                      <a:pt x="435" y="140"/>
                    </a:cubicBezTo>
                    <a:cubicBezTo>
                      <a:pt x="435" y="141"/>
                      <a:pt x="436" y="148"/>
                      <a:pt x="438" y="145"/>
                    </a:cubicBezTo>
                    <a:cubicBezTo>
                      <a:pt x="437" y="145"/>
                      <a:pt x="438" y="145"/>
                      <a:pt x="438" y="144"/>
                    </a:cubicBezTo>
                    <a:cubicBezTo>
                      <a:pt x="439" y="144"/>
                      <a:pt x="439" y="143"/>
                      <a:pt x="438" y="142"/>
                    </a:cubicBezTo>
                    <a:cubicBezTo>
                      <a:pt x="439" y="141"/>
                      <a:pt x="439" y="142"/>
                      <a:pt x="439" y="141"/>
                    </a:cubicBezTo>
                    <a:cubicBezTo>
                      <a:pt x="438" y="139"/>
                      <a:pt x="437" y="140"/>
                      <a:pt x="437" y="137"/>
                    </a:cubicBezTo>
                    <a:cubicBezTo>
                      <a:pt x="438" y="137"/>
                      <a:pt x="439" y="140"/>
                      <a:pt x="440" y="141"/>
                    </a:cubicBezTo>
                    <a:cubicBezTo>
                      <a:pt x="440" y="140"/>
                      <a:pt x="442" y="139"/>
                      <a:pt x="443" y="139"/>
                    </a:cubicBezTo>
                    <a:cubicBezTo>
                      <a:pt x="442" y="140"/>
                      <a:pt x="441" y="141"/>
                      <a:pt x="440" y="141"/>
                    </a:cubicBezTo>
                    <a:cubicBezTo>
                      <a:pt x="441" y="142"/>
                      <a:pt x="440" y="145"/>
                      <a:pt x="440" y="144"/>
                    </a:cubicBezTo>
                    <a:cubicBezTo>
                      <a:pt x="441" y="145"/>
                      <a:pt x="441" y="146"/>
                      <a:pt x="442" y="143"/>
                    </a:cubicBezTo>
                    <a:cubicBezTo>
                      <a:pt x="442" y="144"/>
                      <a:pt x="443" y="145"/>
                      <a:pt x="443" y="145"/>
                    </a:cubicBezTo>
                    <a:cubicBezTo>
                      <a:pt x="442" y="145"/>
                      <a:pt x="442" y="146"/>
                      <a:pt x="442" y="146"/>
                    </a:cubicBezTo>
                    <a:cubicBezTo>
                      <a:pt x="443" y="146"/>
                      <a:pt x="444" y="147"/>
                      <a:pt x="445" y="147"/>
                    </a:cubicBezTo>
                    <a:cubicBezTo>
                      <a:pt x="446" y="147"/>
                      <a:pt x="447" y="150"/>
                      <a:pt x="446" y="148"/>
                    </a:cubicBezTo>
                    <a:cubicBezTo>
                      <a:pt x="447" y="147"/>
                      <a:pt x="448" y="147"/>
                      <a:pt x="448" y="147"/>
                    </a:cubicBezTo>
                    <a:cubicBezTo>
                      <a:pt x="448" y="147"/>
                      <a:pt x="448" y="148"/>
                      <a:pt x="448" y="148"/>
                    </a:cubicBezTo>
                    <a:cubicBezTo>
                      <a:pt x="449" y="148"/>
                      <a:pt x="449" y="147"/>
                      <a:pt x="449" y="146"/>
                    </a:cubicBezTo>
                    <a:cubicBezTo>
                      <a:pt x="449" y="147"/>
                      <a:pt x="448" y="147"/>
                      <a:pt x="447" y="146"/>
                    </a:cubicBezTo>
                    <a:cubicBezTo>
                      <a:pt x="449" y="146"/>
                      <a:pt x="448" y="145"/>
                      <a:pt x="446" y="145"/>
                    </a:cubicBezTo>
                    <a:cubicBezTo>
                      <a:pt x="447" y="145"/>
                      <a:pt x="447" y="145"/>
                      <a:pt x="448" y="145"/>
                    </a:cubicBezTo>
                    <a:cubicBezTo>
                      <a:pt x="447" y="144"/>
                      <a:pt x="446" y="144"/>
                      <a:pt x="446" y="143"/>
                    </a:cubicBezTo>
                    <a:cubicBezTo>
                      <a:pt x="447" y="143"/>
                      <a:pt x="448" y="143"/>
                      <a:pt x="449" y="144"/>
                    </a:cubicBezTo>
                    <a:cubicBezTo>
                      <a:pt x="448" y="142"/>
                      <a:pt x="446" y="143"/>
                      <a:pt x="447" y="140"/>
                    </a:cubicBezTo>
                    <a:cubicBezTo>
                      <a:pt x="447" y="141"/>
                      <a:pt x="448" y="142"/>
                      <a:pt x="449" y="141"/>
                    </a:cubicBezTo>
                    <a:cubicBezTo>
                      <a:pt x="449" y="142"/>
                      <a:pt x="449" y="142"/>
                      <a:pt x="449" y="142"/>
                    </a:cubicBezTo>
                    <a:cubicBezTo>
                      <a:pt x="449" y="142"/>
                      <a:pt x="449" y="142"/>
                      <a:pt x="449" y="141"/>
                    </a:cubicBezTo>
                    <a:cubicBezTo>
                      <a:pt x="449" y="142"/>
                      <a:pt x="450" y="142"/>
                      <a:pt x="450" y="142"/>
                    </a:cubicBezTo>
                    <a:cubicBezTo>
                      <a:pt x="450" y="141"/>
                      <a:pt x="450" y="140"/>
                      <a:pt x="449" y="140"/>
                    </a:cubicBezTo>
                    <a:cubicBezTo>
                      <a:pt x="448" y="139"/>
                      <a:pt x="448" y="139"/>
                      <a:pt x="448" y="139"/>
                    </a:cubicBezTo>
                    <a:cubicBezTo>
                      <a:pt x="448" y="139"/>
                      <a:pt x="448" y="138"/>
                      <a:pt x="449" y="138"/>
                    </a:cubicBezTo>
                    <a:cubicBezTo>
                      <a:pt x="448" y="138"/>
                      <a:pt x="448" y="138"/>
                      <a:pt x="447" y="138"/>
                    </a:cubicBezTo>
                    <a:cubicBezTo>
                      <a:pt x="447" y="137"/>
                      <a:pt x="447" y="136"/>
                      <a:pt x="448" y="135"/>
                    </a:cubicBezTo>
                    <a:cubicBezTo>
                      <a:pt x="448" y="136"/>
                      <a:pt x="448" y="138"/>
                      <a:pt x="450" y="138"/>
                    </a:cubicBezTo>
                    <a:cubicBezTo>
                      <a:pt x="450" y="137"/>
                      <a:pt x="449" y="136"/>
                      <a:pt x="449" y="135"/>
                    </a:cubicBezTo>
                    <a:cubicBezTo>
                      <a:pt x="449" y="136"/>
                      <a:pt x="449" y="136"/>
                      <a:pt x="450" y="136"/>
                    </a:cubicBezTo>
                    <a:cubicBezTo>
                      <a:pt x="449" y="135"/>
                      <a:pt x="450" y="135"/>
                      <a:pt x="451" y="135"/>
                    </a:cubicBezTo>
                    <a:cubicBezTo>
                      <a:pt x="450" y="134"/>
                      <a:pt x="450" y="134"/>
                      <a:pt x="449" y="134"/>
                    </a:cubicBezTo>
                    <a:cubicBezTo>
                      <a:pt x="448" y="134"/>
                      <a:pt x="447" y="134"/>
                      <a:pt x="446" y="133"/>
                    </a:cubicBezTo>
                    <a:cubicBezTo>
                      <a:pt x="447" y="132"/>
                      <a:pt x="448" y="134"/>
                      <a:pt x="449" y="133"/>
                    </a:cubicBezTo>
                    <a:cubicBezTo>
                      <a:pt x="450" y="133"/>
                      <a:pt x="448" y="132"/>
                      <a:pt x="449" y="131"/>
                    </a:cubicBezTo>
                    <a:cubicBezTo>
                      <a:pt x="448" y="130"/>
                      <a:pt x="448" y="130"/>
                      <a:pt x="447" y="129"/>
                    </a:cubicBezTo>
                    <a:cubicBezTo>
                      <a:pt x="447" y="130"/>
                      <a:pt x="447" y="130"/>
                      <a:pt x="447" y="130"/>
                    </a:cubicBezTo>
                    <a:cubicBezTo>
                      <a:pt x="446" y="130"/>
                      <a:pt x="447" y="130"/>
                      <a:pt x="446" y="130"/>
                    </a:cubicBezTo>
                    <a:cubicBezTo>
                      <a:pt x="446" y="129"/>
                      <a:pt x="445" y="130"/>
                      <a:pt x="444" y="129"/>
                    </a:cubicBezTo>
                    <a:cubicBezTo>
                      <a:pt x="447" y="129"/>
                      <a:pt x="441" y="128"/>
                      <a:pt x="441" y="127"/>
                    </a:cubicBezTo>
                    <a:cubicBezTo>
                      <a:pt x="442" y="127"/>
                      <a:pt x="444" y="127"/>
                      <a:pt x="445" y="127"/>
                    </a:cubicBezTo>
                    <a:cubicBezTo>
                      <a:pt x="446" y="128"/>
                      <a:pt x="447" y="129"/>
                      <a:pt x="447" y="128"/>
                    </a:cubicBezTo>
                    <a:cubicBezTo>
                      <a:pt x="448" y="129"/>
                      <a:pt x="448" y="129"/>
                      <a:pt x="449" y="129"/>
                    </a:cubicBezTo>
                    <a:cubicBezTo>
                      <a:pt x="449" y="130"/>
                      <a:pt x="450" y="130"/>
                      <a:pt x="450" y="131"/>
                    </a:cubicBezTo>
                    <a:cubicBezTo>
                      <a:pt x="451" y="131"/>
                      <a:pt x="451" y="130"/>
                      <a:pt x="450" y="129"/>
                    </a:cubicBezTo>
                    <a:cubicBezTo>
                      <a:pt x="452" y="129"/>
                      <a:pt x="452" y="131"/>
                      <a:pt x="451" y="132"/>
                    </a:cubicBezTo>
                    <a:cubicBezTo>
                      <a:pt x="452" y="132"/>
                      <a:pt x="452" y="132"/>
                      <a:pt x="452" y="131"/>
                    </a:cubicBezTo>
                    <a:cubicBezTo>
                      <a:pt x="453" y="131"/>
                      <a:pt x="453" y="131"/>
                      <a:pt x="453" y="131"/>
                    </a:cubicBezTo>
                    <a:cubicBezTo>
                      <a:pt x="453" y="130"/>
                      <a:pt x="454" y="127"/>
                      <a:pt x="453" y="126"/>
                    </a:cubicBezTo>
                    <a:cubicBezTo>
                      <a:pt x="453" y="126"/>
                      <a:pt x="453" y="127"/>
                      <a:pt x="453" y="127"/>
                    </a:cubicBezTo>
                    <a:cubicBezTo>
                      <a:pt x="453" y="125"/>
                      <a:pt x="452" y="127"/>
                      <a:pt x="451" y="127"/>
                    </a:cubicBezTo>
                    <a:cubicBezTo>
                      <a:pt x="451" y="127"/>
                      <a:pt x="451" y="127"/>
                      <a:pt x="451" y="126"/>
                    </a:cubicBezTo>
                    <a:cubicBezTo>
                      <a:pt x="450" y="127"/>
                      <a:pt x="449" y="125"/>
                      <a:pt x="448" y="124"/>
                    </a:cubicBezTo>
                    <a:cubicBezTo>
                      <a:pt x="450" y="124"/>
                      <a:pt x="450" y="124"/>
                      <a:pt x="450" y="125"/>
                    </a:cubicBezTo>
                    <a:cubicBezTo>
                      <a:pt x="451" y="125"/>
                      <a:pt x="451" y="126"/>
                      <a:pt x="452" y="126"/>
                    </a:cubicBezTo>
                    <a:cubicBezTo>
                      <a:pt x="452" y="126"/>
                      <a:pt x="452" y="125"/>
                      <a:pt x="451" y="125"/>
                    </a:cubicBezTo>
                    <a:cubicBezTo>
                      <a:pt x="452" y="125"/>
                      <a:pt x="452" y="125"/>
                      <a:pt x="453" y="126"/>
                    </a:cubicBezTo>
                    <a:cubicBezTo>
                      <a:pt x="453" y="124"/>
                      <a:pt x="449" y="122"/>
                      <a:pt x="448" y="122"/>
                    </a:cubicBezTo>
                    <a:cubicBezTo>
                      <a:pt x="447" y="122"/>
                      <a:pt x="447" y="122"/>
                      <a:pt x="446" y="122"/>
                    </a:cubicBezTo>
                    <a:cubicBezTo>
                      <a:pt x="446" y="122"/>
                      <a:pt x="446" y="122"/>
                      <a:pt x="447" y="121"/>
                    </a:cubicBezTo>
                    <a:cubicBezTo>
                      <a:pt x="446" y="121"/>
                      <a:pt x="446" y="121"/>
                      <a:pt x="445" y="121"/>
                    </a:cubicBezTo>
                    <a:cubicBezTo>
                      <a:pt x="445" y="122"/>
                      <a:pt x="445" y="123"/>
                      <a:pt x="445" y="123"/>
                    </a:cubicBezTo>
                    <a:cubicBezTo>
                      <a:pt x="445" y="123"/>
                      <a:pt x="445" y="122"/>
                      <a:pt x="444" y="122"/>
                    </a:cubicBezTo>
                    <a:cubicBezTo>
                      <a:pt x="443" y="122"/>
                      <a:pt x="445" y="121"/>
                      <a:pt x="444" y="121"/>
                    </a:cubicBezTo>
                    <a:cubicBezTo>
                      <a:pt x="444" y="120"/>
                      <a:pt x="442" y="120"/>
                      <a:pt x="442" y="119"/>
                    </a:cubicBezTo>
                    <a:cubicBezTo>
                      <a:pt x="442" y="119"/>
                      <a:pt x="442" y="120"/>
                      <a:pt x="442" y="120"/>
                    </a:cubicBezTo>
                    <a:cubicBezTo>
                      <a:pt x="442" y="120"/>
                      <a:pt x="441" y="120"/>
                      <a:pt x="441" y="120"/>
                    </a:cubicBezTo>
                    <a:cubicBezTo>
                      <a:pt x="442" y="119"/>
                      <a:pt x="441" y="118"/>
                      <a:pt x="440" y="118"/>
                    </a:cubicBezTo>
                    <a:cubicBezTo>
                      <a:pt x="441" y="120"/>
                      <a:pt x="439" y="121"/>
                      <a:pt x="439" y="122"/>
                    </a:cubicBezTo>
                    <a:cubicBezTo>
                      <a:pt x="438" y="121"/>
                      <a:pt x="439" y="120"/>
                      <a:pt x="440" y="119"/>
                    </a:cubicBezTo>
                    <a:cubicBezTo>
                      <a:pt x="440" y="119"/>
                      <a:pt x="439" y="118"/>
                      <a:pt x="439" y="118"/>
                    </a:cubicBezTo>
                    <a:cubicBezTo>
                      <a:pt x="438" y="119"/>
                      <a:pt x="438" y="119"/>
                      <a:pt x="437" y="119"/>
                    </a:cubicBezTo>
                    <a:cubicBezTo>
                      <a:pt x="437" y="119"/>
                      <a:pt x="438" y="118"/>
                      <a:pt x="438" y="118"/>
                    </a:cubicBezTo>
                    <a:cubicBezTo>
                      <a:pt x="438" y="118"/>
                      <a:pt x="437" y="118"/>
                      <a:pt x="437" y="118"/>
                    </a:cubicBezTo>
                    <a:cubicBezTo>
                      <a:pt x="438" y="118"/>
                      <a:pt x="440" y="118"/>
                      <a:pt x="440" y="117"/>
                    </a:cubicBezTo>
                    <a:cubicBezTo>
                      <a:pt x="439" y="116"/>
                      <a:pt x="436" y="115"/>
                      <a:pt x="436" y="115"/>
                    </a:cubicBezTo>
                    <a:cubicBezTo>
                      <a:pt x="436" y="116"/>
                      <a:pt x="436" y="116"/>
                      <a:pt x="436" y="116"/>
                    </a:cubicBezTo>
                    <a:cubicBezTo>
                      <a:pt x="436" y="117"/>
                      <a:pt x="436" y="117"/>
                      <a:pt x="436" y="118"/>
                    </a:cubicBezTo>
                    <a:cubicBezTo>
                      <a:pt x="435" y="118"/>
                      <a:pt x="435" y="117"/>
                      <a:pt x="435" y="117"/>
                    </a:cubicBezTo>
                    <a:cubicBezTo>
                      <a:pt x="434" y="117"/>
                      <a:pt x="434" y="117"/>
                      <a:pt x="433" y="117"/>
                    </a:cubicBezTo>
                    <a:cubicBezTo>
                      <a:pt x="434" y="117"/>
                      <a:pt x="435" y="116"/>
                      <a:pt x="435" y="115"/>
                    </a:cubicBezTo>
                    <a:cubicBezTo>
                      <a:pt x="435" y="115"/>
                      <a:pt x="434" y="115"/>
                      <a:pt x="434" y="115"/>
                    </a:cubicBezTo>
                    <a:cubicBezTo>
                      <a:pt x="435" y="114"/>
                      <a:pt x="435" y="114"/>
                      <a:pt x="434" y="114"/>
                    </a:cubicBezTo>
                    <a:cubicBezTo>
                      <a:pt x="434" y="113"/>
                      <a:pt x="434" y="112"/>
                      <a:pt x="435" y="112"/>
                    </a:cubicBezTo>
                    <a:cubicBezTo>
                      <a:pt x="435" y="113"/>
                      <a:pt x="435" y="113"/>
                      <a:pt x="435" y="114"/>
                    </a:cubicBezTo>
                    <a:cubicBezTo>
                      <a:pt x="435" y="114"/>
                      <a:pt x="436" y="114"/>
                      <a:pt x="436" y="114"/>
                    </a:cubicBezTo>
                    <a:cubicBezTo>
                      <a:pt x="435" y="112"/>
                      <a:pt x="434" y="109"/>
                      <a:pt x="430" y="109"/>
                    </a:cubicBezTo>
                    <a:cubicBezTo>
                      <a:pt x="431" y="108"/>
                      <a:pt x="432" y="106"/>
                      <a:pt x="431" y="106"/>
                    </a:cubicBezTo>
                    <a:cubicBezTo>
                      <a:pt x="429" y="104"/>
                      <a:pt x="429" y="108"/>
                      <a:pt x="429" y="108"/>
                    </a:cubicBezTo>
                    <a:cubicBezTo>
                      <a:pt x="429" y="107"/>
                      <a:pt x="427" y="105"/>
                      <a:pt x="426" y="105"/>
                    </a:cubicBezTo>
                    <a:cubicBezTo>
                      <a:pt x="424" y="104"/>
                      <a:pt x="425" y="106"/>
                      <a:pt x="426" y="107"/>
                    </a:cubicBezTo>
                    <a:cubicBezTo>
                      <a:pt x="426" y="107"/>
                      <a:pt x="425" y="107"/>
                      <a:pt x="424" y="106"/>
                    </a:cubicBezTo>
                    <a:cubicBezTo>
                      <a:pt x="425" y="109"/>
                      <a:pt x="423" y="110"/>
                      <a:pt x="426" y="112"/>
                    </a:cubicBezTo>
                    <a:cubicBezTo>
                      <a:pt x="423" y="112"/>
                      <a:pt x="424" y="109"/>
                      <a:pt x="422" y="109"/>
                    </a:cubicBezTo>
                    <a:cubicBezTo>
                      <a:pt x="427" y="109"/>
                      <a:pt x="421" y="105"/>
                      <a:pt x="421" y="104"/>
                    </a:cubicBezTo>
                    <a:cubicBezTo>
                      <a:pt x="418" y="103"/>
                      <a:pt x="416" y="105"/>
                      <a:pt x="413" y="102"/>
                    </a:cubicBezTo>
                    <a:cubicBezTo>
                      <a:pt x="413" y="103"/>
                      <a:pt x="412" y="103"/>
                      <a:pt x="412" y="103"/>
                    </a:cubicBezTo>
                    <a:cubicBezTo>
                      <a:pt x="414" y="100"/>
                      <a:pt x="408" y="101"/>
                      <a:pt x="407" y="101"/>
                    </a:cubicBezTo>
                    <a:cubicBezTo>
                      <a:pt x="408" y="100"/>
                      <a:pt x="408" y="100"/>
                      <a:pt x="409" y="101"/>
                    </a:cubicBezTo>
                    <a:cubicBezTo>
                      <a:pt x="409" y="100"/>
                      <a:pt x="409" y="98"/>
                      <a:pt x="409" y="98"/>
                    </a:cubicBezTo>
                    <a:cubicBezTo>
                      <a:pt x="409" y="98"/>
                      <a:pt x="409" y="99"/>
                      <a:pt x="410" y="99"/>
                    </a:cubicBezTo>
                    <a:cubicBezTo>
                      <a:pt x="411" y="96"/>
                      <a:pt x="404" y="91"/>
                      <a:pt x="403" y="93"/>
                    </a:cubicBezTo>
                    <a:cubicBezTo>
                      <a:pt x="403" y="90"/>
                      <a:pt x="408" y="93"/>
                      <a:pt x="406" y="88"/>
                    </a:cubicBezTo>
                    <a:cubicBezTo>
                      <a:pt x="405" y="83"/>
                      <a:pt x="403" y="88"/>
                      <a:pt x="400" y="88"/>
                    </a:cubicBezTo>
                    <a:cubicBezTo>
                      <a:pt x="398" y="88"/>
                      <a:pt x="398" y="89"/>
                      <a:pt x="397" y="90"/>
                    </a:cubicBezTo>
                    <a:cubicBezTo>
                      <a:pt x="396" y="90"/>
                      <a:pt x="395" y="90"/>
                      <a:pt x="393" y="91"/>
                    </a:cubicBezTo>
                    <a:cubicBezTo>
                      <a:pt x="392" y="91"/>
                      <a:pt x="390" y="90"/>
                      <a:pt x="389" y="90"/>
                    </a:cubicBezTo>
                    <a:cubicBezTo>
                      <a:pt x="387" y="90"/>
                      <a:pt x="386" y="90"/>
                      <a:pt x="385" y="89"/>
                    </a:cubicBezTo>
                    <a:cubicBezTo>
                      <a:pt x="386" y="89"/>
                      <a:pt x="388" y="90"/>
                      <a:pt x="389" y="89"/>
                    </a:cubicBezTo>
                    <a:cubicBezTo>
                      <a:pt x="391" y="90"/>
                      <a:pt x="388" y="87"/>
                      <a:pt x="387" y="86"/>
                    </a:cubicBezTo>
                    <a:cubicBezTo>
                      <a:pt x="386" y="85"/>
                      <a:pt x="385" y="83"/>
                      <a:pt x="384" y="82"/>
                    </a:cubicBezTo>
                    <a:cubicBezTo>
                      <a:pt x="386" y="83"/>
                      <a:pt x="387" y="84"/>
                      <a:pt x="388" y="86"/>
                    </a:cubicBezTo>
                    <a:cubicBezTo>
                      <a:pt x="388" y="84"/>
                      <a:pt x="387" y="81"/>
                      <a:pt x="388" y="79"/>
                    </a:cubicBezTo>
                    <a:cubicBezTo>
                      <a:pt x="388" y="78"/>
                      <a:pt x="390" y="77"/>
                      <a:pt x="390" y="76"/>
                    </a:cubicBezTo>
                    <a:cubicBezTo>
                      <a:pt x="390" y="75"/>
                      <a:pt x="389" y="74"/>
                      <a:pt x="388" y="73"/>
                    </a:cubicBezTo>
                    <a:cubicBezTo>
                      <a:pt x="389" y="73"/>
                      <a:pt x="390" y="74"/>
                      <a:pt x="390" y="74"/>
                    </a:cubicBezTo>
                    <a:cubicBezTo>
                      <a:pt x="391" y="73"/>
                      <a:pt x="392" y="72"/>
                      <a:pt x="390" y="71"/>
                    </a:cubicBezTo>
                    <a:cubicBezTo>
                      <a:pt x="392" y="71"/>
                      <a:pt x="392" y="70"/>
                      <a:pt x="391" y="69"/>
                    </a:cubicBezTo>
                    <a:cubicBezTo>
                      <a:pt x="392" y="68"/>
                      <a:pt x="394" y="66"/>
                      <a:pt x="393" y="65"/>
                    </a:cubicBezTo>
                    <a:cubicBezTo>
                      <a:pt x="393" y="65"/>
                      <a:pt x="394" y="65"/>
                      <a:pt x="394" y="65"/>
                    </a:cubicBezTo>
                    <a:cubicBezTo>
                      <a:pt x="396" y="66"/>
                      <a:pt x="394" y="65"/>
                      <a:pt x="395" y="66"/>
                    </a:cubicBezTo>
                    <a:cubicBezTo>
                      <a:pt x="395" y="66"/>
                      <a:pt x="394" y="67"/>
                      <a:pt x="395" y="68"/>
                    </a:cubicBezTo>
                    <a:cubicBezTo>
                      <a:pt x="395" y="68"/>
                      <a:pt x="395" y="68"/>
                      <a:pt x="397" y="68"/>
                    </a:cubicBezTo>
                    <a:cubicBezTo>
                      <a:pt x="396" y="68"/>
                      <a:pt x="399" y="66"/>
                      <a:pt x="399" y="66"/>
                    </a:cubicBezTo>
                    <a:cubicBezTo>
                      <a:pt x="399" y="66"/>
                      <a:pt x="397" y="63"/>
                      <a:pt x="396" y="63"/>
                    </a:cubicBezTo>
                    <a:cubicBezTo>
                      <a:pt x="397" y="62"/>
                      <a:pt x="397" y="63"/>
                      <a:pt x="397" y="62"/>
                    </a:cubicBezTo>
                    <a:cubicBezTo>
                      <a:pt x="398" y="64"/>
                      <a:pt x="401" y="64"/>
                      <a:pt x="400" y="61"/>
                    </a:cubicBezTo>
                    <a:cubicBezTo>
                      <a:pt x="401" y="62"/>
                      <a:pt x="404" y="61"/>
                      <a:pt x="405" y="59"/>
                    </a:cubicBezTo>
                    <a:cubicBezTo>
                      <a:pt x="406" y="57"/>
                      <a:pt x="405" y="53"/>
                      <a:pt x="405" y="50"/>
                    </a:cubicBezTo>
                    <a:cubicBezTo>
                      <a:pt x="405" y="49"/>
                      <a:pt x="405" y="48"/>
                      <a:pt x="403" y="46"/>
                    </a:cubicBezTo>
                    <a:cubicBezTo>
                      <a:pt x="402" y="45"/>
                      <a:pt x="400" y="43"/>
                      <a:pt x="399" y="42"/>
                    </a:cubicBezTo>
                    <a:cubicBezTo>
                      <a:pt x="397" y="40"/>
                      <a:pt x="396" y="41"/>
                      <a:pt x="394" y="39"/>
                    </a:cubicBezTo>
                    <a:cubicBezTo>
                      <a:pt x="391" y="38"/>
                      <a:pt x="393" y="37"/>
                      <a:pt x="392" y="35"/>
                    </a:cubicBezTo>
                    <a:cubicBezTo>
                      <a:pt x="389" y="31"/>
                      <a:pt x="382" y="34"/>
                      <a:pt x="379" y="31"/>
                    </a:cubicBezTo>
                    <a:cubicBezTo>
                      <a:pt x="378" y="31"/>
                      <a:pt x="378" y="29"/>
                      <a:pt x="377" y="29"/>
                    </a:cubicBezTo>
                    <a:cubicBezTo>
                      <a:pt x="377" y="28"/>
                      <a:pt x="376" y="28"/>
                      <a:pt x="375" y="27"/>
                    </a:cubicBezTo>
                    <a:cubicBezTo>
                      <a:pt x="374" y="24"/>
                      <a:pt x="377" y="23"/>
                      <a:pt x="378" y="22"/>
                    </a:cubicBezTo>
                    <a:cubicBezTo>
                      <a:pt x="381" y="19"/>
                      <a:pt x="375" y="17"/>
                      <a:pt x="374" y="15"/>
                    </a:cubicBezTo>
                    <a:cubicBezTo>
                      <a:pt x="373" y="14"/>
                      <a:pt x="373" y="14"/>
                      <a:pt x="372" y="13"/>
                    </a:cubicBezTo>
                    <a:cubicBezTo>
                      <a:pt x="371" y="13"/>
                      <a:pt x="369" y="13"/>
                      <a:pt x="368" y="13"/>
                    </a:cubicBezTo>
                    <a:cubicBezTo>
                      <a:pt x="367" y="12"/>
                      <a:pt x="364" y="11"/>
                      <a:pt x="363" y="12"/>
                    </a:cubicBezTo>
                    <a:cubicBezTo>
                      <a:pt x="360" y="14"/>
                      <a:pt x="359" y="19"/>
                      <a:pt x="358" y="22"/>
                    </a:cubicBezTo>
                    <a:cubicBezTo>
                      <a:pt x="358" y="23"/>
                      <a:pt x="357" y="26"/>
                      <a:pt x="357" y="27"/>
                    </a:cubicBezTo>
                    <a:cubicBezTo>
                      <a:pt x="355" y="27"/>
                      <a:pt x="348" y="20"/>
                      <a:pt x="346" y="18"/>
                    </a:cubicBezTo>
                    <a:cubicBezTo>
                      <a:pt x="339" y="12"/>
                      <a:pt x="332" y="6"/>
                      <a:pt x="325" y="0"/>
                    </a:cubicBezTo>
                    <a:cubicBezTo>
                      <a:pt x="325" y="2"/>
                      <a:pt x="324" y="9"/>
                      <a:pt x="325" y="9"/>
                    </a:cubicBezTo>
                    <a:cubicBezTo>
                      <a:pt x="326" y="9"/>
                      <a:pt x="321" y="16"/>
                      <a:pt x="321" y="17"/>
                    </a:cubicBezTo>
                    <a:cubicBezTo>
                      <a:pt x="321" y="17"/>
                      <a:pt x="321" y="19"/>
                      <a:pt x="321" y="19"/>
                    </a:cubicBezTo>
                    <a:cubicBezTo>
                      <a:pt x="321" y="21"/>
                      <a:pt x="320" y="21"/>
                      <a:pt x="320" y="22"/>
                    </a:cubicBezTo>
                    <a:cubicBezTo>
                      <a:pt x="320" y="23"/>
                      <a:pt x="321" y="23"/>
                      <a:pt x="321" y="24"/>
                    </a:cubicBezTo>
                    <a:cubicBezTo>
                      <a:pt x="321" y="25"/>
                      <a:pt x="321" y="24"/>
                      <a:pt x="320" y="25"/>
                    </a:cubicBezTo>
                    <a:cubicBezTo>
                      <a:pt x="319" y="27"/>
                      <a:pt x="318" y="28"/>
                      <a:pt x="316" y="29"/>
                    </a:cubicBezTo>
                    <a:cubicBezTo>
                      <a:pt x="315" y="30"/>
                      <a:pt x="315" y="31"/>
                      <a:pt x="314" y="32"/>
                    </a:cubicBezTo>
                    <a:cubicBezTo>
                      <a:pt x="313" y="33"/>
                      <a:pt x="313" y="33"/>
                      <a:pt x="312" y="34"/>
                    </a:cubicBezTo>
                    <a:cubicBezTo>
                      <a:pt x="312" y="34"/>
                      <a:pt x="312" y="34"/>
                      <a:pt x="312" y="34"/>
                    </a:cubicBezTo>
                    <a:cubicBezTo>
                      <a:pt x="311" y="35"/>
                      <a:pt x="313" y="35"/>
                      <a:pt x="312" y="36"/>
                    </a:cubicBezTo>
                    <a:cubicBezTo>
                      <a:pt x="312" y="37"/>
                      <a:pt x="310" y="40"/>
                      <a:pt x="309" y="40"/>
                    </a:cubicBezTo>
                    <a:cubicBezTo>
                      <a:pt x="309" y="40"/>
                      <a:pt x="308" y="38"/>
                      <a:pt x="308" y="39"/>
                    </a:cubicBezTo>
                    <a:cubicBezTo>
                      <a:pt x="307" y="42"/>
                      <a:pt x="304" y="43"/>
                      <a:pt x="302" y="45"/>
                    </a:cubicBezTo>
                    <a:cubicBezTo>
                      <a:pt x="303" y="41"/>
                      <a:pt x="299" y="45"/>
                      <a:pt x="298" y="46"/>
                    </a:cubicBezTo>
                    <a:cubicBezTo>
                      <a:pt x="296" y="49"/>
                      <a:pt x="294" y="53"/>
                      <a:pt x="293" y="57"/>
                    </a:cubicBezTo>
                    <a:cubicBezTo>
                      <a:pt x="291" y="54"/>
                      <a:pt x="288" y="52"/>
                      <a:pt x="285" y="49"/>
                    </a:cubicBezTo>
                    <a:cubicBezTo>
                      <a:pt x="285" y="51"/>
                      <a:pt x="284" y="52"/>
                      <a:pt x="284" y="54"/>
                    </a:cubicBezTo>
                    <a:cubicBezTo>
                      <a:pt x="284" y="55"/>
                      <a:pt x="282" y="54"/>
                      <a:pt x="282" y="55"/>
                    </a:cubicBezTo>
                    <a:cubicBezTo>
                      <a:pt x="281" y="55"/>
                      <a:pt x="282" y="57"/>
                      <a:pt x="281" y="58"/>
                    </a:cubicBezTo>
                    <a:cubicBezTo>
                      <a:pt x="279" y="60"/>
                      <a:pt x="281" y="62"/>
                      <a:pt x="280" y="64"/>
                    </a:cubicBezTo>
                    <a:cubicBezTo>
                      <a:pt x="279" y="66"/>
                      <a:pt x="278" y="64"/>
                      <a:pt x="277" y="66"/>
                    </a:cubicBezTo>
                    <a:cubicBezTo>
                      <a:pt x="275" y="70"/>
                      <a:pt x="274" y="75"/>
                      <a:pt x="272" y="79"/>
                    </a:cubicBezTo>
                    <a:cubicBezTo>
                      <a:pt x="271" y="80"/>
                      <a:pt x="268" y="84"/>
                      <a:pt x="267" y="84"/>
                    </a:cubicBezTo>
                    <a:cubicBezTo>
                      <a:pt x="265" y="85"/>
                      <a:pt x="262" y="83"/>
                      <a:pt x="260" y="82"/>
                    </a:cubicBezTo>
                    <a:cubicBezTo>
                      <a:pt x="256" y="81"/>
                      <a:pt x="256" y="80"/>
                      <a:pt x="254" y="77"/>
                    </a:cubicBezTo>
                    <a:cubicBezTo>
                      <a:pt x="253" y="74"/>
                      <a:pt x="252" y="73"/>
                      <a:pt x="249" y="72"/>
                    </a:cubicBezTo>
                    <a:cubicBezTo>
                      <a:pt x="246" y="70"/>
                      <a:pt x="246" y="69"/>
                      <a:pt x="245" y="72"/>
                    </a:cubicBezTo>
                    <a:cubicBezTo>
                      <a:pt x="244" y="74"/>
                      <a:pt x="245" y="75"/>
                      <a:pt x="245" y="76"/>
                    </a:cubicBezTo>
                    <a:cubicBezTo>
                      <a:pt x="244" y="78"/>
                      <a:pt x="243" y="78"/>
                      <a:pt x="243" y="80"/>
                    </a:cubicBezTo>
                    <a:cubicBezTo>
                      <a:pt x="242" y="82"/>
                      <a:pt x="243" y="82"/>
                      <a:pt x="242" y="84"/>
                    </a:cubicBezTo>
                    <a:cubicBezTo>
                      <a:pt x="241" y="86"/>
                      <a:pt x="241" y="88"/>
                      <a:pt x="240" y="89"/>
                    </a:cubicBezTo>
                    <a:cubicBezTo>
                      <a:pt x="240" y="89"/>
                      <a:pt x="239" y="89"/>
                      <a:pt x="238" y="89"/>
                    </a:cubicBezTo>
                    <a:cubicBezTo>
                      <a:pt x="238" y="90"/>
                      <a:pt x="237" y="91"/>
                      <a:pt x="237" y="91"/>
                    </a:cubicBezTo>
                    <a:cubicBezTo>
                      <a:pt x="235" y="94"/>
                      <a:pt x="238" y="94"/>
                      <a:pt x="237" y="96"/>
                    </a:cubicBezTo>
                    <a:cubicBezTo>
                      <a:pt x="236" y="97"/>
                      <a:pt x="234" y="98"/>
                      <a:pt x="233" y="99"/>
                    </a:cubicBezTo>
                    <a:cubicBezTo>
                      <a:pt x="231" y="101"/>
                      <a:pt x="229" y="103"/>
                      <a:pt x="229" y="106"/>
                    </a:cubicBezTo>
                    <a:cubicBezTo>
                      <a:pt x="228" y="107"/>
                      <a:pt x="228" y="107"/>
                      <a:pt x="228" y="108"/>
                    </a:cubicBezTo>
                    <a:cubicBezTo>
                      <a:pt x="227" y="109"/>
                      <a:pt x="229" y="108"/>
                      <a:pt x="228" y="109"/>
                    </a:cubicBezTo>
                    <a:cubicBezTo>
                      <a:pt x="228" y="111"/>
                      <a:pt x="226" y="114"/>
                      <a:pt x="225" y="115"/>
                    </a:cubicBezTo>
                    <a:cubicBezTo>
                      <a:pt x="224" y="119"/>
                      <a:pt x="220" y="121"/>
                      <a:pt x="218" y="124"/>
                    </a:cubicBezTo>
                    <a:cubicBezTo>
                      <a:pt x="215" y="127"/>
                      <a:pt x="213" y="129"/>
                      <a:pt x="210" y="133"/>
                    </a:cubicBezTo>
                    <a:cubicBezTo>
                      <a:pt x="210" y="134"/>
                      <a:pt x="210" y="135"/>
                      <a:pt x="210" y="135"/>
                    </a:cubicBezTo>
                    <a:cubicBezTo>
                      <a:pt x="210" y="136"/>
                      <a:pt x="208" y="137"/>
                      <a:pt x="208" y="138"/>
                    </a:cubicBezTo>
                    <a:cubicBezTo>
                      <a:pt x="208" y="139"/>
                      <a:pt x="209" y="139"/>
                      <a:pt x="208" y="140"/>
                    </a:cubicBezTo>
                    <a:cubicBezTo>
                      <a:pt x="207" y="141"/>
                      <a:pt x="207" y="142"/>
                      <a:pt x="205" y="142"/>
                    </a:cubicBezTo>
                    <a:cubicBezTo>
                      <a:pt x="206" y="143"/>
                      <a:pt x="207" y="145"/>
                      <a:pt x="208" y="146"/>
                    </a:cubicBezTo>
                    <a:cubicBezTo>
                      <a:pt x="210" y="147"/>
                      <a:pt x="211" y="147"/>
                      <a:pt x="210" y="148"/>
                    </a:cubicBezTo>
                    <a:cubicBezTo>
                      <a:pt x="209" y="150"/>
                      <a:pt x="207" y="150"/>
                      <a:pt x="206" y="151"/>
                    </a:cubicBezTo>
                    <a:cubicBezTo>
                      <a:pt x="205" y="152"/>
                      <a:pt x="204" y="152"/>
                      <a:pt x="204" y="153"/>
                    </a:cubicBezTo>
                    <a:cubicBezTo>
                      <a:pt x="205" y="154"/>
                      <a:pt x="205" y="154"/>
                      <a:pt x="204" y="155"/>
                    </a:cubicBezTo>
                    <a:cubicBezTo>
                      <a:pt x="205" y="155"/>
                      <a:pt x="207" y="154"/>
                      <a:pt x="207" y="155"/>
                    </a:cubicBezTo>
                    <a:cubicBezTo>
                      <a:pt x="207" y="156"/>
                      <a:pt x="206" y="157"/>
                      <a:pt x="205" y="157"/>
                    </a:cubicBezTo>
                    <a:cubicBezTo>
                      <a:pt x="204" y="158"/>
                      <a:pt x="202" y="159"/>
                      <a:pt x="201" y="160"/>
                    </a:cubicBezTo>
                    <a:cubicBezTo>
                      <a:pt x="200" y="160"/>
                      <a:pt x="196" y="164"/>
                      <a:pt x="195" y="163"/>
                    </a:cubicBezTo>
                    <a:cubicBezTo>
                      <a:pt x="193" y="163"/>
                      <a:pt x="195" y="160"/>
                      <a:pt x="193" y="159"/>
                    </a:cubicBezTo>
                    <a:cubicBezTo>
                      <a:pt x="191" y="158"/>
                      <a:pt x="182" y="165"/>
                      <a:pt x="181" y="166"/>
                    </a:cubicBezTo>
                    <a:cubicBezTo>
                      <a:pt x="178" y="168"/>
                      <a:pt x="177" y="168"/>
                      <a:pt x="176" y="166"/>
                    </a:cubicBezTo>
                    <a:cubicBezTo>
                      <a:pt x="174" y="165"/>
                      <a:pt x="173" y="164"/>
                      <a:pt x="172" y="163"/>
                    </a:cubicBezTo>
                    <a:cubicBezTo>
                      <a:pt x="171" y="164"/>
                      <a:pt x="170" y="166"/>
                      <a:pt x="170" y="167"/>
                    </a:cubicBezTo>
                    <a:cubicBezTo>
                      <a:pt x="170" y="168"/>
                      <a:pt x="172" y="168"/>
                      <a:pt x="172" y="170"/>
                    </a:cubicBezTo>
                    <a:cubicBezTo>
                      <a:pt x="171" y="172"/>
                      <a:pt x="167" y="174"/>
                      <a:pt x="165" y="174"/>
                    </a:cubicBezTo>
                    <a:cubicBezTo>
                      <a:pt x="164" y="174"/>
                      <a:pt x="164" y="173"/>
                      <a:pt x="163" y="173"/>
                    </a:cubicBezTo>
                    <a:cubicBezTo>
                      <a:pt x="162" y="174"/>
                      <a:pt x="160" y="174"/>
                      <a:pt x="158" y="175"/>
                    </a:cubicBezTo>
                    <a:cubicBezTo>
                      <a:pt x="155" y="175"/>
                      <a:pt x="153" y="177"/>
                      <a:pt x="150" y="178"/>
                    </a:cubicBezTo>
                    <a:cubicBezTo>
                      <a:pt x="148" y="179"/>
                      <a:pt x="145" y="175"/>
                      <a:pt x="144" y="174"/>
                    </a:cubicBezTo>
                    <a:cubicBezTo>
                      <a:pt x="143" y="173"/>
                      <a:pt x="142" y="172"/>
                      <a:pt x="141" y="171"/>
                    </a:cubicBezTo>
                    <a:cubicBezTo>
                      <a:pt x="141" y="170"/>
                      <a:pt x="141" y="171"/>
                      <a:pt x="140" y="172"/>
                    </a:cubicBezTo>
                    <a:cubicBezTo>
                      <a:pt x="138" y="173"/>
                      <a:pt x="138" y="175"/>
                      <a:pt x="137" y="176"/>
                    </a:cubicBezTo>
                    <a:cubicBezTo>
                      <a:pt x="136" y="177"/>
                      <a:pt x="133" y="177"/>
                      <a:pt x="132" y="177"/>
                    </a:cubicBezTo>
                    <a:cubicBezTo>
                      <a:pt x="132" y="178"/>
                      <a:pt x="131" y="179"/>
                      <a:pt x="131" y="180"/>
                    </a:cubicBezTo>
                    <a:cubicBezTo>
                      <a:pt x="129" y="181"/>
                      <a:pt x="128" y="181"/>
                      <a:pt x="126" y="181"/>
                    </a:cubicBezTo>
                    <a:cubicBezTo>
                      <a:pt x="122" y="181"/>
                      <a:pt x="121" y="181"/>
                      <a:pt x="118" y="178"/>
                    </a:cubicBezTo>
                    <a:cubicBezTo>
                      <a:pt x="118" y="177"/>
                      <a:pt x="117" y="176"/>
                      <a:pt x="115" y="175"/>
                    </a:cubicBezTo>
                    <a:cubicBezTo>
                      <a:pt x="113" y="175"/>
                      <a:pt x="112" y="175"/>
                      <a:pt x="111" y="174"/>
                    </a:cubicBezTo>
                    <a:cubicBezTo>
                      <a:pt x="111" y="174"/>
                      <a:pt x="111" y="173"/>
                      <a:pt x="110" y="172"/>
                    </a:cubicBezTo>
                    <a:cubicBezTo>
                      <a:pt x="110" y="172"/>
                      <a:pt x="109" y="171"/>
                      <a:pt x="108" y="171"/>
                    </a:cubicBezTo>
                    <a:cubicBezTo>
                      <a:pt x="107" y="170"/>
                      <a:pt x="106" y="169"/>
                      <a:pt x="106" y="167"/>
                    </a:cubicBezTo>
                    <a:cubicBezTo>
                      <a:pt x="106" y="165"/>
                      <a:pt x="107" y="164"/>
                      <a:pt x="106" y="162"/>
                    </a:cubicBezTo>
                    <a:cubicBezTo>
                      <a:pt x="105" y="161"/>
                      <a:pt x="102" y="161"/>
                      <a:pt x="102" y="159"/>
                    </a:cubicBezTo>
                    <a:cubicBezTo>
                      <a:pt x="102" y="158"/>
                      <a:pt x="105" y="158"/>
                      <a:pt x="105" y="157"/>
                    </a:cubicBezTo>
                    <a:cubicBezTo>
                      <a:pt x="106" y="156"/>
                      <a:pt x="107" y="156"/>
                      <a:pt x="105" y="156"/>
                    </a:cubicBezTo>
                    <a:cubicBezTo>
                      <a:pt x="106" y="156"/>
                      <a:pt x="105" y="154"/>
                      <a:pt x="104" y="155"/>
                    </a:cubicBezTo>
                    <a:cubicBezTo>
                      <a:pt x="98" y="160"/>
                      <a:pt x="93" y="165"/>
                      <a:pt x="87" y="170"/>
                    </a:cubicBezTo>
                    <a:cubicBezTo>
                      <a:pt x="85" y="171"/>
                      <a:pt x="83" y="174"/>
                      <a:pt x="81" y="176"/>
                    </a:cubicBezTo>
                    <a:cubicBezTo>
                      <a:pt x="78" y="177"/>
                      <a:pt x="75" y="178"/>
                      <a:pt x="72" y="179"/>
                    </a:cubicBezTo>
                    <a:cubicBezTo>
                      <a:pt x="68" y="181"/>
                      <a:pt x="65" y="184"/>
                      <a:pt x="61" y="186"/>
                    </a:cubicBezTo>
                    <a:cubicBezTo>
                      <a:pt x="58" y="188"/>
                      <a:pt x="58" y="189"/>
                      <a:pt x="58" y="192"/>
                    </a:cubicBezTo>
                    <a:cubicBezTo>
                      <a:pt x="57" y="194"/>
                      <a:pt x="57" y="195"/>
                      <a:pt x="55" y="196"/>
                    </a:cubicBezTo>
                    <a:cubicBezTo>
                      <a:pt x="54" y="197"/>
                      <a:pt x="53" y="196"/>
                      <a:pt x="52" y="197"/>
                    </a:cubicBezTo>
                    <a:cubicBezTo>
                      <a:pt x="52" y="197"/>
                      <a:pt x="51" y="198"/>
                      <a:pt x="50" y="199"/>
                    </a:cubicBezTo>
                    <a:cubicBezTo>
                      <a:pt x="48" y="200"/>
                      <a:pt x="50" y="201"/>
                      <a:pt x="49" y="203"/>
                    </a:cubicBezTo>
                    <a:cubicBezTo>
                      <a:pt x="49" y="206"/>
                      <a:pt x="47" y="207"/>
                      <a:pt x="45" y="208"/>
                    </a:cubicBezTo>
                    <a:cubicBezTo>
                      <a:pt x="44" y="208"/>
                      <a:pt x="42" y="209"/>
                      <a:pt x="41" y="209"/>
                    </a:cubicBezTo>
                    <a:cubicBezTo>
                      <a:pt x="40" y="209"/>
                      <a:pt x="41" y="210"/>
                      <a:pt x="40" y="210"/>
                    </a:cubicBezTo>
                    <a:cubicBezTo>
                      <a:pt x="39" y="209"/>
                      <a:pt x="39" y="209"/>
                      <a:pt x="39" y="209"/>
                    </a:cubicBezTo>
                    <a:cubicBezTo>
                      <a:pt x="37" y="209"/>
                      <a:pt x="35" y="210"/>
                      <a:pt x="35" y="212"/>
                    </a:cubicBezTo>
                    <a:cubicBezTo>
                      <a:pt x="35" y="213"/>
                      <a:pt x="34" y="214"/>
                      <a:pt x="34" y="214"/>
                    </a:cubicBezTo>
                    <a:cubicBezTo>
                      <a:pt x="32" y="215"/>
                      <a:pt x="33" y="216"/>
                      <a:pt x="33" y="217"/>
                    </a:cubicBezTo>
                    <a:cubicBezTo>
                      <a:pt x="33" y="218"/>
                      <a:pt x="24" y="220"/>
                      <a:pt x="23" y="220"/>
                    </a:cubicBezTo>
                    <a:cubicBezTo>
                      <a:pt x="20" y="221"/>
                      <a:pt x="18" y="223"/>
                      <a:pt x="15" y="224"/>
                    </a:cubicBezTo>
                    <a:cubicBezTo>
                      <a:pt x="14" y="224"/>
                      <a:pt x="13" y="224"/>
                      <a:pt x="12" y="224"/>
                    </a:cubicBezTo>
                    <a:cubicBezTo>
                      <a:pt x="9" y="224"/>
                      <a:pt x="8" y="225"/>
                      <a:pt x="6" y="226"/>
                    </a:cubicBezTo>
                    <a:cubicBezTo>
                      <a:pt x="4" y="227"/>
                      <a:pt x="1" y="227"/>
                      <a:pt x="0" y="229"/>
                    </a:cubicBezTo>
                    <a:cubicBezTo>
                      <a:pt x="21" y="230"/>
                      <a:pt x="41" y="230"/>
                      <a:pt x="62" y="230"/>
                    </a:cubicBezTo>
                    <a:cubicBezTo>
                      <a:pt x="73" y="230"/>
                      <a:pt x="83" y="230"/>
                      <a:pt x="93" y="230"/>
                    </a:cubicBezTo>
                    <a:cubicBezTo>
                      <a:pt x="96" y="230"/>
                      <a:pt x="99" y="230"/>
                      <a:pt x="103" y="230"/>
                    </a:cubicBezTo>
                    <a:cubicBezTo>
                      <a:pt x="104" y="230"/>
                      <a:pt x="105" y="230"/>
                      <a:pt x="106" y="230"/>
                    </a:cubicBezTo>
                    <a:cubicBezTo>
                      <a:pt x="106" y="230"/>
                      <a:pt x="106" y="228"/>
                      <a:pt x="107" y="228"/>
                    </a:cubicBezTo>
                    <a:cubicBezTo>
                      <a:pt x="113" y="228"/>
                      <a:pt x="119" y="228"/>
                      <a:pt x="125" y="228"/>
                    </a:cubicBezTo>
                    <a:cubicBezTo>
                      <a:pt x="123" y="228"/>
                      <a:pt x="122" y="229"/>
                      <a:pt x="122" y="230"/>
                    </a:cubicBezTo>
                    <a:cubicBezTo>
                      <a:pt x="134" y="231"/>
                      <a:pt x="146" y="232"/>
                      <a:pt x="159" y="232"/>
                    </a:cubicBezTo>
                    <a:cubicBezTo>
                      <a:pt x="169" y="233"/>
                      <a:pt x="180" y="233"/>
                      <a:pt x="190" y="233"/>
                    </a:cubicBezTo>
                    <a:cubicBezTo>
                      <a:pt x="215" y="234"/>
                      <a:pt x="239" y="234"/>
                      <a:pt x="264" y="234"/>
                    </a:cubicBezTo>
                    <a:cubicBezTo>
                      <a:pt x="312" y="234"/>
                      <a:pt x="360" y="234"/>
                      <a:pt x="409" y="234"/>
                    </a:cubicBezTo>
                    <a:cubicBezTo>
                      <a:pt x="424" y="234"/>
                      <a:pt x="440" y="233"/>
                      <a:pt x="456" y="233"/>
                    </a:cubicBezTo>
                    <a:cubicBezTo>
                      <a:pt x="457" y="233"/>
                      <a:pt x="466" y="234"/>
                      <a:pt x="466" y="233"/>
                    </a:cubicBezTo>
                    <a:cubicBezTo>
                      <a:pt x="467" y="232"/>
                      <a:pt x="465" y="231"/>
                      <a:pt x="465" y="230"/>
                    </a:cubicBezTo>
                    <a:cubicBezTo>
                      <a:pt x="464" y="228"/>
                      <a:pt x="465" y="230"/>
                      <a:pt x="466" y="231"/>
                    </a:cubicBezTo>
                    <a:cubicBezTo>
                      <a:pt x="467" y="232"/>
                      <a:pt x="468" y="234"/>
                      <a:pt x="469" y="233"/>
                    </a:cubicBezTo>
                    <a:cubicBezTo>
                      <a:pt x="469" y="232"/>
                      <a:pt x="469" y="227"/>
                      <a:pt x="469" y="226"/>
                    </a:cubicBezTo>
                    <a:cubicBezTo>
                      <a:pt x="469" y="225"/>
                      <a:pt x="470" y="223"/>
                      <a:pt x="470" y="220"/>
                    </a:cubicBezTo>
                    <a:cubicBezTo>
                      <a:pt x="470" y="220"/>
                      <a:pt x="471" y="220"/>
                      <a:pt x="471" y="220"/>
                    </a:cubicBezTo>
                    <a:cubicBezTo>
                      <a:pt x="474" y="222"/>
                      <a:pt x="473" y="227"/>
                      <a:pt x="475" y="230"/>
                    </a:cubicBezTo>
                    <a:cubicBezTo>
                      <a:pt x="475" y="230"/>
                      <a:pt x="475" y="231"/>
                      <a:pt x="475" y="232"/>
                    </a:cubicBezTo>
                    <a:cubicBezTo>
                      <a:pt x="475" y="232"/>
                      <a:pt x="475" y="231"/>
                      <a:pt x="475" y="231"/>
                    </a:cubicBezTo>
                    <a:cubicBezTo>
                      <a:pt x="475" y="232"/>
                      <a:pt x="474" y="232"/>
                      <a:pt x="475" y="233"/>
                    </a:cubicBezTo>
                    <a:cubicBezTo>
                      <a:pt x="475" y="233"/>
                      <a:pt x="475" y="233"/>
                      <a:pt x="475" y="233"/>
                    </a:cubicBezTo>
                    <a:cubicBezTo>
                      <a:pt x="475" y="233"/>
                      <a:pt x="476" y="233"/>
                      <a:pt x="476" y="233"/>
                    </a:cubicBezTo>
                    <a:cubicBezTo>
                      <a:pt x="476" y="232"/>
                      <a:pt x="476" y="231"/>
                      <a:pt x="476" y="23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5" name="Group 11364">
              <a:extLst>
                <a:ext uri="{FF2B5EF4-FFF2-40B4-BE49-F238E27FC236}">
                  <a16:creationId xmlns:a16="http://schemas.microsoft.com/office/drawing/2014/main" id="{33543D0D-1D7C-7446-952D-80BA431B6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4" y="1892"/>
              <a:ext cx="720" cy="331"/>
              <a:chOff x="3484" y="1893"/>
              <a:chExt cx="720" cy="331"/>
            </a:xfrm>
            <a:grpFill/>
          </p:grpSpPr>
          <p:sp>
            <p:nvSpPr>
              <p:cNvPr id="138" name="Freeform 1042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5039030-6687-FD4D-9715-0B6B97C58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1893"/>
                <a:ext cx="705" cy="330"/>
              </a:xfrm>
              <a:custGeom>
                <a:avLst/>
                <a:gdLst>
                  <a:gd name="T0" fmla="*/ 696 w 455"/>
                  <a:gd name="T1" fmla="*/ 198 h 213"/>
                  <a:gd name="T2" fmla="*/ 686 w 455"/>
                  <a:gd name="T3" fmla="*/ 192 h 213"/>
                  <a:gd name="T4" fmla="*/ 676 w 455"/>
                  <a:gd name="T5" fmla="*/ 181 h 213"/>
                  <a:gd name="T6" fmla="*/ 671 w 455"/>
                  <a:gd name="T7" fmla="*/ 174 h 213"/>
                  <a:gd name="T8" fmla="*/ 665 w 455"/>
                  <a:gd name="T9" fmla="*/ 164 h 213"/>
                  <a:gd name="T10" fmla="*/ 657 w 455"/>
                  <a:gd name="T11" fmla="*/ 153 h 213"/>
                  <a:gd name="T12" fmla="*/ 654 w 455"/>
                  <a:gd name="T13" fmla="*/ 150 h 213"/>
                  <a:gd name="T14" fmla="*/ 652 w 455"/>
                  <a:gd name="T15" fmla="*/ 141 h 213"/>
                  <a:gd name="T16" fmla="*/ 645 w 455"/>
                  <a:gd name="T17" fmla="*/ 121 h 213"/>
                  <a:gd name="T18" fmla="*/ 646 w 455"/>
                  <a:gd name="T19" fmla="*/ 98 h 213"/>
                  <a:gd name="T20" fmla="*/ 620 w 455"/>
                  <a:gd name="T21" fmla="*/ 59 h 213"/>
                  <a:gd name="T22" fmla="*/ 587 w 455"/>
                  <a:gd name="T23" fmla="*/ 65 h 213"/>
                  <a:gd name="T24" fmla="*/ 564 w 455"/>
                  <a:gd name="T25" fmla="*/ 59 h 213"/>
                  <a:gd name="T26" fmla="*/ 538 w 455"/>
                  <a:gd name="T27" fmla="*/ 62 h 213"/>
                  <a:gd name="T28" fmla="*/ 516 w 455"/>
                  <a:gd name="T29" fmla="*/ 45 h 213"/>
                  <a:gd name="T30" fmla="*/ 477 w 455"/>
                  <a:gd name="T31" fmla="*/ 12 h 213"/>
                  <a:gd name="T32" fmla="*/ 462 w 455"/>
                  <a:gd name="T33" fmla="*/ 6 h 213"/>
                  <a:gd name="T34" fmla="*/ 438 w 455"/>
                  <a:gd name="T35" fmla="*/ 3 h 213"/>
                  <a:gd name="T36" fmla="*/ 438 w 455"/>
                  <a:gd name="T37" fmla="*/ 33 h 213"/>
                  <a:gd name="T38" fmla="*/ 415 w 455"/>
                  <a:gd name="T39" fmla="*/ 48 h 213"/>
                  <a:gd name="T40" fmla="*/ 381 w 455"/>
                  <a:gd name="T41" fmla="*/ 51 h 213"/>
                  <a:gd name="T42" fmla="*/ 375 w 455"/>
                  <a:gd name="T43" fmla="*/ 77 h 213"/>
                  <a:gd name="T44" fmla="*/ 349 w 455"/>
                  <a:gd name="T45" fmla="*/ 108 h 213"/>
                  <a:gd name="T46" fmla="*/ 327 w 455"/>
                  <a:gd name="T47" fmla="*/ 141 h 213"/>
                  <a:gd name="T48" fmla="*/ 310 w 455"/>
                  <a:gd name="T49" fmla="*/ 139 h 213"/>
                  <a:gd name="T50" fmla="*/ 290 w 455"/>
                  <a:gd name="T51" fmla="*/ 118 h 213"/>
                  <a:gd name="T52" fmla="*/ 282 w 455"/>
                  <a:gd name="T53" fmla="*/ 127 h 213"/>
                  <a:gd name="T54" fmla="*/ 274 w 455"/>
                  <a:gd name="T55" fmla="*/ 138 h 213"/>
                  <a:gd name="T56" fmla="*/ 262 w 455"/>
                  <a:gd name="T57" fmla="*/ 161 h 213"/>
                  <a:gd name="T58" fmla="*/ 232 w 455"/>
                  <a:gd name="T59" fmla="*/ 150 h 213"/>
                  <a:gd name="T60" fmla="*/ 208 w 455"/>
                  <a:gd name="T61" fmla="*/ 160 h 213"/>
                  <a:gd name="T62" fmla="*/ 172 w 455"/>
                  <a:gd name="T63" fmla="*/ 146 h 213"/>
                  <a:gd name="T64" fmla="*/ 166 w 455"/>
                  <a:gd name="T65" fmla="*/ 156 h 213"/>
                  <a:gd name="T66" fmla="*/ 143 w 455"/>
                  <a:gd name="T67" fmla="*/ 164 h 213"/>
                  <a:gd name="T68" fmla="*/ 119 w 455"/>
                  <a:gd name="T69" fmla="*/ 184 h 213"/>
                  <a:gd name="T70" fmla="*/ 105 w 455"/>
                  <a:gd name="T71" fmla="*/ 211 h 213"/>
                  <a:gd name="T72" fmla="*/ 88 w 455"/>
                  <a:gd name="T73" fmla="*/ 235 h 213"/>
                  <a:gd name="T74" fmla="*/ 54 w 455"/>
                  <a:gd name="T75" fmla="*/ 242 h 213"/>
                  <a:gd name="T76" fmla="*/ 29 w 455"/>
                  <a:gd name="T77" fmla="*/ 273 h 213"/>
                  <a:gd name="T78" fmla="*/ 28 w 455"/>
                  <a:gd name="T79" fmla="*/ 296 h 213"/>
                  <a:gd name="T80" fmla="*/ 15 w 455"/>
                  <a:gd name="T81" fmla="*/ 319 h 213"/>
                  <a:gd name="T82" fmla="*/ 119 w 455"/>
                  <a:gd name="T83" fmla="*/ 327 h 213"/>
                  <a:gd name="T84" fmla="*/ 149 w 455"/>
                  <a:gd name="T85" fmla="*/ 311 h 213"/>
                  <a:gd name="T86" fmla="*/ 280 w 455"/>
                  <a:gd name="T87" fmla="*/ 308 h 213"/>
                  <a:gd name="T88" fmla="*/ 456 w 455"/>
                  <a:gd name="T89" fmla="*/ 315 h 213"/>
                  <a:gd name="T90" fmla="*/ 562 w 455"/>
                  <a:gd name="T91" fmla="*/ 307 h 213"/>
                  <a:gd name="T92" fmla="*/ 595 w 455"/>
                  <a:gd name="T93" fmla="*/ 293 h 213"/>
                  <a:gd name="T94" fmla="*/ 620 w 455"/>
                  <a:gd name="T95" fmla="*/ 279 h 213"/>
                  <a:gd name="T96" fmla="*/ 634 w 455"/>
                  <a:gd name="T97" fmla="*/ 257 h 213"/>
                  <a:gd name="T98" fmla="*/ 672 w 455"/>
                  <a:gd name="T99" fmla="*/ 229 h 2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55"/>
                  <a:gd name="T151" fmla="*/ 0 h 213"/>
                  <a:gd name="T152" fmla="*/ 455 w 455"/>
                  <a:gd name="T153" fmla="*/ 213 h 2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55" h="213">
                    <a:moveTo>
                      <a:pt x="455" y="128"/>
                    </a:moveTo>
                    <a:cubicBezTo>
                      <a:pt x="453" y="128"/>
                      <a:pt x="452" y="129"/>
                      <a:pt x="450" y="128"/>
                    </a:cubicBezTo>
                    <a:cubicBezTo>
                      <a:pt x="450" y="128"/>
                      <a:pt x="450" y="129"/>
                      <a:pt x="450" y="129"/>
                    </a:cubicBezTo>
                    <a:cubicBezTo>
                      <a:pt x="450" y="129"/>
                      <a:pt x="449" y="128"/>
                      <a:pt x="449" y="128"/>
                    </a:cubicBezTo>
                    <a:cubicBezTo>
                      <a:pt x="449" y="128"/>
                      <a:pt x="448" y="127"/>
                      <a:pt x="448" y="127"/>
                    </a:cubicBezTo>
                    <a:cubicBezTo>
                      <a:pt x="448" y="127"/>
                      <a:pt x="447" y="127"/>
                      <a:pt x="447" y="127"/>
                    </a:cubicBezTo>
                    <a:cubicBezTo>
                      <a:pt x="446" y="127"/>
                      <a:pt x="445" y="128"/>
                      <a:pt x="444" y="126"/>
                    </a:cubicBezTo>
                    <a:cubicBezTo>
                      <a:pt x="447" y="125"/>
                      <a:pt x="443" y="123"/>
                      <a:pt x="443" y="124"/>
                    </a:cubicBezTo>
                    <a:cubicBezTo>
                      <a:pt x="443" y="123"/>
                      <a:pt x="443" y="121"/>
                      <a:pt x="442" y="121"/>
                    </a:cubicBezTo>
                    <a:cubicBezTo>
                      <a:pt x="440" y="118"/>
                      <a:pt x="443" y="123"/>
                      <a:pt x="440" y="121"/>
                    </a:cubicBezTo>
                    <a:cubicBezTo>
                      <a:pt x="439" y="121"/>
                      <a:pt x="439" y="119"/>
                      <a:pt x="439" y="119"/>
                    </a:cubicBezTo>
                    <a:cubicBezTo>
                      <a:pt x="438" y="118"/>
                      <a:pt x="437" y="119"/>
                      <a:pt x="436" y="117"/>
                    </a:cubicBezTo>
                    <a:cubicBezTo>
                      <a:pt x="436" y="117"/>
                      <a:pt x="436" y="118"/>
                      <a:pt x="435" y="118"/>
                    </a:cubicBezTo>
                    <a:cubicBezTo>
                      <a:pt x="435" y="118"/>
                      <a:pt x="435" y="117"/>
                      <a:pt x="435" y="117"/>
                    </a:cubicBezTo>
                    <a:cubicBezTo>
                      <a:pt x="435" y="116"/>
                      <a:pt x="434" y="114"/>
                      <a:pt x="434" y="113"/>
                    </a:cubicBezTo>
                    <a:cubicBezTo>
                      <a:pt x="433" y="112"/>
                      <a:pt x="433" y="112"/>
                      <a:pt x="433" y="112"/>
                    </a:cubicBezTo>
                    <a:cubicBezTo>
                      <a:pt x="433" y="112"/>
                      <a:pt x="433" y="111"/>
                      <a:pt x="433" y="111"/>
                    </a:cubicBezTo>
                    <a:cubicBezTo>
                      <a:pt x="433" y="110"/>
                      <a:pt x="435" y="110"/>
                      <a:pt x="433" y="110"/>
                    </a:cubicBezTo>
                    <a:cubicBezTo>
                      <a:pt x="433" y="110"/>
                      <a:pt x="433" y="110"/>
                      <a:pt x="433" y="110"/>
                    </a:cubicBezTo>
                    <a:cubicBezTo>
                      <a:pt x="432" y="109"/>
                      <a:pt x="430" y="108"/>
                      <a:pt x="429" y="106"/>
                    </a:cubicBezTo>
                    <a:cubicBezTo>
                      <a:pt x="428" y="107"/>
                      <a:pt x="428" y="104"/>
                      <a:pt x="427" y="103"/>
                    </a:cubicBezTo>
                    <a:cubicBezTo>
                      <a:pt x="427" y="102"/>
                      <a:pt x="428" y="102"/>
                      <a:pt x="428" y="102"/>
                    </a:cubicBezTo>
                    <a:cubicBezTo>
                      <a:pt x="427" y="101"/>
                      <a:pt x="426" y="99"/>
                      <a:pt x="425" y="98"/>
                    </a:cubicBezTo>
                    <a:cubicBezTo>
                      <a:pt x="425" y="99"/>
                      <a:pt x="424" y="99"/>
                      <a:pt x="424" y="99"/>
                    </a:cubicBezTo>
                    <a:cubicBezTo>
                      <a:pt x="424" y="99"/>
                      <a:pt x="424" y="99"/>
                      <a:pt x="424" y="99"/>
                    </a:cubicBezTo>
                    <a:cubicBezTo>
                      <a:pt x="424" y="99"/>
                      <a:pt x="423" y="98"/>
                      <a:pt x="423" y="98"/>
                    </a:cubicBezTo>
                    <a:cubicBezTo>
                      <a:pt x="423" y="98"/>
                      <a:pt x="424" y="97"/>
                      <a:pt x="424" y="97"/>
                    </a:cubicBezTo>
                    <a:cubicBezTo>
                      <a:pt x="423" y="97"/>
                      <a:pt x="423" y="97"/>
                      <a:pt x="422" y="97"/>
                    </a:cubicBezTo>
                    <a:cubicBezTo>
                      <a:pt x="422" y="97"/>
                      <a:pt x="423" y="97"/>
                      <a:pt x="423" y="96"/>
                    </a:cubicBezTo>
                    <a:cubicBezTo>
                      <a:pt x="423" y="96"/>
                      <a:pt x="423" y="96"/>
                      <a:pt x="423" y="96"/>
                    </a:cubicBezTo>
                    <a:cubicBezTo>
                      <a:pt x="423" y="96"/>
                      <a:pt x="425" y="93"/>
                      <a:pt x="425" y="93"/>
                    </a:cubicBezTo>
                    <a:cubicBezTo>
                      <a:pt x="424" y="92"/>
                      <a:pt x="422" y="91"/>
                      <a:pt x="421" y="91"/>
                    </a:cubicBezTo>
                    <a:cubicBezTo>
                      <a:pt x="421" y="90"/>
                      <a:pt x="420" y="87"/>
                      <a:pt x="419" y="86"/>
                    </a:cubicBezTo>
                    <a:cubicBezTo>
                      <a:pt x="419" y="85"/>
                      <a:pt x="417" y="85"/>
                      <a:pt x="417" y="84"/>
                    </a:cubicBezTo>
                    <a:cubicBezTo>
                      <a:pt x="417" y="82"/>
                      <a:pt x="415" y="82"/>
                      <a:pt x="414" y="80"/>
                    </a:cubicBezTo>
                    <a:cubicBezTo>
                      <a:pt x="413" y="78"/>
                      <a:pt x="415" y="79"/>
                      <a:pt x="416" y="78"/>
                    </a:cubicBezTo>
                    <a:cubicBezTo>
                      <a:pt x="416" y="77"/>
                      <a:pt x="417" y="74"/>
                      <a:pt x="416" y="74"/>
                    </a:cubicBezTo>
                    <a:cubicBezTo>
                      <a:pt x="415" y="72"/>
                      <a:pt x="417" y="72"/>
                      <a:pt x="417" y="72"/>
                    </a:cubicBezTo>
                    <a:cubicBezTo>
                      <a:pt x="418" y="70"/>
                      <a:pt x="417" y="69"/>
                      <a:pt x="418" y="67"/>
                    </a:cubicBezTo>
                    <a:cubicBezTo>
                      <a:pt x="418" y="65"/>
                      <a:pt x="417" y="65"/>
                      <a:pt x="417" y="63"/>
                    </a:cubicBezTo>
                    <a:cubicBezTo>
                      <a:pt x="416" y="62"/>
                      <a:pt x="417" y="60"/>
                      <a:pt x="417" y="59"/>
                    </a:cubicBezTo>
                    <a:cubicBezTo>
                      <a:pt x="417" y="54"/>
                      <a:pt x="413" y="53"/>
                      <a:pt x="411" y="50"/>
                    </a:cubicBezTo>
                    <a:cubicBezTo>
                      <a:pt x="410" y="46"/>
                      <a:pt x="406" y="48"/>
                      <a:pt x="403" y="46"/>
                    </a:cubicBezTo>
                    <a:cubicBezTo>
                      <a:pt x="400" y="44"/>
                      <a:pt x="402" y="41"/>
                      <a:pt x="400" y="38"/>
                    </a:cubicBezTo>
                    <a:cubicBezTo>
                      <a:pt x="399" y="35"/>
                      <a:pt x="402" y="30"/>
                      <a:pt x="396" y="32"/>
                    </a:cubicBezTo>
                    <a:cubicBezTo>
                      <a:pt x="394" y="32"/>
                      <a:pt x="394" y="34"/>
                      <a:pt x="392" y="33"/>
                    </a:cubicBezTo>
                    <a:cubicBezTo>
                      <a:pt x="389" y="33"/>
                      <a:pt x="390" y="36"/>
                      <a:pt x="388" y="36"/>
                    </a:cubicBezTo>
                    <a:cubicBezTo>
                      <a:pt x="384" y="38"/>
                      <a:pt x="384" y="43"/>
                      <a:pt x="379" y="42"/>
                    </a:cubicBezTo>
                    <a:cubicBezTo>
                      <a:pt x="378" y="42"/>
                      <a:pt x="378" y="41"/>
                      <a:pt x="376" y="42"/>
                    </a:cubicBezTo>
                    <a:cubicBezTo>
                      <a:pt x="375" y="42"/>
                      <a:pt x="374" y="44"/>
                      <a:pt x="373" y="43"/>
                    </a:cubicBezTo>
                    <a:cubicBezTo>
                      <a:pt x="371" y="42"/>
                      <a:pt x="372" y="40"/>
                      <a:pt x="370" y="39"/>
                    </a:cubicBezTo>
                    <a:cubicBezTo>
                      <a:pt x="368" y="38"/>
                      <a:pt x="365" y="39"/>
                      <a:pt x="364" y="38"/>
                    </a:cubicBezTo>
                    <a:cubicBezTo>
                      <a:pt x="362" y="37"/>
                      <a:pt x="361" y="35"/>
                      <a:pt x="360" y="35"/>
                    </a:cubicBezTo>
                    <a:cubicBezTo>
                      <a:pt x="358" y="35"/>
                      <a:pt x="354" y="36"/>
                      <a:pt x="354" y="37"/>
                    </a:cubicBezTo>
                    <a:cubicBezTo>
                      <a:pt x="353" y="39"/>
                      <a:pt x="353" y="40"/>
                      <a:pt x="352" y="41"/>
                    </a:cubicBezTo>
                    <a:cubicBezTo>
                      <a:pt x="351" y="42"/>
                      <a:pt x="349" y="40"/>
                      <a:pt x="347" y="40"/>
                    </a:cubicBezTo>
                    <a:cubicBezTo>
                      <a:pt x="345" y="39"/>
                      <a:pt x="345" y="39"/>
                      <a:pt x="344" y="37"/>
                    </a:cubicBezTo>
                    <a:cubicBezTo>
                      <a:pt x="344" y="35"/>
                      <a:pt x="342" y="36"/>
                      <a:pt x="341" y="34"/>
                    </a:cubicBezTo>
                    <a:cubicBezTo>
                      <a:pt x="340" y="33"/>
                      <a:pt x="341" y="31"/>
                      <a:pt x="339" y="31"/>
                    </a:cubicBezTo>
                    <a:cubicBezTo>
                      <a:pt x="338" y="30"/>
                      <a:pt x="335" y="29"/>
                      <a:pt x="333" y="29"/>
                    </a:cubicBezTo>
                    <a:cubicBezTo>
                      <a:pt x="332" y="28"/>
                      <a:pt x="329" y="30"/>
                      <a:pt x="328" y="30"/>
                    </a:cubicBezTo>
                    <a:cubicBezTo>
                      <a:pt x="325" y="30"/>
                      <a:pt x="322" y="28"/>
                      <a:pt x="320" y="28"/>
                    </a:cubicBezTo>
                    <a:cubicBezTo>
                      <a:pt x="315" y="26"/>
                      <a:pt x="317" y="22"/>
                      <a:pt x="315" y="18"/>
                    </a:cubicBezTo>
                    <a:cubicBezTo>
                      <a:pt x="313" y="14"/>
                      <a:pt x="313" y="9"/>
                      <a:pt x="308" y="8"/>
                    </a:cubicBezTo>
                    <a:cubicBezTo>
                      <a:pt x="307" y="8"/>
                      <a:pt x="305" y="8"/>
                      <a:pt x="304" y="6"/>
                    </a:cubicBezTo>
                    <a:cubicBezTo>
                      <a:pt x="304" y="5"/>
                      <a:pt x="305" y="3"/>
                      <a:pt x="303" y="2"/>
                    </a:cubicBezTo>
                    <a:cubicBezTo>
                      <a:pt x="302" y="1"/>
                      <a:pt x="301" y="4"/>
                      <a:pt x="300" y="4"/>
                    </a:cubicBezTo>
                    <a:cubicBezTo>
                      <a:pt x="299" y="4"/>
                      <a:pt x="298" y="3"/>
                      <a:pt x="298" y="4"/>
                    </a:cubicBezTo>
                    <a:cubicBezTo>
                      <a:pt x="297" y="4"/>
                      <a:pt x="296" y="5"/>
                      <a:pt x="295" y="5"/>
                    </a:cubicBezTo>
                    <a:cubicBezTo>
                      <a:pt x="292" y="6"/>
                      <a:pt x="289" y="3"/>
                      <a:pt x="287" y="1"/>
                    </a:cubicBezTo>
                    <a:cubicBezTo>
                      <a:pt x="286" y="0"/>
                      <a:pt x="286" y="0"/>
                      <a:pt x="284" y="0"/>
                    </a:cubicBezTo>
                    <a:cubicBezTo>
                      <a:pt x="284" y="0"/>
                      <a:pt x="284" y="2"/>
                      <a:pt x="283" y="2"/>
                    </a:cubicBezTo>
                    <a:cubicBezTo>
                      <a:pt x="282" y="3"/>
                      <a:pt x="281" y="3"/>
                      <a:pt x="280" y="4"/>
                    </a:cubicBezTo>
                    <a:cubicBezTo>
                      <a:pt x="273" y="8"/>
                      <a:pt x="280" y="8"/>
                      <a:pt x="280" y="14"/>
                    </a:cubicBezTo>
                    <a:cubicBezTo>
                      <a:pt x="280" y="16"/>
                      <a:pt x="277" y="17"/>
                      <a:pt x="277" y="19"/>
                    </a:cubicBezTo>
                    <a:cubicBezTo>
                      <a:pt x="278" y="21"/>
                      <a:pt x="282" y="19"/>
                      <a:pt x="283" y="21"/>
                    </a:cubicBezTo>
                    <a:cubicBezTo>
                      <a:pt x="284" y="23"/>
                      <a:pt x="280" y="24"/>
                      <a:pt x="280" y="26"/>
                    </a:cubicBezTo>
                    <a:cubicBezTo>
                      <a:pt x="281" y="27"/>
                      <a:pt x="282" y="30"/>
                      <a:pt x="280" y="29"/>
                    </a:cubicBezTo>
                    <a:cubicBezTo>
                      <a:pt x="278" y="28"/>
                      <a:pt x="268" y="29"/>
                      <a:pt x="269" y="31"/>
                    </a:cubicBezTo>
                    <a:cubicBezTo>
                      <a:pt x="269" y="31"/>
                      <a:pt x="268" y="31"/>
                      <a:pt x="268" y="31"/>
                    </a:cubicBezTo>
                    <a:cubicBezTo>
                      <a:pt x="267" y="32"/>
                      <a:pt x="264" y="33"/>
                      <a:pt x="263" y="34"/>
                    </a:cubicBezTo>
                    <a:cubicBezTo>
                      <a:pt x="262" y="35"/>
                      <a:pt x="260" y="36"/>
                      <a:pt x="259" y="37"/>
                    </a:cubicBezTo>
                    <a:cubicBezTo>
                      <a:pt x="256" y="37"/>
                      <a:pt x="255" y="32"/>
                      <a:pt x="252" y="32"/>
                    </a:cubicBezTo>
                    <a:cubicBezTo>
                      <a:pt x="250" y="32"/>
                      <a:pt x="248" y="33"/>
                      <a:pt x="246" y="33"/>
                    </a:cubicBezTo>
                    <a:cubicBezTo>
                      <a:pt x="244" y="32"/>
                      <a:pt x="242" y="34"/>
                      <a:pt x="242" y="36"/>
                    </a:cubicBezTo>
                    <a:cubicBezTo>
                      <a:pt x="242" y="38"/>
                      <a:pt x="243" y="39"/>
                      <a:pt x="243" y="41"/>
                    </a:cubicBezTo>
                    <a:cubicBezTo>
                      <a:pt x="243" y="43"/>
                      <a:pt x="245" y="45"/>
                      <a:pt x="244" y="47"/>
                    </a:cubicBezTo>
                    <a:cubicBezTo>
                      <a:pt x="244" y="49"/>
                      <a:pt x="244" y="50"/>
                      <a:pt x="242" y="50"/>
                    </a:cubicBezTo>
                    <a:cubicBezTo>
                      <a:pt x="241" y="51"/>
                      <a:pt x="241" y="53"/>
                      <a:pt x="239" y="54"/>
                    </a:cubicBezTo>
                    <a:cubicBezTo>
                      <a:pt x="238" y="55"/>
                      <a:pt x="236" y="55"/>
                      <a:pt x="235" y="55"/>
                    </a:cubicBezTo>
                    <a:cubicBezTo>
                      <a:pt x="232" y="56"/>
                      <a:pt x="232" y="58"/>
                      <a:pt x="231" y="61"/>
                    </a:cubicBezTo>
                    <a:cubicBezTo>
                      <a:pt x="230" y="63"/>
                      <a:pt x="229" y="70"/>
                      <a:pt x="225" y="70"/>
                    </a:cubicBezTo>
                    <a:cubicBezTo>
                      <a:pt x="223" y="70"/>
                      <a:pt x="221" y="67"/>
                      <a:pt x="219" y="70"/>
                    </a:cubicBezTo>
                    <a:cubicBezTo>
                      <a:pt x="218" y="71"/>
                      <a:pt x="219" y="73"/>
                      <a:pt x="217" y="75"/>
                    </a:cubicBezTo>
                    <a:cubicBezTo>
                      <a:pt x="215" y="76"/>
                      <a:pt x="214" y="78"/>
                      <a:pt x="215" y="81"/>
                    </a:cubicBezTo>
                    <a:cubicBezTo>
                      <a:pt x="215" y="84"/>
                      <a:pt x="215" y="90"/>
                      <a:pt x="211" y="91"/>
                    </a:cubicBezTo>
                    <a:cubicBezTo>
                      <a:pt x="210" y="92"/>
                      <a:pt x="208" y="91"/>
                      <a:pt x="207" y="93"/>
                    </a:cubicBezTo>
                    <a:cubicBezTo>
                      <a:pt x="206" y="93"/>
                      <a:pt x="207" y="95"/>
                      <a:pt x="206" y="95"/>
                    </a:cubicBezTo>
                    <a:cubicBezTo>
                      <a:pt x="205" y="95"/>
                      <a:pt x="205" y="93"/>
                      <a:pt x="204" y="93"/>
                    </a:cubicBezTo>
                    <a:cubicBezTo>
                      <a:pt x="203" y="90"/>
                      <a:pt x="202" y="91"/>
                      <a:pt x="200" y="90"/>
                    </a:cubicBezTo>
                    <a:cubicBezTo>
                      <a:pt x="197" y="90"/>
                      <a:pt x="197" y="90"/>
                      <a:pt x="194" y="88"/>
                    </a:cubicBezTo>
                    <a:cubicBezTo>
                      <a:pt x="193" y="87"/>
                      <a:pt x="192" y="87"/>
                      <a:pt x="192" y="84"/>
                    </a:cubicBezTo>
                    <a:cubicBezTo>
                      <a:pt x="191" y="82"/>
                      <a:pt x="193" y="81"/>
                      <a:pt x="191" y="79"/>
                    </a:cubicBezTo>
                    <a:cubicBezTo>
                      <a:pt x="190" y="78"/>
                      <a:pt x="188" y="76"/>
                      <a:pt x="187" y="76"/>
                    </a:cubicBezTo>
                    <a:cubicBezTo>
                      <a:pt x="186" y="75"/>
                      <a:pt x="186" y="77"/>
                      <a:pt x="186" y="78"/>
                    </a:cubicBezTo>
                    <a:cubicBezTo>
                      <a:pt x="187" y="79"/>
                      <a:pt x="190" y="78"/>
                      <a:pt x="189" y="80"/>
                    </a:cubicBezTo>
                    <a:cubicBezTo>
                      <a:pt x="188" y="82"/>
                      <a:pt x="186" y="80"/>
                      <a:pt x="185" y="82"/>
                    </a:cubicBezTo>
                    <a:cubicBezTo>
                      <a:pt x="184" y="84"/>
                      <a:pt x="184" y="82"/>
                      <a:pt x="182" y="82"/>
                    </a:cubicBezTo>
                    <a:cubicBezTo>
                      <a:pt x="181" y="81"/>
                      <a:pt x="180" y="82"/>
                      <a:pt x="181" y="83"/>
                    </a:cubicBezTo>
                    <a:cubicBezTo>
                      <a:pt x="181" y="84"/>
                      <a:pt x="182" y="84"/>
                      <a:pt x="182" y="85"/>
                    </a:cubicBezTo>
                    <a:cubicBezTo>
                      <a:pt x="183" y="87"/>
                      <a:pt x="180" y="87"/>
                      <a:pt x="179" y="88"/>
                    </a:cubicBezTo>
                    <a:cubicBezTo>
                      <a:pt x="178" y="88"/>
                      <a:pt x="178" y="88"/>
                      <a:pt x="177" y="89"/>
                    </a:cubicBezTo>
                    <a:cubicBezTo>
                      <a:pt x="176" y="92"/>
                      <a:pt x="178" y="94"/>
                      <a:pt x="178" y="96"/>
                    </a:cubicBezTo>
                    <a:cubicBezTo>
                      <a:pt x="178" y="98"/>
                      <a:pt x="176" y="98"/>
                      <a:pt x="174" y="98"/>
                    </a:cubicBezTo>
                    <a:cubicBezTo>
                      <a:pt x="171" y="98"/>
                      <a:pt x="172" y="100"/>
                      <a:pt x="172" y="102"/>
                    </a:cubicBezTo>
                    <a:cubicBezTo>
                      <a:pt x="172" y="103"/>
                      <a:pt x="170" y="105"/>
                      <a:pt x="169" y="104"/>
                    </a:cubicBezTo>
                    <a:cubicBezTo>
                      <a:pt x="167" y="103"/>
                      <a:pt x="170" y="101"/>
                      <a:pt x="169" y="100"/>
                    </a:cubicBezTo>
                    <a:cubicBezTo>
                      <a:pt x="168" y="96"/>
                      <a:pt x="164" y="103"/>
                      <a:pt x="162" y="98"/>
                    </a:cubicBezTo>
                    <a:cubicBezTo>
                      <a:pt x="161" y="95"/>
                      <a:pt x="160" y="89"/>
                      <a:pt x="156" y="93"/>
                    </a:cubicBezTo>
                    <a:cubicBezTo>
                      <a:pt x="154" y="95"/>
                      <a:pt x="153" y="96"/>
                      <a:pt x="150" y="97"/>
                    </a:cubicBezTo>
                    <a:cubicBezTo>
                      <a:pt x="149" y="97"/>
                      <a:pt x="148" y="97"/>
                      <a:pt x="147" y="98"/>
                    </a:cubicBezTo>
                    <a:cubicBezTo>
                      <a:pt x="144" y="101"/>
                      <a:pt x="146" y="105"/>
                      <a:pt x="143" y="108"/>
                    </a:cubicBezTo>
                    <a:cubicBezTo>
                      <a:pt x="140" y="111"/>
                      <a:pt x="140" y="107"/>
                      <a:pt x="138" y="105"/>
                    </a:cubicBezTo>
                    <a:cubicBezTo>
                      <a:pt x="137" y="104"/>
                      <a:pt x="135" y="104"/>
                      <a:pt x="134" y="103"/>
                    </a:cubicBezTo>
                    <a:cubicBezTo>
                      <a:pt x="133" y="103"/>
                      <a:pt x="132" y="102"/>
                      <a:pt x="131" y="101"/>
                    </a:cubicBezTo>
                    <a:cubicBezTo>
                      <a:pt x="129" y="99"/>
                      <a:pt x="125" y="96"/>
                      <a:pt x="122" y="96"/>
                    </a:cubicBezTo>
                    <a:cubicBezTo>
                      <a:pt x="118" y="96"/>
                      <a:pt x="119" y="100"/>
                      <a:pt x="114" y="97"/>
                    </a:cubicBezTo>
                    <a:cubicBezTo>
                      <a:pt x="113" y="97"/>
                      <a:pt x="112" y="93"/>
                      <a:pt x="111" y="94"/>
                    </a:cubicBezTo>
                    <a:cubicBezTo>
                      <a:pt x="112" y="94"/>
                      <a:pt x="110" y="97"/>
                      <a:pt x="110" y="97"/>
                    </a:cubicBezTo>
                    <a:cubicBezTo>
                      <a:pt x="109" y="100"/>
                      <a:pt x="114" y="101"/>
                      <a:pt x="111" y="104"/>
                    </a:cubicBezTo>
                    <a:cubicBezTo>
                      <a:pt x="110" y="106"/>
                      <a:pt x="108" y="106"/>
                      <a:pt x="107" y="105"/>
                    </a:cubicBezTo>
                    <a:cubicBezTo>
                      <a:pt x="105" y="104"/>
                      <a:pt x="107" y="102"/>
                      <a:pt x="107" y="101"/>
                    </a:cubicBezTo>
                    <a:cubicBezTo>
                      <a:pt x="106" y="98"/>
                      <a:pt x="102" y="100"/>
                      <a:pt x="101" y="101"/>
                    </a:cubicBezTo>
                    <a:cubicBezTo>
                      <a:pt x="98" y="101"/>
                      <a:pt x="96" y="102"/>
                      <a:pt x="95" y="99"/>
                    </a:cubicBezTo>
                    <a:cubicBezTo>
                      <a:pt x="93" y="96"/>
                      <a:pt x="90" y="99"/>
                      <a:pt x="90" y="101"/>
                    </a:cubicBezTo>
                    <a:cubicBezTo>
                      <a:pt x="91" y="103"/>
                      <a:pt x="93" y="104"/>
                      <a:pt x="92" y="106"/>
                    </a:cubicBezTo>
                    <a:cubicBezTo>
                      <a:pt x="92" y="107"/>
                      <a:pt x="90" y="109"/>
                      <a:pt x="90" y="109"/>
                    </a:cubicBezTo>
                    <a:cubicBezTo>
                      <a:pt x="89" y="110"/>
                      <a:pt x="88" y="107"/>
                      <a:pt x="86" y="107"/>
                    </a:cubicBezTo>
                    <a:cubicBezTo>
                      <a:pt x="84" y="107"/>
                      <a:pt x="85" y="109"/>
                      <a:pt x="84" y="110"/>
                    </a:cubicBezTo>
                    <a:cubicBezTo>
                      <a:pt x="83" y="114"/>
                      <a:pt x="77" y="115"/>
                      <a:pt x="77" y="119"/>
                    </a:cubicBezTo>
                    <a:cubicBezTo>
                      <a:pt x="77" y="121"/>
                      <a:pt x="78" y="124"/>
                      <a:pt x="79" y="125"/>
                    </a:cubicBezTo>
                    <a:cubicBezTo>
                      <a:pt x="80" y="127"/>
                      <a:pt x="82" y="128"/>
                      <a:pt x="82" y="129"/>
                    </a:cubicBezTo>
                    <a:cubicBezTo>
                      <a:pt x="84" y="134"/>
                      <a:pt x="78" y="134"/>
                      <a:pt x="75" y="135"/>
                    </a:cubicBezTo>
                    <a:cubicBezTo>
                      <a:pt x="73" y="135"/>
                      <a:pt x="70" y="135"/>
                      <a:pt x="68" y="136"/>
                    </a:cubicBezTo>
                    <a:cubicBezTo>
                      <a:pt x="67" y="136"/>
                      <a:pt x="66" y="139"/>
                      <a:pt x="64" y="139"/>
                    </a:cubicBezTo>
                    <a:cubicBezTo>
                      <a:pt x="63" y="139"/>
                      <a:pt x="63" y="137"/>
                      <a:pt x="61" y="138"/>
                    </a:cubicBezTo>
                    <a:cubicBezTo>
                      <a:pt x="59" y="138"/>
                      <a:pt x="58" y="140"/>
                      <a:pt x="58" y="142"/>
                    </a:cubicBezTo>
                    <a:cubicBezTo>
                      <a:pt x="57" y="146"/>
                      <a:pt x="54" y="148"/>
                      <a:pt x="57" y="152"/>
                    </a:cubicBezTo>
                    <a:cubicBezTo>
                      <a:pt x="59" y="155"/>
                      <a:pt x="62" y="159"/>
                      <a:pt x="60" y="163"/>
                    </a:cubicBezTo>
                    <a:cubicBezTo>
                      <a:pt x="58" y="167"/>
                      <a:pt x="55" y="168"/>
                      <a:pt x="52" y="165"/>
                    </a:cubicBezTo>
                    <a:cubicBezTo>
                      <a:pt x="49" y="162"/>
                      <a:pt x="46" y="162"/>
                      <a:pt x="42" y="160"/>
                    </a:cubicBezTo>
                    <a:cubicBezTo>
                      <a:pt x="40" y="159"/>
                      <a:pt x="38" y="157"/>
                      <a:pt x="35" y="156"/>
                    </a:cubicBezTo>
                    <a:cubicBezTo>
                      <a:pt x="34" y="155"/>
                      <a:pt x="32" y="154"/>
                      <a:pt x="30" y="153"/>
                    </a:cubicBezTo>
                    <a:cubicBezTo>
                      <a:pt x="24" y="152"/>
                      <a:pt x="22" y="157"/>
                      <a:pt x="19" y="162"/>
                    </a:cubicBezTo>
                    <a:cubicBezTo>
                      <a:pt x="17" y="165"/>
                      <a:pt x="13" y="167"/>
                      <a:pt x="16" y="171"/>
                    </a:cubicBezTo>
                    <a:cubicBezTo>
                      <a:pt x="18" y="173"/>
                      <a:pt x="20" y="173"/>
                      <a:pt x="19" y="176"/>
                    </a:cubicBezTo>
                    <a:cubicBezTo>
                      <a:pt x="19" y="178"/>
                      <a:pt x="18" y="182"/>
                      <a:pt x="17" y="183"/>
                    </a:cubicBezTo>
                    <a:cubicBezTo>
                      <a:pt x="16" y="184"/>
                      <a:pt x="15" y="184"/>
                      <a:pt x="15" y="185"/>
                    </a:cubicBezTo>
                    <a:cubicBezTo>
                      <a:pt x="14" y="187"/>
                      <a:pt x="15" y="188"/>
                      <a:pt x="17" y="188"/>
                    </a:cubicBezTo>
                    <a:cubicBezTo>
                      <a:pt x="18" y="188"/>
                      <a:pt x="19" y="190"/>
                      <a:pt x="18" y="191"/>
                    </a:cubicBezTo>
                    <a:cubicBezTo>
                      <a:pt x="17" y="192"/>
                      <a:pt x="16" y="190"/>
                      <a:pt x="15" y="191"/>
                    </a:cubicBezTo>
                    <a:cubicBezTo>
                      <a:pt x="12" y="192"/>
                      <a:pt x="14" y="196"/>
                      <a:pt x="15" y="198"/>
                    </a:cubicBezTo>
                    <a:cubicBezTo>
                      <a:pt x="16" y="199"/>
                      <a:pt x="13" y="201"/>
                      <a:pt x="13" y="202"/>
                    </a:cubicBezTo>
                    <a:cubicBezTo>
                      <a:pt x="13" y="204"/>
                      <a:pt x="13" y="207"/>
                      <a:pt x="10" y="206"/>
                    </a:cubicBezTo>
                    <a:cubicBezTo>
                      <a:pt x="7" y="206"/>
                      <a:pt x="7" y="201"/>
                      <a:pt x="4" y="201"/>
                    </a:cubicBezTo>
                    <a:cubicBezTo>
                      <a:pt x="2" y="201"/>
                      <a:pt x="1" y="210"/>
                      <a:pt x="0" y="212"/>
                    </a:cubicBezTo>
                    <a:cubicBezTo>
                      <a:pt x="17" y="210"/>
                      <a:pt x="35" y="211"/>
                      <a:pt x="53" y="211"/>
                    </a:cubicBezTo>
                    <a:cubicBezTo>
                      <a:pt x="61" y="211"/>
                      <a:pt x="69" y="211"/>
                      <a:pt x="77" y="211"/>
                    </a:cubicBezTo>
                    <a:cubicBezTo>
                      <a:pt x="80" y="212"/>
                      <a:pt x="85" y="213"/>
                      <a:pt x="85" y="208"/>
                    </a:cubicBezTo>
                    <a:cubicBezTo>
                      <a:pt x="84" y="205"/>
                      <a:pt x="82" y="201"/>
                      <a:pt x="82" y="197"/>
                    </a:cubicBezTo>
                    <a:cubicBezTo>
                      <a:pt x="85" y="197"/>
                      <a:pt x="88" y="197"/>
                      <a:pt x="90" y="198"/>
                    </a:cubicBezTo>
                    <a:cubicBezTo>
                      <a:pt x="93" y="198"/>
                      <a:pt x="97" y="197"/>
                      <a:pt x="96" y="201"/>
                    </a:cubicBezTo>
                    <a:cubicBezTo>
                      <a:pt x="120" y="200"/>
                      <a:pt x="144" y="200"/>
                      <a:pt x="168" y="199"/>
                    </a:cubicBezTo>
                    <a:cubicBezTo>
                      <a:pt x="169" y="199"/>
                      <a:pt x="171" y="199"/>
                      <a:pt x="173" y="199"/>
                    </a:cubicBezTo>
                    <a:cubicBezTo>
                      <a:pt x="173" y="199"/>
                      <a:pt x="174" y="201"/>
                      <a:pt x="175" y="200"/>
                    </a:cubicBezTo>
                    <a:cubicBezTo>
                      <a:pt x="176" y="199"/>
                      <a:pt x="178" y="199"/>
                      <a:pt x="181" y="199"/>
                    </a:cubicBezTo>
                    <a:cubicBezTo>
                      <a:pt x="186" y="199"/>
                      <a:pt x="192" y="200"/>
                      <a:pt x="198" y="200"/>
                    </a:cubicBezTo>
                    <a:cubicBezTo>
                      <a:pt x="211" y="201"/>
                      <a:pt x="224" y="202"/>
                      <a:pt x="237" y="202"/>
                    </a:cubicBezTo>
                    <a:cubicBezTo>
                      <a:pt x="245" y="202"/>
                      <a:pt x="252" y="201"/>
                      <a:pt x="260" y="201"/>
                    </a:cubicBezTo>
                    <a:cubicBezTo>
                      <a:pt x="271" y="202"/>
                      <a:pt x="283" y="203"/>
                      <a:pt x="294" y="203"/>
                    </a:cubicBezTo>
                    <a:cubicBezTo>
                      <a:pt x="306" y="204"/>
                      <a:pt x="318" y="204"/>
                      <a:pt x="330" y="204"/>
                    </a:cubicBezTo>
                    <a:cubicBezTo>
                      <a:pt x="336" y="204"/>
                      <a:pt x="342" y="205"/>
                      <a:pt x="348" y="205"/>
                    </a:cubicBezTo>
                    <a:cubicBezTo>
                      <a:pt x="350" y="205"/>
                      <a:pt x="352" y="202"/>
                      <a:pt x="354" y="201"/>
                    </a:cubicBezTo>
                    <a:cubicBezTo>
                      <a:pt x="357" y="200"/>
                      <a:pt x="360" y="198"/>
                      <a:pt x="363" y="198"/>
                    </a:cubicBezTo>
                    <a:cubicBezTo>
                      <a:pt x="366" y="198"/>
                      <a:pt x="367" y="197"/>
                      <a:pt x="369" y="196"/>
                    </a:cubicBezTo>
                    <a:cubicBezTo>
                      <a:pt x="372" y="195"/>
                      <a:pt x="377" y="193"/>
                      <a:pt x="381" y="192"/>
                    </a:cubicBezTo>
                    <a:cubicBezTo>
                      <a:pt x="383" y="192"/>
                      <a:pt x="383" y="193"/>
                      <a:pt x="384" y="191"/>
                    </a:cubicBezTo>
                    <a:cubicBezTo>
                      <a:pt x="384" y="191"/>
                      <a:pt x="384" y="190"/>
                      <a:pt x="384" y="189"/>
                    </a:cubicBezTo>
                    <a:cubicBezTo>
                      <a:pt x="384" y="188"/>
                      <a:pt x="384" y="189"/>
                      <a:pt x="385" y="188"/>
                    </a:cubicBezTo>
                    <a:cubicBezTo>
                      <a:pt x="386" y="186"/>
                      <a:pt x="386" y="185"/>
                      <a:pt x="387" y="184"/>
                    </a:cubicBezTo>
                    <a:cubicBezTo>
                      <a:pt x="389" y="183"/>
                      <a:pt x="391" y="183"/>
                      <a:pt x="392" y="183"/>
                    </a:cubicBezTo>
                    <a:cubicBezTo>
                      <a:pt x="395" y="182"/>
                      <a:pt x="398" y="182"/>
                      <a:pt x="400" y="180"/>
                    </a:cubicBezTo>
                    <a:cubicBezTo>
                      <a:pt x="400" y="179"/>
                      <a:pt x="400" y="177"/>
                      <a:pt x="400" y="177"/>
                    </a:cubicBezTo>
                    <a:cubicBezTo>
                      <a:pt x="401" y="176"/>
                      <a:pt x="400" y="174"/>
                      <a:pt x="400" y="174"/>
                    </a:cubicBezTo>
                    <a:cubicBezTo>
                      <a:pt x="401" y="171"/>
                      <a:pt x="406" y="171"/>
                      <a:pt x="408" y="168"/>
                    </a:cubicBezTo>
                    <a:cubicBezTo>
                      <a:pt x="409" y="167"/>
                      <a:pt x="408" y="168"/>
                      <a:pt x="409" y="166"/>
                    </a:cubicBezTo>
                    <a:cubicBezTo>
                      <a:pt x="409" y="165"/>
                      <a:pt x="409" y="164"/>
                      <a:pt x="409" y="163"/>
                    </a:cubicBezTo>
                    <a:cubicBezTo>
                      <a:pt x="408" y="161"/>
                      <a:pt x="414" y="159"/>
                      <a:pt x="415" y="158"/>
                    </a:cubicBezTo>
                    <a:cubicBezTo>
                      <a:pt x="418" y="155"/>
                      <a:pt x="423" y="153"/>
                      <a:pt x="427" y="152"/>
                    </a:cubicBezTo>
                    <a:cubicBezTo>
                      <a:pt x="430" y="150"/>
                      <a:pt x="432" y="150"/>
                      <a:pt x="434" y="148"/>
                    </a:cubicBezTo>
                    <a:cubicBezTo>
                      <a:pt x="439" y="143"/>
                      <a:pt x="444" y="138"/>
                      <a:pt x="449" y="134"/>
                    </a:cubicBezTo>
                    <a:cubicBezTo>
                      <a:pt x="451" y="132"/>
                      <a:pt x="454" y="130"/>
                      <a:pt x="455" y="12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" name="Freeform 1042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8E9D8A4-A4F7-F943-964E-140E0EB57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208"/>
                <a:ext cx="14" cy="16"/>
              </a:xfrm>
              <a:custGeom>
                <a:avLst/>
                <a:gdLst>
                  <a:gd name="T0" fmla="*/ 9 w 9"/>
                  <a:gd name="T1" fmla="*/ 3 h 10"/>
                  <a:gd name="T2" fmla="*/ 2 w 9"/>
                  <a:gd name="T3" fmla="*/ 8 h 10"/>
                  <a:gd name="T4" fmla="*/ 9 w 9"/>
                  <a:gd name="T5" fmla="*/ 3 h 1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0"/>
                  <a:gd name="T11" fmla="*/ 9 w 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0">
                    <a:moveTo>
                      <a:pt x="6" y="2"/>
                    </a:moveTo>
                    <a:cubicBezTo>
                      <a:pt x="3" y="0"/>
                      <a:pt x="0" y="2"/>
                      <a:pt x="1" y="5"/>
                    </a:cubicBezTo>
                    <a:cubicBezTo>
                      <a:pt x="3" y="10"/>
                      <a:pt x="9" y="6"/>
                      <a:pt x="6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6" name="Freeform 10428" descr="© INSCALE GmbH, 05.05.2010&#10;http://www.presentationload.com/">
              <a:extLst>
                <a:ext uri="{FF2B5EF4-FFF2-40B4-BE49-F238E27FC236}">
                  <a16:creationId xmlns:a16="http://schemas.microsoft.com/office/drawing/2014/main" id="{F536F25A-C80E-A144-8B9E-F28AB4E2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2156"/>
              <a:ext cx="548" cy="704"/>
            </a:xfrm>
            <a:custGeom>
              <a:avLst/>
              <a:gdLst>
                <a:gd name="T0" fmla="*/ 234 w 354"/>
                <a:gd name="T1" fmla="*/ 0 h 454"/>
                <a:gd name="T2" fmla="*/ 74 w 354"/>
                <a:gd name="T3" fmla="*/ 2 h 454"/>
                <a:gd name="T4" fmla="*/ 76 w 354"/>
                <a:gd name="T5" fmla="*/ 95 h 454"/>
                <a:gd name="T6" fmla="*/ 67 w 354"/>
                <a:gd name="T7" fmla="*/ 116 h 454"/>
                <a:gd name="T8" fmla="*/ 53 w 354"/>
                <a:gd name="T9" fmla="*/ 118 h 454"/>
                <a:gd name="T10" fmla="*/ 51 w 354"/>
                <a:gd name="T11" fmla="*/ 116 h 454"/>
                <a:gd name="T12" fmla="*/ 40 w 354"/>
                <a:gd name="T13" fmla="*/ 107 h 454"/>
                <a:gd name="T14" fmla="*/ 31 w 354"/>
                <a:gd name="T15" fmla="*/ 109 h 454"/>
                <a:gd name="T16" fmla="*/ 28 w 354"/>
                <a:gd name="T17" fmla="*/ 105 h 454"/>
                <a:gd name="T18" fmla="*/ 15 w 354"/>
                <a:gd name="T19" fmla="*/ 110 h 454"/>
                <a:gd name="T20" fmla="*/ 11 w 354"/>
                <a:gd name="T21" fmla="*/ 119 h 454"/>
                <a:gd name="T22" fmla="*/ 17 w 354"/>
                <a:gd name="T23" fmla="*/ 141 h 454"/>
                <a:gd name="T24" fmla="*/ 14 w 354"/>
                <a:gd name="T25" fmla="*/ 158 h 454"/>
                <a:gd name="T26" fmla="*/ 17 w 354"/>
                <a:gd name="T27" fmla="*/ 171 h 454"/>
                <a:gd name="T28" fmla="*/ 17 w 354"/>
                <a:gd name="T29" fmla="*/ 178 h 454"/>
                <a:gd name="T30" fmla="*/ 22 w 354"/>
                <a:gd name="T31" fmla="*/ 205 h 454"/>
                <a:gd name="T32" fmla="*/ 25 w 354"/>
                <a:gd name="T33" fmla="*/ 233 h 454"/>
                <a:gd name="T34" fmla="*/ 22 w 354"/>
                <a:gd name="T35" fmla="*/ 237 h 454"/>
                <a:gd name="T36" fmla="*/ 20 w 354"/>
                <a:gd name="T37" fmla="*/ 257 h 454"/>
                <a:gd name="T38" fmla="*/ 31 w 354"/>
                <a:gd name="T39" fmla="*/ 281 h 454"/>
                <a:gd name="T40" fmla="*/ 39 w 354"/>
                <a:gd name="T41" fmla="*/ 296 h 454"/>
                <a:gd name="T42" fmla="*/ 39 w 354"/>
                <a:gd name="T43" fmla="*/ 299 h 454"/>
                <a:gd name="T44" fmla="*/ 43 w 354"/>
                <a:gd name="T45" fmla="*/ 316 h 454"/>
                <a:gd name="T46" fmla="*/ 51 w 354"/>
                <a:gd name="T47" fmla="*/ 319 h 454"/>
                <a:gd name="T48" fmla="*/ 67 w 354"/>
                <a:gd name="T49" fmla="*/ 333 h 454"/>
                <a:gd name="T50" fmla="*/ 65 w 354"/>
                <a:gd name="T51" fmla="*/ 340 h 454"/>
                <a:gd name="T52" fmla="*/ 51 w 354"/>
                <a:gd name="T53" fmla="*/ 354 h 454"/>
                <a:gd name="T54" fmla="*/ 39 w 354"/>
                <a:gd name="T55" fmla="*/ 366 h 454"/>
                <a:gd name="T56" fmla="*/ 36 w 354"/>
                <a:gd name="T57" fmla="*/ 372 h 454"/>
                <a:gd name="T58" fmla="*/ 29 w 354"/>
                <a:gd name="T59" fmla="*/ 380 h 454"/>
                <a:gd name="T60" fmla="*/ 31 w 354"/>
                <a:gd name="T61" fmla="*/ 386 h 454"/>
                <a:gd name="T62" fmla="*/ 31 w 354"/>
                <a:gd name="T63" fmla="*/ 394 h 454"/>
                <a:gd name="T64" fmla="*/ 33 w 354"/>
                <a:gd name="T65" fmla="*/ 411 h 454"/>
                <a:gd name="T66" fmla="*/ 29 w 354"/>
                <a:gd name="T67" fmla="*/ 422 h 454"/>
                <a:gd name="T68" fmla="*/ 28 w 354"/>
                <a:gd name="T69" fmla="*/ 430 h 454"/>
                <a:gd name="T70" fmla="*/ 17 w 354"/>
                <a:gd name="T71" fmla="*/ 445 h 454"/>
                <a:gd name="T72" fmla="*/ 12 w 354"/>
                <a:gd name="T73" fmla="*/ 450 h 454"/>
                <a:gd name="T74" fmla="*/ 14 w 354"/>
                <a:gd name="T75" fmla="*/ 462 h 454"/>
                <a:gd name="T76" fmla="*/ 15 w 354"/>
                <a:gd name="T77" fmla="*/ 473 h 454"/>
                <a:gd name="T78" fmla="*/ 15 w 354"/>
                <a:gd name="T79" fmla="*/ 490 h 454"/>
                <a:gd name="T80" fmla="*/ 22 w 354"/>
                <a:gd name="T81" fmla="*/ 493 h 454"/>
                <a:gd name="T82" fmla="*/ 34 w 354"/>
                <a:gd name="T83" fmla="*/ 501 h 454"/>
                <a:gd name="T84" fmla="*/ 34 w 354"/>
                <a:gd name="T85" fmla="*/ 506 h 454"/>
                <a:gd name="T86" fmla="*/ 33 w 354"/>
                <a:gd name="T87" fmla="*/ 518 h 454"/>
                <a:gd name="T88" fmla="*/ 25 w 354"/>
                <a:gd name="T89" fmla="*/ 529 h 454"/>
                <a:gd name="T90" fmla="*/ 6 w 354"/>
                <a:gd name="T91" fmla="*/ 543 h 454"/>
                <a:gd name="T92" fmla="*/ 3 w 354"/>
                <a:gd name="T93" fmla="*/ 550 h 454"/>
                <a:gd name="T94" fmla="*/ 5 w 354"/>
                <a:gd name="T95" fmla="*/ 552 h 454"/>
                <a:gd name="T96" fmla="*/ 9 w 354"/>
                <a:gd name="T97" fmla="*/ 561 h 454"/>
                <a:gd name="T98" fmla="*/ 113 w 354"/>
                <a:gd name="T99" fmla="*/ 603 h 454"/>
                <a:gd name="T100" fmla="*/ 322 w 354"/>
                <a:gd name="T101" fmla="*/ 688 h 454"/>
                <a:gd name="T102" fmla="*/ 359 w 354"/>
                <a:gd name="T103" fmla="*/ 704 h 454"/>
                <a:gd name="T104" fmla="*/ 539 w 354"/>
                <a:gd name="T105" fmla="*/ 704 h 454"/>
                <a:gd name="T106" fmla="*/ 548 w 354"/>
                <a:gd name="T107" fmla="*/ 684 h 454"/>
                <a:gd name="T108" fmla="*/ 548 w 354"/>
                <a:gd name="T109" fmla="*/ 591 h 454"/>
                <a:gd name="T110" fmla="*/ 548 w 354"/>
                <a:gd name="T111" fmla="*/ 113 h 454"/>
                <a:gd name="T112" fmla="*/ 458 w 354"/>
                <a:gd name="T113" fmla="*/ 2 h 4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454"/>
                <a:gd name="T173" fmla="*/ 354 w 354"/>
                <a:gd name="T174" fmla="*/ 454 h 4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454">
                  <a:moveTo>
                    <a:pt x="296" y="1"/>
                  </a:moveTo>
                  <a:cubicBezTo>
                    <a:pt x="247" y="0"/>
                    <a:pt x="199" y="0"/>
                    <a:pt x="151" y="0"/>
                  </a:cubicBezTo>
                  <a:cubicBezTo>
                    <a:pt x="128" y="0"/>
                    <a:pt x="105" y="0"/>
                    <a:pt x="82" y="0"/>
                  </a:cubicBezTo>
                  <a:cubicBezTo>
                    <a:pt x="79" y="0"/>
                    <a:pt x="48" y="0"/>
                    <a:pt x="48" y="1"/>
                  </a:cubicBezTo>
                  <a:cubicBezTo>
                    <a:pt x="49" y="13"/>
                    <a:pt x="49" y="26"/>
                    <a:pt x="49" y="38"/>
                  </a:cubicBezTo>
                  <a:cubicBezTo>
                    <a:pt x="49" y="46"/>
                    <a:pt x="49" y="54"/>
                    <a:pt x="49" y="61"/>
                  </a:cubicBezTo>
                  <a:cubicBezTo>
                    <a:pt x="49" y="64"/>
                    <a:pt x="48" y="66"/>
                    <a:pt x="46" y="69"/>
                  </a:cubicBezTo>
                  <a:cubicBezTo>
                    <a:pt x="44" y="71"/>
                    <a:pt x="44" y="72"/>
                    <a:pt x="43" y="75"/>
                  </a:cubicBezTo>
                  <a:cubicBezTo>
                    <a:pt x="42" y="78"/>
                    <a:pt x="43" y="78"/>
                    <a:pt x="40" y="79"/>
                  </a:cubicBezTo>
                  <a:cubicBezTo>
                    <a:pt x="36" y="79"/>
                    <a:pt x="36" y="78"/>
                    <a:pt x="34" y="76"/>
                  </a:cubicBezTo>
                  <a:cubicBezTo>
                    <a:pt x="34" y="76"/>
                    <a:pt x="33" y="76"/>
                    <a:pt x="33" y="76"/>
                  </a:cubicBezTo>
                  <a:cubicBezTo>
                    <a:pt x="32" y="75"/>
                    <a:pt x="33" y="75"/>
                    <a:pt x="33" y="75"/>
                  </a:cubicBezTo>
                  <a:cubicBezTo>
                    <a:pt x="32" y="74"/>
                    <a:pt x="32" y="73"/>
                    <a:pt x="31" y="72"/>
                  </a:cubicBezTo>
                  <a:cubicBezTo>
                    <a:pt x="30" y="70"/>
                    <a:pt x="28" y="67"/>
                    <a:pt x="26" y="69"/>
                  </a:cubicBezTo>
                  <a:cubicBezTo>
                    <a:pt x="25" y="70"/>
                    <a:pt x="25" y="71"/>
                    <a:pt x="24" y="69"/>
                  </a:cubicBezTo>
                  <a:cubicBezTo>
                    <a:pt x="23" y="69"/>
                    <a:pt x="21" y="70"/>
                    <a:pt x="20" y="70"/>
                  </a:cubicBezTo>
                  <a:cubicBezTo>
                    <a:pt x="21" y="70"/>
                    <a:pt x="21" y="69"/>
                    <a:pt x="20" y="68"/>
                  </a:cubicBezTo>
                  <a:cubicBezTo>
                    <a:pt x="20" y="68"/>
                    <a:pt x="18" y="68"/>
                    <a:pt x="18" y="68"/>
                  </a:cubicBezTo>
                  <a:cubicBezTo>
                    <a:pt x="16" y="68"/>
                    <a:pt x="14" y="69"/>
                    <a:pt x="14" y="69"/>
                  </a:cubicBezTo>
                  <a:cubicBezTo>
                    <a:pt x="13" y="70"/>
                    <a:pt x="11" y="71"/>
                    <a:pt x="10" y="71"/>
                  </a:cubicBezTo>
                  <a:cubicBezTo>
                    <a:pt x="9" y="72"/>
                    <a:pt x="6" y="71"/>
                    <a:pt x="5" y="73"/>
                  </a:cubicBezTo>
                  <a:cubicBezTo>
                    <a:pt x="5" y="74"/>
                    <a:pt x="7" y="77"/>
                    <a:pt x="7" y="77"/>
                  </a:cubicBezTo>
                  <a:cubicBezTo>
                    <a:pt x="7" y="79"/>
                    <a:pt x="6" y="80"/>
                    <a:pt x="6" y="82"/>
                  </a:cubicBezTo>
                  <a:cubicBezTo>
                    <a:pt x="6" y="85"/>
                    <a:pt x="9" y="89"/>
                    <a:pt x="11" y="91"/>
                  </a:cubicBezTo>
                  <a:cubicBezTo>
                    <a:pt x="7" y="93"/>
                    <a:pt x="9" y="95"/>
                    <a:pt x="9" y="99"/>
                  </a:cubicBezTo>
                  <a:cubicBezTo>
                    <a:pt x="9" y="100"/>
                    <a:pt x="9" y="102"/>
                    <a:pt x="9" y="102"/>
                  </a:cubicBezTo>
                  <a:cubicBezTo>
                    <a:pt x="8" y="104"/>
                    <a:pt x="9" y="104"/>
                    <a:pt x="9" y="105"/>
                  </a:cubicBezTo>
                  <a:cubicBezTo>
                    <a:pt x="9" y="107"/>
                    <a:pt x="10" y="109"/>
                    <a:pt x="11" y="110"/>
                  </a:cubicBezTo>
                  <a:cubicBezTo>
                    <a:pt x="11" y="112"/>
                    <a:pt x="11" y="111"/>
                    <a:pt x="11" y="113"/>
                  </a:cubicBezTo>
                  <a:cubicBezTo>
                    <a:pt x="11" y="114"/>
                    <a:pt x="10" y="113"/>
                    <a:pt x="11" y="115"/>
                  </a:cubicBezTo>
                  <a:cubicBezTo>
                    <a:pt x="12" y="117"/>
                    <a:pt x="10" y="119"/>
                    <a:pt x="10" y="121"/>
                  </a:cubicBezTo>
                  <a:cubicBezTo>
                    <a:pt x="10" y="124"/>
                    <a:pt x="13" y="129"/>
                    <a:pt x="14" y="132"/>
                  </a:cubicBezTo>
                  <a:cubicBezTo>
                    <a:pt x="15" y="134"/>
                    <a:pt x="15" y="136"/>
                    <a:pt x="15" y="138"/>
                  </a:cubicBezTo>
                  <a:cubicBezTo>
                    <a:pt x="16" y="140"/>
                    <a:pt x="18" y="150"/>
                    <a:pt x="16" y="150"/>
                  </a:cubicBezTo>
                  <a:cubicBezTo>
                    <a:pt x="15" y="150"/>
                    <a:pt x="13" y="150"/>
                    <a:pt x="12" y="151"/>
                  </a:cubicBezTo>
                  <a:cubicBezTo>
                    <a:pt x="11" y="153"/>
                    <a:pt x="13" y="153"/>
                    <a:pt x="14" y="153"/>
                  </a:cubicBezTo>
                  <a:cubicBezTo>
                    <a:pt x="15" y="156"/>
                    <a:pt x="13" y="156"/>
                    <a:pt x="13" y="159"/>
                  </a:cubicBezTo>
                  <a:cubicBezTo>
                    <a:pt x="13" y="161"/>
                    <a:pt x="13" y="163"/>
                    <a:pt x="13" y="166"/>
                  </a:cubicBezTo>
                  <a:cubicBezTo>
                    <a:pt x="13" y="169"/>
                    <a:pt x="12" y="170"/>
                    <a:pt x="15" y="172"/>
                  </a:cubicBezTo>
                  <a:cubicBezTo>
                    <a:pt x="17" y="174"/>
                    <a:pt x="17" y="178"/>
                    <a:pt x="20" y="181"/>
                  </a:cubicBezTo>
                  <a:cubicBezTo>
                    <a:pt x="21" y="182"/>
                    <a:pt x="22" y="183"/>
                    <a:pt x="23" y="185"/>
                  </a:cubicBezTo>
                  <a:cubicBezTo>
                    <a:pt x="24" y="187"/>
                    <a:pt x="25" y="188"/>
                    <a:pt x="25" y="191"/>
                  </a:cubicBezTo>
                  <a:cubicBezTo>
                    <a:pt x="25" y="191"/>
                    <a:pt x="26" y="192"/>
                    <a:pt x="26" y="192"/>
                  </a:cubicBezTo>
                  <a:cubicBezTo>
                    <a:pt x="26" y="192"/>
                    <a:pt x="25" y="192"/>
                    <a:pt x="25" y="193"/>
                  </a:cubicBezTo>
                  <a:cubicBezTo>
                    <a:pt x="26" y="194"/>
                    <a:pt x="27" y="195"/>
                    <a:pt x="28" y="196"/>
                  </a:cubicBezTo>
                  <a:cubicBezTo>
                    <a:pt x="29" y="199"/>
                    <a:pt x="27" y="202"/>
                    <a:pt x="28" y="204"/>
                  </a:cubicBezTo>
                  <a:cubicBezTo>
                    <a:pt x="29" y="205"/>
                    <a:pt x="30" y="204"/>
                    <a:pt x="31" y="204"/>
                  </a:cubicBezTo>
                  <a:cubicBezTo>
                    <a:pt x="31" y="204"/>
                    <a:pt x="33" y="205"/>
                    <a:pt x="33" y="206"/>
                  </a:cubicBezTo>
                  <a:cubicBezTo>
                    <a:pt x="35" y="207"/>
                    <a:pt x="36" y="209"/>
                    <a:pt x="38" y="211"/>
                  </a:cubicBezTo>
                  <a:cubicBezTo>
                    <a:pt x="40" y="212"/>
                    <a:pt x="41" y="212"/>
                    <a:pt x="43" y="215"/>
                  </a:cubicBezTo>
                  <a:cubicBezTo>
                    <a:pt x="43" y="216"/>
                    <a:pt x="43" y="217"/>
                    <a:pt x="43" y="218"/>
                  </a:cubicBezTo>
                  <a:cubicBezTo>
                    <a:pt x="43" y="220"/>
                    <a:pt x="43" y="218"/>
                    <a:pt x="42" y="219"/>
                  </a:cubicBezTo>
                  <a:cubicBezTo>
                    <a:pt x="40" y="221"/>
                    <a:pt x="39" y="223"/>
                    <a:pt x="38" y="225"/>
                  </a:cubicBezTo>
                  <a:cubicBezTo>
                    <a:pt x="36" y="226"/>
                    <a:pt x="34" y="226"/>
                    <a:pt x="33" y="228"/>
                  </a:cubicBezTo>
                  <a:cubicBezTo>
                    <a:pt x="31" y="230"/>
                    <a:pt x="29" y="230"/>
                    <a:pt x="27" y="231"/>
                  </a:cubicBezTo>
                  <a:cubicBezTo>
                    <a:pt x="25" y="232"/>
                    <a:pt x="24" y="234"/>
                    <a:pt x="25" y="236"/>
                  </a:cubicBezTo>
                  <a:cubicBezTo>
                    <a:pt x="25" y="238"/>
                    <a:pt x="24" y="238"/>
                    <a:pt x="24" y="239"/>
                  </a:cubicBezTo>
                  <a:cubicBezTo>
                    <a:pt x="24" y="239"/>
                    <a:pt x="23" y="239"/>
                    <a:pt x="23" y="240"/>
                  </a:cubicBezTo>
                  <a:cubicBezTo>
                    <a:pt x="23" y="240"/>
                    <a:pt x="24" y="240"/>
                    <a:pt x="23" y="240"/>
                  </a:cubicBezTo>
                  <a:cubicBezTo>
                    <a:pt x="22" y="242"/>
                    <a:pt x="19" y="244"/>
                    <a:pt x="19" y="245"/>
                  </a:cubicBezTo>
                  <a:cubicBezTo>
                    <a:pt x="19" y="246"/>
                    <a:pt x="20" y="247"/>
                    <a:pt x="21" y="248"/>
                  </a:cubicBezTo>
                  <a:cubicBezTo>
                    <a:pt x="21" y="248"/>
                    <a:pt x="19" y="248"/>
                    <a:pt x="20" y="249"/>
                  </a:cubicBezTo>
                  <a:cubicBezTo>
                    <a:pt x="22" y="251"/>
                    <a:pt x="20" y="250"/>
                    <a:pt x="20" y="251"/>
                  </a:cubicBezTo>
                  <a:cubicBezTo>
                    <a:pt x="20" y="252"/>
                    <a:pt x="19" y="252"/>
                    <a:pt x="20" y="254"/>
                  </a:cubicBezTo>
                  <a:cubicBezTo>
                    <a:pt x="20" y="256"/>
                    <a:pt x="20" y="259"/>
                    <a:pt x="21" y="261"/>
                  </a:cubicBezTo>
                  <a:cubicBezTo>
                    <a:pt x="21" y="263"/>
                    <a:pt x="21" y="263"/>
                    <a:pt x="21" y="265"/>
                  </a:cubicBezTo>
                  <a:cubicBezTo>
                    <a:pt x="20" y="265"/>
                    <a:pt x="18" y="266"/>
                    <a:pt x="20" y="267"/>
                  </a:cubicBezTo>
                  <a:cubicBezTo>
                    <a:pt x="19" y="268"/>
                    <a:pt x="20" y="271"/>
                    <a:pt x="19" y="272"/>
                  </a:cubicBezTo>
                  <a:cubicBezTo>
                    <a:pt x="18" y="273"/>
                    <a:pt x="19" y="274"/>
                    <a:pt x="19" y="275"/>
                  </a:cubicBezTo>
                  <a:cubicBezTo>
                    <a:pt x="19" y="276"/>
                    <a:pt x="19" y="276"/>
                    <a:pt x="18" y="277"/>
                  </a:cubicBezTo>
                  <a:cubicBezTo>
                    <a:pt x="17" y="279"/>
                    <a:pt x="16" y="280"/>
                    <a:pt x="15" y="282"/>
                  </a:cubicBezTo>
                  <a:cubicBezTo>
                    <a:pt x="14" y="283"/>
                    <a:pt x="13" y="288"/>
                    <a:pt x="11" y="287"/>
                  </a:cubicBezTo>
                  <a:cubicBezTo>
                    <a:pt x="10" y="286"/>
                    <a:pt x="9" y="287"/>
                    <a:pt x="8" y="287"/>
                  </a:cubicBezTo>
                  <a:cubicBezTo>
                    <a:pt x="7" y="289"/>
                    <a:pt x="8" y="288"/>
                    <a:pt x="8" y="290"/>
                  </a:cubicBezTo>
                  <a:cubicBezTo>
                    <a:pt x="9" y="293"/>
                    <a:pt x="8" y="293"/>
                    <a:pt x="7" y="296"/>
                  </a:cubicBezTo>
                  <a:cubicBezTo>
                    <a:pt x="7" y="297"/>
                    <a:pt x="8" y="297"/>
                    <a:pt x="9" y="298"/>
                  </a:cubicBezTo>
                  <a:cubicBezTo>
                    <a:pt x="11" y="298"/>
                    <a:pt x="10" y="299"/>
                    <a:pt x="10" y="300"/>
                  </a:cubicBezTo>
                  <a:cubicBezTo>
                    <a:pt x="10" y="301"/>
                    <a:pt x="10" y="303"/>
                    <a:pt x="10" y="305"/>
                  </a:cubicBezTo>
                  <a:cubicBezTo>
                    <a:pt x="11" y="307"/>
                    <a:pt x="9" y="309"/>
                    <a:pt x="9" y="312"/>
                  </a:cubicBezTo>
                  <a:cubicBezTo>
                    <a:pt x="8" y="313"/>
                    <a:pt x="10" y="315"/>
                    <a:pt x="10" y="316"/>
                  </a:cubicBezTo>
                  <a:cubicBezTo>
                    <a:pt x="11" y="317"/>
                    <a:pt x="11" y="319"/>
                    <a:pt x="12" y="317"/>
                  </a:cubicBezTo>
                  <a:cubicBezTo>
                    <a:pt x="12" y="315"/>
                    <a:pt x="13" y="318"/>
                    <a:pt x="14" y="318"/>
                  </a:cubicBezTo>
                  <a:cubicBezTo>
                    <a:pt x="16" y="319"/>
                    <a:pt x="18" y="316"/>
                    <a:pt x="20" y="318"/>
                  </a:cubicBezTo>
                  <a:cubicBezTo>
                    <a:pt x="21" y="319"/>
                    <a:pt x="21" y="321"/>
                    <a:pt x="22" y="323"/>
                  </a:cubicBezTo>
                  <a:cubicBezTo>
                    <a:pt x="22" y="323"/>
                    <a:pt x="23" y="322"/>
                    <a:pt x="23" y="323"/>
                  </a:cubicBezTo>
                  <a:cubicBezTo>
                    <a:pt x="23" y="324"/>
                    <a:pt x="22" y="325"/>
                    <a:pt x="22" y="326"/>
                  </a:cubicBezTo>
                  <a:cubicBezTo>
                    <a:pt x="23" y="327"/>
                    <a:pt x="23" y="327"/>
                    <a:pt x="23" y="328"/>
                  </a:cubicBezTo>
                  <a:cubicBezTo>
                    <a:pt x="24" y="331"/>
                    <a:pt x="23" y="333"/>
                    <a:pt x="21" y="334"/>
                  </a:cubicBezTo>
                  <a:cubicBezTo>
                    <a:pt x="20" y="336"/>
                    <a:pt x="19" y="337"/>
                    <a:pt x="19" y="340"/>
                  </a:cubicBezTo>
                  <a:cubicBezTo>
                    <a:pt x="19" y="340"/>
                    <a:pt x="16" y="341"/>
                    <a:pt x="16" y="341"/>
                  </a:cubicBezTo>
                  <a:cubicBezTo>
                    <a:pt x="14" y="342"/>
                    <a:pt x="9" y="340"/>
                    <a:pt x="9" y="341"/>
                  </a:cubicBezTo>
                  <a:cubicBezTo>
                    <a:pt x="7" y="342"/>
                    <a:pt x="6" y="348"/>
                    <a:pt x="4" y="350"/>
                  </a:cubicBezTo>
                  <a:cubicBezTo>
                    <a:pt x="3" y="351"/>
                    <a:pt x="3" y="350"/>
                    <a:pt x="2" y="352"/>
                  </a:cubicBezTo>
                  <a:cubicBezTo>
                    <a:pt x="2" y="352"/>
                    <a:pt x="2" y="355"/>
                    <a:pt x="2" y="355"/>
                  </a:cubicBezTo>
                  <a:cubicBezTo>
                    <a:pt x="2" y="356"/>
                    <a:pt x="3" y="355"/>
                    <a:pt x="3" y="355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8"/>
                    <a:pt x="2" y="358"/>
                    <a:pt x="3" y="360"/>
                  </a:cubicBezTo>
                  <a:cubicBezTo>
                    <a:pt x="0" y="360"/>
                    <a:pt x="5" y="362"/>
                    <a:pt x="6" y="362"/>
                  </a:cubicBezTo>
                  <a:cubicBezTo>
                    <a:pt x="12" y="365"/>
                    <a:pt x="18" y="367"/>
                    <a:pt x="24" y="369"/>
                  </a:cubicBezTo>
                  <a:cubicBezTo>
                    <a:pt x="40" y="376"/>
                    <a:pt x="57" y="383"/>
                    <a:pt x="73" y="389"/>
                  </a:cubicBezTo>
                  <a:cubicBezTo>
                    <a:pt x="93" y="398"/>
                    <a:pt x="114" y="406"/>
                    <a:pt x="134" y="414"/>
                  </a:cubicBezTo>
                  <a:cubicBezTo>
                    <a:pt x="159" y="424"/>
                    <a:pt x="183" y="434"/>
                    <a:pt x="208" y="444"/>
                  </a:cubicBezTo>
                  <a:cubicBezTo>
                    <a:pt x="211" y="446"/>
                    <a:pt x="213" y="447"/>
                    <a:pt x="216" y="448"/>
                  </a:cubicBezTo>
                  <a:cubicBezTo>
                    <a:pt x="221" y="450"/>
                    <a:pt x="227" y="454"/>
                    <a:pt x="232" y="454"/>
                  </a:cubicBezTo>
                  <a:cubicBezTo>
                    <a:pt x="244" y="454"/>
                    <a:pt x="257" y="454"/>
                    <a:pt x="269" y="454"/>
                  </a:cubicBezTo>
                  <a:cubicBezTo>
                    <a:pt x="295" y="454"/>
                    <a:pt x="321" y="454"/>
                    <a:pt x="348" y="454"/>
                  </a:cubicBezTo>
                  <a:cubicBezTo>
                    <a:pt x="349" y="454"/>
                    <a:pt x="354" y="454"/>
                    <a:pt x="354" y="453"/>
                  </a:cubicBezTo>
                  <a:cubicBezTo>
                    <a:pt x="354" y="449"/>
                    <a:pt x="354" y="445"/>
                    <a:pt x="354" y="441"/>
                  </a:cubicBezTo>
                  <a:cubicBezTo>
                    <a:pt x="354" y="438"/>
                    <a:pt x="354" y="435"/>
                    <a:pt x="354" y="431"/>
                  </a:cubicBezTo>
                  <a:cubicBezTo>
                    <a:pt x="354" y="414"/>
                    <a:pt x="354" y="397"/>
                    <a:pt x="354" y="381"/>
                  </a:cubicBezTo>
                  <a:cubicBezTo>
                    <a:pt x="354" y="339"/>
                    <a:pt x="354" y="296"/>
                    <a:pt x="354" y="254"/>
                  </a:cubicBezTo>
                  <a:cubicBezTo>
                    <a:pt x="354" y="194"/>
                    <a:pt x="354" y="134"/>
                    <a:pt x="354" y="73"/>
                  </a:cubicBezTo>
                  <a:cubicBezTo>
                    <a:pt x="354" y="49"/>
                    <a:pt x="354" y="25"/>
                    <a:pt x="354" y="1"/>
                  </a:cubicBezTo>
                  <a:cubicBezTo>
                    <a:pt x="335" y="1"/>
                    <a:pt x="315" y="1"/>
                    <a:pt x="296" y="1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10429" descr="© INSCALE GmbH, 05.05.2010&#10;http://www.presentationload.com/">
              <a:extLst>
                <a:ext uri="{FF2B5EF4-FFF2-40B4-BE49-F238E27FC236}">
                  <a16:creationId xmlns:a16="http://schemas.microsoft.com/office/drawing/2014/main" id="{B061455D-7285-5546-B3D2-BCC29BD8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156"/>
              <a:ext cx="812" cy="422"/>
            </a:xfrm>
            <a:custGeom>
              <a:avLst/>
              <a:gdLst>
                <a:gd name="T0" fmla="*/ 804 w 524"/>
                <a:gd name="T1" fmla="*/ 155 h 272"/>
                <a:gd name="T2" fmla="*/ 793 w 524"/>
                <a:gd name="T3" fmla="*/ 0 h 272"/>
                <a:gd name="T4" fmla="*/ 108 w 524"/>
                <a:gd name="T5" fmla="*/ 2 h 272"/>
                <a:gd name="T6" fmla="*/ 59 w 524"/>
                <a:gd name="T7" fmla="*/ 62 h 272"/>
                <a:gd name="T8" fmla="*/ 284 w 524"/>
                <a:gd name="T9" fmla="*/ 180 h 272"/>
                <a:gd name="T10" fmla="*/ 302 w 524"/>
                <a:gd name="T11" fmla="*/ 317 h 272"/>
                <a:gd name="T12" fmla="*/ 319 w 524"/>
                <a:gd name="T13" fmla="*/ 327 h 272"/>
                <a:gd name="T14" fmla="*/ 342 w 524"/>
                <a:gd name="T15" fmla="*/ 321 h 272"/>
                <a:gd name="T16" fmla="*/ 350 w 524"/>
                <a:gd name="T17" fmla="*/ 323 h 272"/>
                <a:gd name="T18" fmla="*/ 358 w 524"/>
                <a:gd name="T19" fmla="*/ 330 h 272"/>
                <a:gd name="T20" fmla="*/ 361 w 524"/>
                <a:gd name="T21" fmla="*/ 346 h 272"/>
                <a:gd name="T22" fmla="*/ 375 w 524"/>
                <a:gd name="T23" fmla="*/ 348 h 272"/>
                <a:gd name="T24" fmla="*/ 386 w 524"/>
                <a:gd name="T25" fmla="*/ 351 h 272"/>
                <a:gd name="T26" fmla="*/ 397 w 524"/>
                <a:gd name="T27" fmla="*/ 354 h 272"/>
                <a:gd name="T28" fmla="*/ 412 w 524"/>
                <a:gd name="T29" fmla="*/ 352 h 272"/>
                <a:gd name="T30" fmla="*/ 421 w 524"/>
                <a:gd name="T31" fmla="*/ 358 h 272"/>
                <a:gd name="T32" fmla="*/ 446 w 524"/>
                <a:gd name="T33" fmla="*/ 357 h 272"/>
                <a:gd name="T34" fmla="*/ 463 w 524"/>
                <a:gd name="T35" fmla="*/ 355 h 272"/>
                <a:gd name="T36" fmla="*/ 463 w 524"/>
                <a:gd name="T37" fmla="*/ 368 h 272"/>
                <a:gd name="T38" fmla="*/ 477 w 524"/>
                <a:gd name="T39" fmla="*/ 374 h 272"/>
                <a:gd name="T40" fmla="*/ 474 w 524"/>
                <a:gd name="T41" fmla="*/ 385 h 272"/>
                <a:gd name="T42" fmla="*/ 496 w 524"/>
                <a:gd name="T43" fmla="*/ 382 h 272"/>
                <a:gd name="T44" fmla="*/ 511 w 524"/>
                <a:gd name="T45" fmla="*/ 379 h 272"/>
                <a:gd name="T46" fmla="*/ 535 w 524"/>
                <a:gd name="T47" fmla="*/ 389 h 272"/>
                <a:gd name="T48" fmla="*/ 545 w 524"/>
                <a:gd name="T49" fmla="*/ 385 h 272"/>
                <a:gd name="T50" fmla="*/ 559 w 524"/>
                <a:gd name="T51" fmla="*/ 406 h 272"/>
                <a:gd name="T52" fmla="*/ 566 w 524"/>
                <a:gd name="T53" fmla="*/ 393 h 272"/>
                <a:gd name="T54" fmla="*/ 573 w 524"/>
                <a:gd name="T55" fmla="*/ 379 h 272"/>
                <a:gd name="T56" fmla="*/ 587 w 524"/>
                <a:gd name="T57" fmla="*/ 389 h 272"/>
                <a:gd name="T58" fmla="*/ 601 w 524"/>
                <a:gd name="T59" fmla="*/ 385 h 272"/>
                <a:gd name="T60" fmla="*/ 611 w 524"/>
                <a:gd name="T61" fmla="*/ 396 h 272"/>
                <a:gd name="T62" fmla="*/ 632 w 524"/>
                <a:gd name="T63" fmla="*/ 410 h 272"/>
                <a:gd name="T64" fmla="*/ 648 w 524"/>
                <a:gd name="T65" fmla="*/ 396 h 272"/>
                <a:gd name="T66" fmla="*/ 660 w 524"/>
                <a:gd name="T67" fmla="*/ 393 h 272"/>
                <a:gd name="T68" fmla="*/ 668 w 524"/>
                <a:gd name="T69" fmla="*/ 386 h 272"/>
                <a:gd name="T70" fmla="*/ 685 w 524"/>
                <a:gd name="T71" fmla="*/ 389 h 272"/>
                <a:gd name="T72" fmla="*/ 691 w 524"/>
                <a:gd name="T73" fmla="*/ 386 h 272"/>
                <a:gd name="T74" fmla="*/ 705 w 524"/>
                <a:gd name="T75" fmla="*/ 385 h 272"/>
                <a:gd name="T76" fmla="*/ 713 w 524"/>
                <a:gd name="T77" fmla="*/ 386 h 272"/>
                <a:gd name="T78" fmla="*/ 725 w 524"/>
                <a:gd name="T79" fmla="*/ 386 h 272"/>
                <a:gd name="T80" fmla="*/ 731 w 524"/>
                <a:gd name="T81" fmla="*/ 386 h 272"/>
                <a:gd name="T82" fmla="*/ 745 w 524"/>
                <a:gd name="T83" fmla="*/ 385 h 272"/>
                <a:gd name="T84" fmla="*/ 753 w 524"/>
                <a:gd name="T85" fmla="*/ 389 h 272"/>
                <a:gd name="T86" fmla="*/ 764 w 524"/>
                <a:gd name="T87" fmla="*/ 394 h 272"/>
                <a:gd name="T88" fmla="*/ 773 w 524"/>
                <a:gd name="T89" fmla="*/ 405 h 272"/>
                <a:gd name="T90" fmla="*/ 779 w 524"/>
                <a:gd name="T91" fmla="*/ 402 h 272"/>
                <a:gd name="T92" fmla="*/ 787 w 524"/>
                <a:gd name="T93" fmla="*/ 411 h 272"/>
                <a:gd name="T94" fmla="*/ 792 w 524"/>
                <a:gd name="T95" fmla="*/ 413 h 272"/>
                <a:gd name="T96" fmla="*/ 800 w 524"/>
                <a:gd name="T97" fmla="*/ 414 h 272"/>
                <a:gd name="T98" fmla="*/ 803 w 524"/>
                <a:gd name="T99" fmla="*/ 417 h 272"/>
                <a:gd name="T100" fmla="*/ 807 w 524"/>
                <a:gd name="T101" fmla="*/ 315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4"/>
                <a:gd name="T154" fmla="*/ 0 h 272"/>
                <a:gd name="T155" fmla="*/ 524 w 524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4" h="272">
                  <a:moveTo>
                    <a:pt x="523" y="130"/>
                  </a:moveTo>
                  <a:cubicBezTo>
                    <a:pt x="524" y="126"/>
                    <a:pt x="522" y="120"/>
                    <a:pt x="521" y="115"/>
                  </a:cubicBezTo>
                  <a:cubicBezTo>
                    <a:pt x="521" y="110"/>
                    <a:pt x="520" y="105"/>
                    <a:pt x="519" y="100"/>
                  </a:cubicBezTo>
                  <a:cubicBezTo>
                    <a:pt x="518" y="89"/>
                    <a:pt x="517" y="78"/>
                    <a:pt x="515" y="67"/>
                  </a:cubicBezTo>
                  <a:cubicBezTo>
                    <a:pt x="514" y="56"/>
                    <a:pt x="512" y="45"/>
                    <a:pt x="512" y="33"/>
                  </a:cubicBezTo>
                  <a:cubicBezTo>
                    <a:pt x="512" y="22"/>
                    <a:pt x="512" y="11"/>
                    <a:pt x="512" y="0"/>
                  </a:cubicBezTo>
                  <a:cubicBezTo>
                    <a:pt x="464" y="1"/>
                    <a:pt x="416" y="0"/>
                    <a:pt x="369" y="0"/>
                  </a:cubicBezTo>
                  <a:cubicBezTo>
                    <a:pt x="320" y="1"/>
                    <a:pt x="270" y="0"/>
                    <a:pt x="221" y="0"/>
                  </a:cubicBezTo>
                  <a:cubicBezTo>
                    <a:pt x="171" y="1"/>
                    <a:pt x="121" y="1"/>
                    <a:pt x="70" y="1"/>
                  </a:cubicBezTo>
                  <a:cubicBezTo>
                    <a:pt x="47" y="1"/>
                    <a:pt x="23" y="1"/>
                    <a:pt x="0" y="1"/>
                  </a:cubicBezTo>
                  <a:cubicBezTo>
                    <a:pt x="0" y="14"/>
                    <a:pt x="0" y="27"/>
                    <a:pt x="0" y="40"/>
                  </a:cubicBezTo>
                  <a:cubicBezTo>
                    <a:pt x="0" y="41"/>
                    <a:pt x="34" y="40"/>
                    <a:pt x="38" y="40"/>
                  </a:cubicBezTo>
                  <a:cubicBezTo>
                    <a:pt x="63" y="40"/>
                    <a:pt x="88" y="40"/>
                    <a:pt x="113" y="40"/>
                  </a:cubicBezTo>
                  <a:cubicBezTo>
                    <a:pt x="136" y="40"/>
                    <a:pt x="160" y="40"/>
                    <a:pt x="183" y="40"/>
                  </a:cubicBezTo>
                  <a:cubicBezTo>
                    <a:pt x="183" y="40"/>
                    <a:pt x="183" y="108"/>
                    <a:pt x="183" y="116"/>
                  </a:cubicBezTo>
                  <a:cubicBezTo>
                    <a:pt x="183" y="143"/>
                    <a:pt x="183" y="169"/>
                    <a:pt x="183" y="196"/>
                  </a:cubicBezTo>
                  <a:cubicBezTo>
                    <a:pt x="187" y="195"/>
                    <a:pt x="187" y="193"/>
                    <a:pt x="190" y="196"/>
                  </a:cubicBezTo>
                  <a:cubicBezTo>
                    <a:pt x="192" y="199"/>
                    <a:pt x="193" y="201"/>
                    <a:pt x="195" y="204"/>
                  </a:cubicBezTo>
                  <a:cubicBezTo>
                    <a:pt x="196" y="205"/>
                    <a:pt x="198" y="207"/>
                    <a:pt x="199" y="207"/>
                  </a:cubicBezTo>
                  <a:cubicBezTo>
                    <a:pt x="201" y="208"/>
                    <a:pt x="201" y="209"/>
                    <a:pt x="202" y="210"/>
                  </a:cubicBezTo>
                  <a:cubicBezTo>
                    <a:pt x="202" y="210"/>
                    <a:pt x="205" y="211"/>
                    <a:pt x="206" y="211"/>
                  </a:cubicBezTo>
                  <a:cubicBezTo>
                    <a:pt x="208" y="210"/>
                    <a:pt x="207" y="209"/>
                    <a:pt x="209" y="208"/>
                  </a:cubicBezTo>
                  <a:cubicBezTo>
                    <a:pt x="211" y="206"/>
                    <a:pt x="212" y="208"/>
                    <a:pt x="215" y="209"/>
                  </a:cubicBezTo>
                  <a:cubicBezTo>
                    <a:pt x="217" y="210"/>
                    <a:pt x="221" y="212"/>
                    <a:pt x="221" y="207"/>
                  </a:cubicBezTo>
                  <a:cubicBezTo>
                    <a:pt x="221" y="206"/>
                    <a:pt x="220" y="205"/>
                    <a:pt x="221" y="205"/>
                  </a:cubicBezTo>
                  <a:cubicBezTo>
                    <a:pt x="222" y="203"/>
                    <a:pt x="222" y="205"/>
                    <a:pt x="224" y="206"/>
                  </a:cubicBezTo>
                  <a:cubicBezTo>
                    <a:pt x="225" y="207"/>
                    <a:pt x="225" y="207"/>
                    <a:pt x="226" y="208"/>
                  </a:cubicBezTo>
                  <a:cubicBezTo>
                    <a:pt x="227" y="208"/>
                    <a:pt x="227" y="208"/>
                    <a:pt x="228" y="208"/>
                  </a:cubicBezTo>
                  <a:cubicBezTo>
                    <a:pt x="228" y="209"/>
                    <a:pt x="228" y="209"/>
                    <a:pt x="228" y="210"/>
                  </a:cubicBezTo>
                  <a:cubicBezTo>
                    <a:pt x="229" y="211"/>
                    <a:pt x="231" y="212"/>
                    <a:pt x="231" y="213"/>
                  </a:cubicBezTo>
                  <a:cubicBezTo>
                    <a:pt x="232" y="215"/>
                    <a:pt x="231" y="215"/>
                    <a:pt x="231" y="216"/>
                  </a:cubicBezTo>
                  <a:cubicBezTo>
                    <a:pt x="231" y="217"/>
                    <a:pt x="232" y="218"/>
                    <a:pt x="232" y="218"/>
                  </a:cubicBezTo>
                  <a:cubicBezTo>
                    <a:pt x="233" y="219"/>
                    <a:pt x="232" y="221"/>
                    <a:pt x="233" y="223"/>
                  </a:cubicBezTo>
                  <a:cubicBezTo>
                    <a:pt x="233" y="224"/>
                    <a:pt x="235" y="224"/>
                    <a:pt x="235" y="223"/>
                  </a:cubicBezTo>
                  <a:cubicBezTo>
                    <a:pt x="237" y="222"/>
                    <a:pt x="236" y="224"/>
                    <a:pt x="237" y="224"/>
                  </a:cubicBezTo>
                  <a:cubicBezTo>
                    <a:pt x="239" y="224"/>
                    <a:pt x="240" y="224"/>
                    <a:pt x="242" y="224"/>
                  </a:cubicBezTo>
                  <a:cubicBezTo>
                    <a:pt x="243" y="224"/>
                    <a:pt x="245" y="222"/>
                    <a:pt x="246" y="223"/>
                  </a:cubicBezTo>
                  <a:cubicBezTo>
                    <a:pt x="246" y="225"/>
                    <a:pt x="247" y="223"/>
                    <a:pt x="247" y="223"/>
                  </a:cubicBezTo>
                  <a:cubicBezTo>
                    <a:pt x="248" y="224"/>
                    <a:pt x="248" y="225"/>
                    <a:pt x="249" y="226"/>
                  </a:cubicBezTo>
                  <a:cubicBezTo>
                    <a:pt x="250" y="226"/>
                    <a:pt x="252" y="227"/>
                    <a:pt x="252" y="227"/>
                  </a:cubicBezTo>
                  <a:cubicBezTo>
                    <a:pt x="253" y="228"/>
                    <a:pt x="252" y="229"/>
                    <a:pt x="253" y="227"/>
                  </a:cubicBezTo>
                  <a:cubicBezTo>
                    <a:pt x="254" y="228"/>
                    <a:pt x="255" y="228"/>
                    <a:pt x="256" y="228"/>
                  </a:cubicBezTo>
                  <a:cubicBezTo>
                    <a:pt x="257" y="228"/>
                    <a:pt x="259" y="230"/>
                    <a:pt x="259" y="230"/>
                  </a:cubicBezTo>
                  <a:cubicBezTo>
                    <a:pt x="259" y="230"/>
                    <a:pt x="262" y="230"/>
                    <a:pt x="262" y="230"/>
                  </a:cubicBezTo>
                  <a:cubicBezTo>
                    <a:pt x="263" y="229"/>
                    <a:pt x="264" y="228"/>
                    <a:pt x="266" y="227"/>
                  </a:cubicBezTo>
                  <a:cubicBezTo>
                    <a:pt x="268" y="226"/>
                    <a:pt x="271" y="229"/>
                    <a:pt x="272" y="230"/>
                  </a:cubicBezTo>
                  <a:cubicBezTo>
                    <a:pt x="271" y="230"/>
                    <a:pt x="271" y="230"/>
                    <a:pt x="271" y="231"/>
                  </a:cubicBezTo>
                  <a:cubicBezTo>
                    <a:pt x="271" y="231"/>
                    <a:pt x="272" y="231"/>
                    <a:pt x="272" y="231"/>
                  </a:cubicBezTo>
                  <a:cubicBezTo>
                    <a:pt x="273" y="232"/>
                    <a:pt x="273" y="234"/>
                    <a:pt x="275" y="235"/>
                  </a:cubicBezTo>
                  <a:cubicBezTo>
                    <a:pt x="278" y="237"/>
                    <a:pt x="281" y="231"/>
                    <a:pt x="282" y="230"/>
                  </a:cubicBezTo>
                  <a:cubicBezTo>
                    <a:pt x="284" y="227"/>
                    <a:pt x="285" y="229"/>
                    <a:pt x="288" y="230"/>
                  </a:cubicBezTo>
                  <a:cubicBezTo>
                    <a:pt x="289" y="230"/>
                    <a:pt x="290" y="230"/>
                    <a:pt x="291" y="230"/>
                  </a:cubicBezTo>
                  <a:cubicBezTo>
                    <a:pt x="292" y="230"/>
                    <a:pt x="294" y="232"/>
                    <a:pt x="295" y="231"/>
                  </a:cubicBezTo>
                  <a:cubicBezTo>
                    <a:pt x="297" y="231"/>
                    <a:pt x="297" y="227"/>
                    <a:pt x="299" y="229"/>
                  </a:cubicBezTo>
                  <a:cubicBezTo>
                    <a:pt x="301" y="230"/>
                    <a:pt x="299" y="232"/>
                    <a:pt x="298" y="234"/>
                  </a:cubicBezTo>
                  <a:cubicBezTo>
                    <a:pt x="297" y="236"/>
                    <a:pt x="300" y="236"/>
                    <a:pt x="300" y="237"/>
                  </a:cubicBezTo>
                  <a:cubicBezTo>
                    <a:pt x="301" y="238"/>
                    <a:pt x="299" y="237"/>
                    <a:pt x="299" y="237"/>
                  </a:cubicBezTo>
                  <a:cubicBezTo>
                    <a:pt x="299" y="237"/>
                    <a:pt x="300" y="240"/>
                    <a:pt x="300" y="240"/>
                  </a:cubicBezTo>
                  <a:cubicBezTo>
                    <a:pt x="301" y="241"/>
                    <a:pt x="303" y="241"/>
                    <a:pt x="305" y="241"/>
                  </a:cubicBezTo>
                  <a:cubicBezTo>
                    <a:pt x="306" y="241"/>
                    <a:pt x="307" y="241"/>
                    <a:pt x="308" y="241"/>
                  </a:cubicBezTo>
                  <a:cubicBezTo>
                    <a:pt x="308" y="243"/>
                    <a:pt x="307" y="245"/>
                    <a:pt x="307" y="245"/>
                  </a:cubicBezTo>
                  <a:cubicBezTo>
                    <a:pt x="307" y="245"/>
                    <a:pt x="308" y="246"/>
                    <a:pt x="308" y="247"/>
                  </a:cubicBezTo>
                  <a:cubicBezTo>
                    <a:pt x="308" y="248"/>
                    <a:pt x="306" y="247"/>
                    <a:pt x="306" y="248"/>
                  </a:cubicBezTo>
                  <a:cubicBezTo>
                    <a:pt x="306" y="250"/>
                    <a:pt x="312" y="252"/>
                    <a:pt x="314" y="252"/>
                  </a:cubicBezTo>
                  <a:cubicBezTo>
                    <a:pt x="315" y="252"/>
                    <a:pt x="319" y="249"/>
                    <a:pt x="319" y="248"/>
                  </a:cubicBezTo>
                  <a:cubicBezTo>
                    <a:pt x="319" y="247"/>
                    <a:pt x="320" y="248"/>
                    <a:pt x="320" y="246"/>
                  </a:cubicBezTo>
                  <a:cubicBezTo>
                    <a:pt x="320" y="245"/>
                    <a:pt x="322" y="245"/>
                    <a:pt x="323" y="244"/>
                  </a:cubicBezTo>
                  <a:cubicBezTo>
                    <a:pt x="324" y="242"/>
                    <a:pt x="325" y="241"/>
                    <a:pt x="327" y="241"/>
                  </a:cubicBezTo>
                  <a:cubicBezTo>
                    <a:pt x="328" y="242"/>
                    <a:pt x="330" y="244"/>
                    <a:pt x="330" y="244"/>
                  </a:cubicBezTo>
                  <a:cubicBezTo>
                    <a:pt x="329" y="251"/>
                    <a:pt x="333" y="247"/>
                    <a:pt x="336" y="247"/>
                  </a:cubicBezTo>
                  <a:cubicBezTo>
                    <a:pt x="341" y="247"/>
                    <a:pt x="338" y="252"/>
                    <a:pt x="338" y="254"/>
                  </a:cubicBezTo>
                  <a:cubicBezTo>
                    <a:pt x="340" y="257"/>
                    <a:pt x="345" y="255"/>
                    <a:pt x="345" y="251"/>
                  </a:cubicBezTo>
                  <a:cubicBezTo>
                    <a:pt x="345" y="250"/>
                    <a:pt x="348" y="253"/>
                    <a:pt x="347" y="249"/>
                  </a:cubicBezTo>
                  <a:cubicBezTo>
                    <a:pt x="348" y="250"/>
                    <a:pt x="349" y="252"/>
                    <a:pt x="350" y="251"/>
                  </a:cubicBezTo>
                  <a:cubicBezTo>
                    <a:pt x="352" y="251"/>
                    <a:pt x="351" y="248"/>
                    <a:pt x="352" y="248"/>
                  </a:cubicBezTo>
                  <a:cubicBezTo>
                    <a:pt x="355" y="246"/>
                    <a:pt x="357" y="252"/>
                    <a:pt x="356" y="253"/>
                  </a:cubicBezTo>
                  <a:cubicBezTo>
                    <a:pt x="354" y="255"/>
                    <a:pt x="353" y="256"/>
                    <a:pt x="354" y="259"/>
                  </a:cubicBezTo>
                  <a:cubicBezTo>
                    <a:pt x="355" y="261"/>
                    <a:pt x="359" y="265"/>
                    <a:pt x="361" y="262"/>
                  </a:cubicBezTo>
                  <a:cubicBezTo>
                    <a:pt x="362" y="259"/>
                    <a:pt x="359" y="256"/>
                    <a:pt x="363" y="255"/>
                  </a:cubicBezTo>
                  <a:cubicBezTo>
                    <a:pt x="366" y="254"/>
                    <a:pt x="358" y="251"/>
                    <a:pt x="362" y="252"/>
                  </a:cubicBezTo>
                  <a:cubicBezTo>
                    <a:pt x="363" y="252"/>
                    <a:pt x="363" y="254"/>
                    <a:pt x="365" y="253"/>
                  </a:cubicBezTo>
                  <a:cubicBezTo>
                    <a:pt x="366" y="252"/>
                    <a:pt x="367" y="250"/>
                    <a:pt x="367" y="249"/>
                  </a:cubicBezTo>
                  <a:cubicBezTo>
                    <a:pt x="368" y="247"/>
                    <a:pt x="366" y="245"/>
                    <a:pt x="367" y="244"/>
                  </a:cubicBezTo>
                  <a:cubicBezTo>
                    <a:pt x="366" y="245"/>
                    <a:pt x="370" y="244"/>
                    <a:pt x="370" y="244"/>
                  </a:cubicBezTo>
                  <a:cubicBezTo>
                    <a:pt x="371" y="244"/>
                    <a:pt x="371" y="243"/>
                    <a:pt x="372" y="245"/>
                  </a:cubicBezTo>
                  <a:cubicBezTo>
                    <a:pt x="373" y="246"/>
                    <a:pt x="373" y="249"/>
                    <a:pt x="373" y="250"/>
                  </a:cubicBezTo>
                  <a:cubicBezTo>
                    <a:pt x="375" y="255"/>
                    <a:pt x="376" y="248"/>
                    <a:pt x="379" y="251"/>
                  </a:cubicBezTo>
                  <a:cubicBezTo>
                    <a:pt x="380" y="252"/>
                    <a:pt x="380" y="253"/>
                    <a:pt x="381" y="254"/>
                  </a:cubicBezTo>
                  <a:cubicBezTo>
                    <a:pt x="382" y="255"/>
                    <a:pt x="384" y="254"/>
                    <a:pt x="385" y="253"/>
                  </a:cubicBezTo>
                  <a:cubicBezTo>
                    <a:pt x="386" y="251"/>
                    <a:pt x="385" y="245"/>
                    <a:pt x="388" y="248"/>
                  </a:cubicBezTo>
                  <a:cubicBezTo>
                    <a:pt x="389" y="249"/>
                    <a:pt x="393" y="248"/>
                    <a:pt x="391" y="250"/>
                  </a:cubicBezTo>
                  <a:cubicBezTo>
                    <a:pt x="390" y="251"/>
                    <a:pt x="389" y="252"/>
                    <a:pt x="390" y="253"/>
                  </a:cubicBezTo>
                  <a:cubicBezTo>
                    <a:pt x="392" y="254"/>
                    <a:pt x="392" y="254"/>
                    <a:pt x="394" y="255"/>
                  </a:cubicBezTo>
                  <a:cubicBezTo>
                    <a:pt x="396" y="255"/>
                    <a:pt x="396" y="255"/>
                    <a:pt x="396" y="257"/>
                  </a:cubicBezTo>
                  <a:cubicBezTo>
                    <a:pt x="396" y="260"/>
                    <a:pt x="400" y="257"/>
                    <a:pt x="402" y="258"/>
                  </a:cubicBezTo>
                  <a:cubicBezTo>
                    <a:pt x="403" y="260"/>
                    <a:pt x="406" y="269"/>
                    <a:pt x="408" y="264"/>
                  </a:cubicBezTo>
                  <a:cubicBezTo>
                    <a:pt x="409" y="262"/>
                    <a:pt x="409" y="256"/>
                    <a:pt x="413" y="260"/>
                  </a:cubicBezTo>
                  <a:cubicBezTo>
                    <a:pt x="415" y="262"/>
                    <a:pt x="417" y="258"/>
                    <a:pt x="417" y="256"/>
                  </a:cubicBezTo>
                  <a:cubicBezTo>
                    <a:pt x="416" y="256"/>
                    <a:pt x="417" y="255"/>
                    <a:pt x="418" y="255"/>
                  </a:cubicBezTo>
                  <a:cubicBezTo>
                    <a:pt x="417" y="251"/>
                    <a:pt x="422" y="256"/>
                    <a:pt x="421" y="252"/>
                  </a:cubicBezTo>
                  <a:cubicBezTo>
                    <a:pt x="424" y="253"/>
                    <a:pt x="425" y="254"/>
                    <a:pt x="426" y="252"/>
                  </a:cubicBezTo>
                  <a:cubicBezTo>
                    <a:pt x="426" y="252"/>
                    <a:pt x="426" y="253"/>
                    <a:pt x="426" y="253"/>
                  </a:cubicBezTo>
                  <a:cubicBezTo>
                    <a:pt x="428" y="253"/>
                    <a:pt x="428" y="252"/>
                    <a:pt x="427" y="251"/>
                  </a:cubicBezTo>
                  <a:cubicBezTo>
                    <a:pt x="428" y="251"/>
                    <a:pt x="428" y="251"/>
                    <a:pt x="428" y="252"/>
                  </a:cubicBezTo>
                  <a:cubicBezTo>
                    <a:pt x="430" y="252"/>
                    <a:pt x="432" y="251"/>
                    <a:pt x="431" y="249"/>
                  </a:cubicBezTo>
                  <a:cubicBezTo>
                    <a:pt x="432" y="250"/>
                    <a:pt x="438" y="254"/>
                    <a:pt x="438" y="253"/>
                  </a:cubicBezTo>
                  <a:cubicBezTo>
                    <a:pt x="439" y="252"/>
                    <a:pt x="439" y="250"/>
                    <a:pt x="440" y="252"/>
                  </a:cubicBezTo>
                  <a:cubicBezTo>
                    <a:pt x="441" y="253"/>
                    <a:pt x="443" y="252"/>
                    <a:pt x="442" y="251"/>
                  </a:cubicBezTo>
                  <a:cubicBezTo>
                    <a:pt x="442" y="250"/>
                    <a:pt x="442" y="249"/>
                    <a:pt x="443" y="249"/>
                  </a:cubicBezTo>
                  <a:cubicBezTo>
                    <a:pt x="443" y="248"/>
                    <a:pt x="444" y="249"/>
                    <a:pt x="444" y="249"/>
                  </a:cubicBezTo>
                  <a:cubicBezTo>
                    <a:pt x="445" y="249"/>
                    <a:pt x="446" y="249"/>
                    <a:pt x="446" y="249"/>
                  </a:cubicBezTo>
                  <a:cubicBezTo>
                    <a:pt x="446" y="249"/>
                    <a:pt x="450" y="247"/>
                    <a:pt x="450" y="248"/>
                  </a:cubicBezTo>
                  <a:cubicBezTo>
                    <a:pt x="451" y="247"/>
                    <a:pt x="452" y="246"/>
                    <a:pt x="452" y="245"/>
                  </a:cubicBezTo>
                  <a:cubicBezTo>
                    <a:pt x="454" y="246"/>
                    <a:pt x="454" y="246"/>
                    <a:pt x="455" y="248"/>
                  </a:cubicBezTo>
                  <a:cubicBezTo>
                    <a:pt x="456" y="250"/>
                    <a:pt x="456" y="251"/>
                    <a:pt x="457" y="249"/>
                  </a:cubicBezTo>
                  <a:cubicBezTo>
                    <a:pt x="457" y="251"/>
                    <a:pt x="458" y="249"/>
                    <a:pt x="459" y="250"/>
                  </a:cubicBezTo>
                  <a:cubicBezTo>
                    <a:pt x="459" y="250"/>
                    <a:pt x="460" y="249"/>
                    <a:pt x="460" y="249"/>
                  </a:cubicBezTo>
                  <a:cubicBezTo>
                    <a:pt x="461" y="249"/>
                    <a:pt x="460" y="250"/>
                    <a:pt x="460" y="250"/>
                  </a:cubicBezTo>
                  <a:cubicBezTo>
                    <a:pt x="463" y="251"/>
                    <a:pt x="465" y="251"/>
                    <a:pt x="468" y="250"/>
                  </a:cubicBezTo>
                  <a:cubicBezTo>
                    <a:pt x="468" y="250"/>
                    <a:pt x="468" y="249"/>
                    <a:pt x="468" y="249"/>
                  </a:cubicBezTo>
                  <a:cubicBezTo>
                    <a:pt x="469" y="249"/>
                    <a:pt x="469" y="250"/>
                    <a:pt x="469" y="250"/>
                  </a:cubicBezTo>
                  <a:cubicBezTo>
                    <a:pt x="470" y="250"/>
                    <a:pt x="470" y="251"/>
                    <a:pt x="471" y="250"/>
                  </a:cubicBezTo>
                  <a:cubicBezTo>
                    <a:pt x="471" y="251"/>
                    <a:pt x="473" y="244"/>
                    <a:pt x="472" y="249"/>
                  </a:cubicBezTo>
                  <a:cubicBezTo>
                    <a:pt x="474" y="248"/>
                    <a:pt x="472" y="244"/>
                    <a:pt x="475" y="244"/>
                  </a:cubicBezTo>
                  <a:cubicBezTo>
                    <a:pt x="477" y="243"/>
                    <a:pt x="478" y="245"/>
                    <a:pt x="479" y="245"/>
                  </a:cubicBezTo>
                  <a:cubicBezTo>
                    <a:pt x="481" y="245"/>
                    <a:pt x="482" y="246"/>
                    <a:pt x="481" y="248"/>
                  </a:cubicBezTo>
                  <a:cubicBezTo>
                    <a:pt x="481" y="248"/>
                    <a:pt x="486" y="246"/>
                    <a:pt x="483" y="248"/>
                  </a:cubicBezTo>
                  <a:cubicBezTo>
                    <a:pt x="481" y="249"/>
                    <a:pt x="485" y="251"/>
                    <a:pt x="484" y="248"/>
                  </a:cubicBezTo>
                  <a:cubicBezTo>
                    <a:pt x="485" y="248"/>
                    <a:pt x="485" y="250"/>
                    <a:pt x="486" y="251"/>
                  </a:cubicBezTo>
                  <a:cubicBezTo>
                    <a:pt x="487" y="252"/>
                    <a:pt x="490" y="252"/>
                    <a:pt x="490" y="251"/>
                  </a:cubicBezTo>
                  <a:cubicBezTo>
                    <a:pt x="490" y="253"/>
                    <a:pt x="491" y="255"/>
                    <a:pt x="491" y="256"/>
                  </a:cubicBezTo>
                  <a:cubicBezTo>
                    <a:pt x="492" y="257"/>
                    <a:pt x="493" y="255"/>
                    <a:pt x="493" y="254"/>
                  </a:cubicBezTo>
                  <a:cubicBezTo>
                    <a:pt x="494" y="255"/>
                    <a:pt x="493" y="255"/>
                    <a:pt x="493" y="256"/>
                  </a:cubicBezTo>
                  <a:cubicBezTo>
                    <a:pt x="494" y="258"/>
                    <a:pt x="494" y="258"/>
                    <a:pt x="496" y="259"/>
                  </a:cubicBezTo>
                  <a:cubicBezTo>
                    <a:pt x="496" y="260"/>
                    <a:pt x="497" y="262"/>
                    <a:pt x="499" y="261"/>
                  </a:cubicBezTo>
                  <a:cubicBezTo>
                    <a:pt x="499" y="261"/>
                    <a:pt x="498" y="258"/>
                    <a:pt x="499" y="259"/>
                  </a:cubicBezTo>
                  <a:cubicBezTo>
                    <a:pt x="500" y="260"/>
                    <a:pt x="500" y="261"/>
                    <a:pt x="501" y="261"/>
                  </a:cubicBezTo>
                  <a:cubicBezTo>
                    <a:pt x="502" y="261"/>
                    <a:pt x="502" y="259"/>
                    <a:pt x="503" y="259"/>
                  </a:cubicBezTo>
                  <a:cubicBezTo>
                    <a:pt x="503" y="260"/>
                    <a:pt x="501" y="264"/>
                    <a:pt x="504" y="262"/>
                  </a:cubicBezTo>
                  <a:cubicBezTo>
                    <a:pt x="502" y="265"/>
                    <a:pt x="507" y="265"/>
                    <a:pt x="505" y="263"/>
                  </a:cubicBezTo>
                  <a:cubicBezTo>
                    <a:pt x="508" y="263"/>
                    <a:pt x="504" y="265"/>
                    <a:pt x="508" y="265"/>
                  </a:cubicBezTo>
                  <a:cubicBezTo>
                    <a:pt x="509" y="265"/>
                    <a:pt x="510" y="264"/>
                    <a:pt x="510" y="265"/>
                  </a:cubicBezTo>
                  <a:cubicBezTo>
                    <a:pt x="512" y="266"/>
                    <a:pt x="509" y="267"/>
                    <a:pt x="509" y="266"/>
                  </a:cubicBezTo>
                  <a:cubicBezTo>
                    <a:pt x="509" y="269"/>
                    <a:pt x="511" y="266"/>
                    <a:pt x="511" y="266"/>
                  </a:cubicBezTo>
                  <a:cubicBezTo>
                    <a:pt x="512" y="266"/>
                    <a:pt x="514" y="269"/>
                    <a:pt x="513" y="265"/>
                  </a:cubicBezTo>
                  <a:cubicBezTo>
                    <a:pt x="515" y="266"/>
                    <a:pt x="514" y="268"/>
                    <a:pt x="513" y="269"/>
                  </a:cubicBezTo>
                  <a:cubicBezTo>
                    <a:pt x="514" y="269"/>
                    <a:pt x="515" y="267"/>
                    <a:pt x="516" y="267"/>
                  </a:cubicBezTo>
                  <a:cubicBezTo>
                    <a:pt x="517" y="268"/>
                    <a:pt x="516" y="269"/>
                    <a:pt x="515" y="269"/>
                  </a:cubicBezTo>
                  <a:cubicBezTo>
                    <a:pt x="514" y="269"/>
                    <a:pt x="515" y="270"/>
                    <a:pt x="516" y="270"/>
                  </a:cubicBezTo>
                  <a:cubicBezTo>
                    <a:pt x="516" y="270"/>
                    <a:pt x="517" y="269"/>
                    <a:pt x="518" y="269"/>
                  </a:cubicBezTo>
                  <a:cubicBezTo>
                    <a:pt x="515" y="271"/>
                    <a:pt x="520" y="272"/>
                    <a:pt x="520" y="268"/>
                  </a:cubicBezTo>
                  <a:cubicBezTo>
                    <a:pt x="520" y="263"/>
                    <a:pt x="520" y="258"/>
                    <a:pt x="520" y="252"/>
                  </a:cubicBezTo>
                  <a:cubicBezTo>
                    <a:pt x="520" y="236"/>
                    <a:pt x="521" y="220"/>
                    <a:pt x="521" y="203"/>
                  </a:cubicBezTo>
                  <a:cubicBezTo>
                    <a:pt x="521" y="180"/>
                    <a:pt x="522" y="157"/>
                    <a:pt x="523" y="134"/>
                  </a:cubicBezTo>
                  <a:cubicBezTo>
                    <a:pt x="523" y="133"/>
                    <a:pt x="523" y="131"/>
                    <a:pt x="523" y="13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10430" descr="© INSCALE GmbH, 05.05.2010&#10;http://www.presentationload.com/">
              <a:extLst>
                <a:ext uri="{FF2B5EF4-FFF2-40B4-BE49-F238E27FC236}">
                  <a16:creationId xmlns:a16="http://schemas.microsoft.com/office/drawing/2014/main" id="{9F8D81EA-4697-A745-A564-24F39C2A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156"/>
              <a:ext cx="573" cy="705"/>
            </a:xfrm>
            <a:custGeom>
              <a:avLst/>
              <a:gdLst>
                <a:gd name="T0" fmla="*/ 573 w 369"/>
                <a:gd name="T1" fmla="*/ 62 h 455"/>
                <a:gd name="T2" fmla="*/ 573 w 369"/>
                <a:gd name="T3" fmla="*/ 2 h 455"/>
                <a:gd name="T4" fmla="*/ 520 w 369"/>
                <a:gd name="T5" fmla="*/ 2 h 455"/>
                <a:gd name="T6" fmla="*/ 402 w 369"/>
                <a:gd name="T7" fmla="*/ 2 h 455"/>
                <a:gd name="T8" fmla="*/ 180 w 369"/>
                <a:gd name="T9" fmla="*/ 2 h 455"/>
                <a:gd name="T10" fmla="*/ 0 w 369"/>
                <a:gd name="T11" fmla="*/ 2 h 455"/>
                <a:gd name="T12" fmla="*/ 0 w 369"/>
                <a:gd name="T13" fmla="*/ 243 h 455"/>
                <a:gd name="T14" fmla="*/ 0 w 369"/>
                <a:gd name="T15" fmla="*/ 469 h 455"/>
                <a:gd name="T16" fmla="*/ 0 w 369"/>
                <a:gd name="T17" fmla="*/ 685 h 455"/>
                <a:gd name="T18" fmla="*/ 0 w 369"/>
                <a:gd name="T19" fmla="*/ 703 h 455"/>
                <a:gd name="T20" fmla="*/ 65 w 369"/>
                <a:gd name="T21" fmla="*/ 703 h 455"/>
                <a:gd name="T22" fmla="*/ 79 w 369"/>
                <a:gd name="T23" fmla="*/ 700 h 455"/>
                <a:gd name="T24" fmla="*/ 79 w 369"/>
                <a:gd name="T25" fmla="*/ 663 h 455"/>
                <a:gd name="T26" fmla="*/ 79 w 369"/>
                <a:gd name="T27" fmla="*/ 652 h 455"/>
                <a:gd name="T28" fmla="*/ 85 w 369"/>
                <a:gd name="T29" fmla="*/ 646 h 455"/>
                <a:gd name="T30" fmla="*/ 115 w 369"/>
                <a:gd name="T31" fmla="*/ 648 h 455"/>
                <a:gd name="T32" fmla="*/ 166 w 369"/>
                <a:gd name="T33" fmla="*/ 646 h 455"/>
                <a:gd name="T34" fmla="*/ 202 w 369"/>
                <a:gd name="T35" fmla="*/ 646 h 455"/>
                <a:gd name="T36" fmla="*/ 230 w 369"/>
                <a:gd name="T37" fmla="*/ 646 h 455"/>
                <a:gd name="T38" fmla="*/ 238 w 369"/>
                <a:gd name="T39" fmla="*/ 646 h 455"/>
                <a:gd name="T40" fmla="*/ 234 w 369"/>
                <a:gd name="T41" fmla="*/ 643 h 455"/>
                <a:gd name="T42" fmla="*/ 231 w 369"/>
                <a:gd name="T43" fmla="*/ 640 h 455"/>
                <a:gd name="T44" fmla="*/ 228 w 369"/>
                <a:gd name="T45" fmla="*/ 632 h 455"/>
                <a:gd name="T46" fmla="*/ 228 w 369"/>
                <a:gd name="T47" fmla="*/ 629 h 455"/>
                <a:gd name="T48" fmla="*/ 230 w 369"/>
                <a:gd name="T49" fmla="*/ 626 h 455"/>
                <a:gd name="T50" fmla="*/ 230 w 369"/>
                <a:gd name="T51" fmla="*/ 626 h 455"/>
                <a:gd name="T52" fmla="*/ 230 w 369"/>
                <a:gd name="T53" fmla="*/ 620 h 455"/>
                <a:gd name="T54" fmla="*/ 256 w 369"/>
                <a:gd name="T55" fmla="*/ 620 h 455"/>
                <a:gd name="T56" fmla="*/ 317 w 369"/>
                <a:gd name="T57" fmla="*/ 620 h 455"/>
                <a:gd name="T58" fmla="*/ 416 w 369"/>
                <a:gd name="T59" fmla="*/ 620 h 455"/>
                <a:gd name="T60" fmla="*/ 567 w 369"/>
                <a:gd name="T61" fmla="*/ 620 h 455"/>
                <a:gd name="T62" fmla="*/ 568 w 369"/>
                <a:gd name="T63" fmla="*/ 387 h 455"/>
                <a:gd name="T64" fmla="*/ 570 w 369"/>
                <a:gd name="T65" fmla="*/ 158 h 455"/>
                <a:gd name="T66" fmla="*/ 570 w 369"/>
                <a:gd name="T67" fmla="*/ 105 h 455"/>
                <a:gd name="T68" fmla="*/ 570 w 369"/>
                <a:gd name="T69" fmla="*/ 88 h 455"/>
                <a:gd name="T70" fmla="*/ 570 w 369"/>
                <a:gd name="T71" fmla="*/ 70 h 455"/>
                <a:gd name="T72" fmla="*/ 573 w 369"/>
                <a:gd name="T73" fmla="*/ 62 h 4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9"/>
                <a:gd name="T112" fmla="*/ 0 h 455"/>
                <a:gd name="T113" fmla="*/ 369 w 369"/>
                <a:gd name="T114" fmla="*/ 455 h 4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9" h="455">
                  <a:moveTo>
                    <a:pt x="369" y="40"/>
                  </a:moveTo>
                  <a:cubicBezTo>
                    <a:pt x="369" y="27"/>
                    <a:pt x="369" y="14"/>
                    <a:pt x="369" y="1"/>
                  </a:cubicBezTo>
                  <a:cubicBezTo>
                    <a:pt x="369" y="0"/>
                    <a:pt x="337" y="1"/>
                    <a:pt x="335" y="1"/>
                  </a:cubicBezTo>
                  <a:cubicBezTo>
                    <a:pt x="309" y="1"/>
                    <a:pt x="284" y="1"/>
                    <a:pt x="259" y="1"/>
                  </a:cubicBezTo>
                  <a:cubicBezTo>
                    <a:pt x="211" y="1"/>
                    <a:pt x="163" y="1"/>
                    <a:pt x="116" y="1"/>
                  </a:cubicBezTo>
                  <a:cubicBezTo>
                    <a:pt x="77" y="1"/>
                    <a:pt x="39" y="1"/>
                    <a:pt x="0" y="1"/>
                  </a:cubicBezTo>
                  <a:cubicBezTo>
                    <a:pt x="0" y="53"/>
                    <a:pt x="0" y="105"/>
                    <a:pt x="0" y="157"/>
                  </a:cubicBezTo>
                  <a:cubicBezTo>
                    <a:pt x="0" y="206"/>
                    <a:pt x="0" y="254"/>
                    <a:pt x="0" y="303"/>
                  </a:cubicBezTo>
                  <a:cubicBezTo>
                    <a:pt x="0" y="349"/>
                    <a:pt x="0" y="396"/>
                    <a:pt x="0" y="442"/>
                  </a:cubicBezTo>
                  <a:cubicBezTo>
                    <a:pt x="0" y="446"/>
                    <a:pt x="0" y="450"/>
                    <a:pt x="0" y="454"/>
                  </a:cubicBezTo>
                  <a:cubicBezTo>
                    <a:pt x="14" y="454"/>
                    <a:pt x="28" y="454"/>
                    <a:pt x="42" y="454"/>
                  </a:cubicBezTo>
                  <a:cubicBezTo>
                    <a:pt x="44" y="454"/>
                    <a:pt x="51" y="455"/>
                    <a:pt x="51" y="452"/>
                  </a:cubicBezTo>
                  <a:cubicBezTo>
                    <a:pt x="51" y="444"/>
                    <a:pt x="51" y="436"/>
                    <a:pt x="51" y="428"/>
                  </a:cubicBezTo>
                  <a:cubicBezTo>
                    <a:pt x="51" y="426"/>
                    <a:pt x="51" y="424"/>
                    <a:pt x="51" y="421"/>
                  </a:cubicBezTo>
                  <a:cubicBezTo>
                    <a:pt x="51" y="417"/>
                    <a:pt x="51" y="417"/>
                    <a:pt x="55" y="417"/>
                  </a:cubicBezTo>
                  <a:cubicBezTo>
                    <a:pt x="61" y="417"/>
                    <a:pt x="68" y="418"/>
                    <a:pt x="74" y="418"/>
                  </a:cubicBezTo>
                  <a:cubicBezTo>
                    <a:pt x="85" y="418"/>
                    <a:pt x="96" y="417"/>
                    <a:pt x="107" y="417"/>
                  </a:cubicBezTo>
                  <a:cubicBezTo>
                    <a:pt x="115" y="417"/>
                    <a:pt x="122" y="417"/>
                    <a:pt x="130" y="417"/>
                  </a:cubicBezTo>
                  <a:cubicBezTo>
                    <a:pt x="136" y="417"/>
                    <a:pt x="142" y="417"/>
                    <a:pt x="148" y="417"/>
                  </a:cubicBezTo>
                  <a:cubicBezTo>
                    <a:pt x="150" y="417"/>
                    <a:pt x="154" y="418"/>
                    <a:pt x="153" y="417"/>
                  </a:cubicBezTo>
                  <a:cubicBezTo>
                    <a:pt x="153" y="415"/>
                    <a:pt x="151" y="416"/>
                    <a:pt x="151" y="415"/>
                  </a:cubicBezTo>
                  <a:cubicBezTo>
                    <a:pt x="150" y="414"/>
                    <a:pt x="149" y="413"/>
                    <a:pt x="149" y="413"/>
                  </a:cubicBezTo>
                  <a:cubicBezTo>
                    <a:pt x="148" y="412"/>
                    <a:pt x="146" y="409"/>
                    <a:pt x="147" y="408"/>
                  </a:cubicBezTo>
                  <a:cubicBezTo>
                    <a:pt x="147" y="407"/>
                    <a:pt x="150" y="407"/>
                    <a:pt x="147" y="406"/>
                  </a:cubicBezTo>
                  <a:cubicBezTo>
                    <a:pt x="148" y="406"/>
                    <a:pt x="148" y="404"/>
                    <a:pt x="148" y="404"/>
                  </a:cubicBezTo>
                  <a:cubicBezTo>
                    <a:pt x="148" y="404"/>
                    <a:pt x="148" y="404"/>
                    <a:pt x="148" y="404"/>
                  </a:cubicBezTo>
                  <a:cubicBezTo>
                    <a:pt x="148" y="403"/>
                    <a:pt x="146" y="400"/>
                    <a:pt x="148" y="400"/>
                  </a:cubicBezTo>
                  <a:cubicBezTo>
                    <a:pt x="154" y="400"/>
                    <a:pt x="159" y="400"/>
                    <a:pt x="165" y="400"/>
                  </a:cubicBezTo>
                  <a:cubicBezTo>
                    <a:pt x="178" y="400"/>
                    <a:pt x="191" y="400"/>
                    <a:pt x="204" y="400"/>
                  </a:cubicBezTo>
                  <a:cubicBezTo>
                    <a:pt x="225" y="400"/>
                    <a:pt x="247" y="400"/>
                    <a:pt x="268" y="400"/>
                  </a:cubicBezTo>
                  <a:cubicBezTo>
                    <a:pt x="300" y="400"/>
                    <a:pt x="333" y="400"/>
                    <a:pt x="365" y="400"/>
                  </a:cubicBezTo>
                  <a:cubicBezTo>
                    <a:pt x="365" y="350"/>
                    <a:pt x="365" y="300"/>
                    <a:pt x="366" y="250"/>
                  </a:cubicBezTo>
                  <a:cubicBezTo>
                    <a:pt x="367" y="201"/>
                    <a:pt x="366" y="151"/>
                    <a:pt x="367" y="102"/>
                  </a:cubicBezTo>
                  <a:cubicBezTo>
                    <a:pt x="367" y="91"/>
                    <a:pt x="367" y="80"/>
                    <a:pt x="367" y="68"/>
                  </a:cubicBezTo>
                  <a:cubicBezTo>
                    <a:pt x="367" y="64"/>
                    <a:pt x="367" y="60"/>
                    <a:pt x="367" y="57"/>
                  </a:cubicBezTo>
                  <a:cubicBezTo>
                    <a:pt x="367" y="53"/>
                    <a:pt x="367" y="49"/>
                    <a:pt x="367" y="45"/>
                  </a:cubicBezTo>
                  <a:cubicBezTo>
                    <a:pt x="367" y="42"/>
                    <a:pt x="365" y="40"/>
                    <a:pt x="369" y="40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0431" descr="© INSCALE GmbH, 05.05.2010&#10;http://www.presentationload.com/">
              <a:extLst>
                <a:ext uri="{FF2B5EF4-FFF2-40B4-BE49-F238E27FC236}">
                  <a16:creationId xmlns:a16="http://schemas.microsoft.com/office/drawing/2014/main" id="{6238BABF-6E01-4149-B20D-66C7250D2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197"/>
              <a:ext cx="819" cy="210"/>
            </a:xfrm>
            <a:custGeom>
              <a:avLst/>
              <a:gdLst>
                <a:gd name="T0" fmla="*/ 793 w 529"/>
                <a:gd name="T1" fmla="*/ 11 h 136"/>
                <a:gd name="T2" fmla="*/ 697 w 529"/>
                <a:gd name="T3" fmla="*/ 11 h 136"/>
                <a:gd name="T4" fmla="*/ 615 w 529"/>
                <a:gd name="T5" fmla="*/ 12 h 136"/>
                <a:gd name="T6" fmla="*/ 440 w 529"/>
                <a:gd name="T7" fmla="*/ 8 h 136"/>
                <a:gd name="T8" fmla="*/ 353 w 529"/>
                <a:gd name="T9" fmla="*/ 3 h 136"/>
                <a:gd name="T10" fmla="*/ 234 w 529"/>
                <a:gd name="T11" fmla="*/ 6 h 136"/>
                <a:gd name="T12" fmla="*/ 217 w 529"/>
                <a:gd name="T13" fmla="*/ 19 h 136"/>
                <a:gd name="T14" fmla="*/ 108 w 529"/>
                <a:gd name="T15" fmla="*/ 22 h 136"/>
                <a:gd name="T16" fmla="*/ 79 w 529"/>
                <a:gd name="T17" fmla="*/ 22 h 136"/>
                <a:gd name="T18" fmla="*/ 76 w 529"/>
                <a:gd name="T19" fmla="*/ 39 h 136"/>
                <a:gd name="T20" fmla="*/ 73 w 529"/>
                <a:gd name="T21" fmla="*/ 53 h 136"/>
                <a:gd name="T22" fmla="*/ 68 w 529"/>
                <a:gd name="T23" fmla="*/ 65 h 136"/>
                <a:gd name="T24" fmla="*/ 57 w 529"/>
                <a:gd name="T25" fmla="*/ 88 h 136"/>
                <a:gd name="T26" fmla="*/ 54 w 529"/>
                <a:gd name="T27" fmla="*/ 102 h 136"/>
                <a:gd name="T28" fmla="*/ 48 w 529"/>
                <a:gd name="T29" fmla="*/ 114 h 136"/>
                <a:gd name="T30" fmla="*/ 34 w 529"/>
                <a:gd name="T31" fmla="*/ 120 h 136"/>
                <a:gd name="T32" fmla="*/ 36 w 529"/>
                <a:gd name="T33" fmla="*/ 133 h 136"/>
                <a:gd name="T34" fmla="*/ 34 w 529"/>
                <a:gd name="T35" fmla="*/ 141 h 136"/>
                <a:gd name="T36" fmla="*/ 28 w 529"/>
                <a:gd name="T37" fmla="*/ 159 h 136"/>
                <a:gd name="T38" fmla="*/ 15 w 529"/>
                <a:gd name="T39" fmla="*/ 161 h 136"/>
                <a:gd name="T40" fmla="*/ 20 w 529"/>
                <a:gd name="T41" fmla="*/ 165 h 136"/>
                <a:gd name="T42" fmla="*/ 22 w 529"/>
                <a:gd name="T43" fmla="*/ 178 h 136"/>
                <a:gd name="T44" fmla="*/ 22 w 529"/>
                <a:gd name="T45" fmla="*/ 193 h 136"/>
                <a:gd name="T46" fmla="*/ 8 w 529"/>
                <a:gd name="T47" fmla="*/ 204 h 136"/>
                <a:gd name="T48" fmla="*/ 6 w 529"/>
                <a:gd name="T49" fmla="*/ 208 h 136"/>
                <a:gd name="T50" fmla="*/ 200 w 529"/>
                <a:gd name="T51" fmla="*/ 208 h 136"/>
                <a:gd name="T52" fmla="*/ 254 w 529"/>
                <a:gd name="T53" fmla="*/ 207 h 136"/>
                <a:gd name="T54" fmla="*/ 533 w 529"/>
                <a:gd name="T55" fmla="*/ 208 h 136"/>
                <a:gd name="T56" fmla="*/ 568 w 529"/>
                <a:gd name="T57" fmla="*/ 205 h 136"/>
                <a:gd name="T58" fmla="*/ 579 w 529"/>
                <a:gd name="T59" fmla="*/ 178 h 136"/>
                <a:gd name="T60" fmla="*/ 595 w 529"/>
                <a:gd name="T61" fmla="*/ 165 h 136"/>
                <a:gd name="T62" fmla="*/ 598 w 529"/>
                <a:gd name="T63" fmla="*/ 156 h 136"/>
                <a:gd name="T64" fmla="*/ 610 w 529"/>
                <a:gd name="T65" fmla="*/ 144 h 136"/>
                <a:gd name="T66" fmla="*/ 632 w 529"/>
                <a:gd name="T67" fmla="*/ 137 h 136"/>
                <a:gd name="T68" fmla="*/ 649 w 529"/>
                <a:gd name="T69" fmla="*/ 133 h 136"/>
                <a:gd name="T70" fmla="*/ 666 w 529"/>
                <a:gd name="T71" fmla="*/ 124 h 136"/>
                <a:gd name="T72" fmla="*/ 680 w 529"/>
                <a:gd name="T73" fmla="*/ 113 h 136"/>
                <a:gd name="T74" fmla="*/ 698 w 529"/>
                <a:gd name="T75" fmla="*/ 103 h 136"/>
                <a:gd name="T76" fmla="*/ 700 w 529"/>
                <a:gd name="T77" fmla="*/ 93 h 136"/>
                <a:gd name="T78" fmla="*/ 711 w 529"/>
                <a:gd name="T79" fmla="*/ 91 h 136"/>
                <a:gd name="T80" fmla="*/ 728 w 529"/>
                <a:gd name="T81" fmla="*/ 77 h 136"/>
                <a:gd name="T82" fmla="*/ 729 w 529"/>
                <a:gd name="T83" fmla="*/ 86 h 136"/>
                <a:gd name="T84" fmla="*/ 752 w 529"/>
                <a:gd name="T85" fmla="*/ 71 h 136"/>
                <a:gd name="T86" fmla="*/ 766 w 529"/>
                <a:gd name="T87" fmla="*/ 65 h 136"/>
                <a:gd name="T88" fmla="*/ 782 w 529"/>
                <a:gd name="T89" fmla="*/ 69 h 136"/>
                <a:gd name="T90" fmla="*/ 797 w 529"/>
                <a:gd name="T91" fmla="*/ 45 h 136"/>
                <a:gd name="T92" fmla="*/ 814 w 529"/>
                <a:gd name="T93" fmla="*/ 42 h 136"/>
                <a:gd name="T94" fmla="*/ 819 w 529"/>
                <a:gd name="T95" fmla="*/ 8 h 1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29"/>
                <a:gd name="T145" fmla="*/ 0 h 136"/>
                <a:gd name="T146" fmla="*/ 529 w 529"/>
                <a:gd name="T147" fmla="*/ 136 h 1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29" h="136">
                  <a:moveTo>
                    <a:pt x="519" y="5"/>
                  </a:moveTo>
                  <a:cubicBezTo>
                    <a:pt x="517" y="5"/>
                    <a:pt x="515" y="5"/>
                    <a:pt x="514" y="5"/>
                  </a:cubicBezTo>
                  <a:cubicBezTo>
                    <a:pt x="512" y="5"/>
                    <a:pt x="513" y="7"/>
                    <a:pt x="512" y="7"/>
                  </a:cubicBezTo>
                  <a:cubicBezTo>
                    <a:pt x="509" y="7"/>
                    <a:pt x="506" y="7"/>
                    <a:pt x="503" y="7"/>
                  </a:cubicBezTo>
                  <a:cubicBezTo>
                    <a:pt x="498" y="7"/>
                    <a:pt x="492" y="7"/>
                    <a:pt x="487" y="7"/>
                  </a:cubicBezTo>
                  <a:cubicBezTo>
                    <a:pt x="474" y="7"/>
                    <a:pt x="462" y="7"/>
                    <a:pt x="450" y="7"/>
                  </a:cubicBezTo>
                  <a:cubicBezTo>
                    <a:pt x="438" y="7"/>
                    <a:pt x="425" y="7"/>
                    <a:pt x="412" y="7"/>
                  </a:cubicBezTo>
                  <a:cubicBezTo>
                    <a:pt x="411" y="7"/>
                    <a:pt x="406" y="6"/>
                    <a:pt x="405" y="7"/>
                  </a:cubicBezTo>
                  <a:cubicBezTo>
                    <a:pt x="404" y="9"/>
                    <a:pt x="400" y="8"/>
                    <a:pt x="397" y="8"/>
                  </a:cubicBezTo>
                  <a:cubicBezTo>
                    <a:pt x="391" y="7"/>
                    <a:pt x="386" y="7"/>
                    <a:pt x="381" y="7"/>
                  </a:cubicBezTo>
                  <a:cubicBezTo>
                    <a:pt x="358" y="7"/>
                    <a:pt x="335" y="6"/>
                    <a:pt x="312" y="4"/>
                  </a:cubicBezTo>
                  <a:cubicBezTo>
                    <a:pt x="303" y="4"/>
                    <a:pt x="293" y="5"/>
                    <a:pt x="284" y="5"/>
                  </a:cubicBezTo>
                  <a:cubicBezTo>
                    <a:pt x="272" y="4"/>
                    <a:pt x="261" y="4"/>
                    <a:pt x="250" y="3"/>
                  </a:cubicBezTo>
                  <a:cubicBezTo>
                    <a:pt x="245" y="3"/>
                    <a:pt x="240" y="2"/>
                    <a:pt x="236" y="2"/>
                  </a:cubicBezTo>
                  <a:cubicBezTo>
                    <a:pt x="232" y="2"/>
                    <a:pt x="230" y="4"/>
                    <a:pt x="228" y="2"/>
                  </a:cubicBezTo>
                  <a:cubicBezTo>
                    <a:pt x="226" y="1"/>
                    <a:pt x="219" y="2"/>
                    <a:pt x="217" y="2"/>
                  </a:cubicBezTo>
                  <a:cubicBezTo>
                    <a:pt x="212" y="3"/>
                    <a:pt x="206" y="3"/>
                    <a:pt x="201" y="3"/>
                  </a:cubicBezTo>
                  <a:cubicBezTo>
                    <a:pt x="184" y="3"/>
                    <a:pt x="167" y="3"/>
                    <a:pt x="151" y="4"/>
                  </a:cubicBezTo>
                  <a:cubicBezTo>
                    <a:pt x="152" y="0"/>
                    <a:pt x="149" y="1"/>
                    <a:pt x="146" y="1"/>
                  </a:cubicBezTo>
                  <a:cubicBezTo>
                    <a:pt x="143" y="1"/>
                    <a:pt x="140" y="0"/>
                    <a:pt x="137" y="0"/>
                  </a:cubicBezTo>
                  <a:cubicBezTo>
                    <a:pt x="137" y="4"/>
                    <a:pt x="140" y="8"/>
                    <a:pt x="140" y="12"/>
                  </a:cubicBezTo>
                  <a:cubicBezTo>
                    <a:pt x="139" y="16"/>
                    <a:pt x="134" y="14"/>
                    <a:pt x="130" y="14"/>
                  </a:cubicBezTo>
                  <a:cubicBezTo>
                    <a:pt x="120" y="14"/>
                    <a:pt x="110" y="14"/>
                    <a:pt x="99" y="14"/>
                  </a:cubicBezTo>
                  <a:cubicBezTo>
                    <a:pt x="90" y="14"/>
                    <a:pt x="80" y="14"/>
                    <a:pt x="70" y="14"/>
                  </a:cubicBezTo>
                  <a:cubicBezTo>
                    <a:pt x="66" y="14"/>
                    <a:pt x="62" y="14"/>
                    <a:pt x="57" y="14"/>
                  </a:cubicBezTo>
                  <a:cubicBezTo>
                    <a:pt x="54" y="15"/>
                    <a:pt x="55" y="16"/>
                    <a:pt x="53" y="18"/>
                  </a:cubicBezTo>
                  <a:cubicBezTo>
                    <a:pt x="51" y="19"/>
                    <a:pt x="50" y="16"/>
                    <a:pt x="51" y="14"/>
                  </a:cubicBezTo>
                  <a:cubicBezTo>
                    <a:pt x="50" y="14"/>
                    <a:pt x="49" y="14"/>
                    <a:pt x="48" y="14"/>
                  </a:cubicBezTo>
                  <a:cubicBezTo>
                    <a:pt x="49" y="16"/>
                    <a:pt x="49" y="17"/>
                    <a:pt x="48" y="18"/>
                  </a:cubicBezTo>
                  <a:cubicBezTo>
                    <a:pt x="46" y="20"/>
                    <a:pt x="49" y="23"/>
                    <a:pt x="49" y="25"/>
                  </a:cubicBezTo>
                  <a:cubicBezTo>
                    <a:pt x="49" y="28"/>
                    <a:pt x="47" y="27"/>
                    <a:pt x="44" y="27"/>
                  </a:cubicBezTo>
                  <a:cubicBezTo>
                    <a:pt x="41" y="27"/>
                    <a:pt x="44" y="30"/>
                    <a:pt x="46" y="31"/>
                  </a:cubicBezTo>
                  <a:cubicBezTo>
                    <a:pt x="46" y="32"/>
                    <a:pt x="49" y="34"/>
                    <a:pt x="47" y="34"/>
                  </a:cubicBezTo>
                  <a:cubicBezTo>
                    <a:pt x="46" y="34"/>
                    <a:pt x="45" y="35"/>
                    <a:pt x="44" y="35"/>
                  </a:cubicBezTo>
                  <a:cubicBezTo>
                    <a:pt x="42" y="35"/>
                    <a:pt x="41" y="34"/>
                    <a:pt x="39" y="34"/>
                  </a:cubicBezTo>
                  <a:cubicBezTo>
                    <a:pt x="35" y="35"/>
                    <a:pt x="43" y="40"/>
                    <a:pt x="44" y="42"/>
                  </a:cubicBezTo>
                  <a:cubicBezTo>
                    <a:pt x="46" y="45"/>
                    <a:pt x="42" y="45"/>
                    <a:pt x="41" y="46"/>
                  </a:cubicBezTo>
                  <a:cubicBezTo>
                    <a:pt x="39" y="48"/>
                    <a:pt x="40" y="50"/>
                    <a:pt x="39" y="52"/>
                  </a:cubicBezTo>
                  <a:cubicBezTo>
                    <a:pt x="38" y="53"/>
                    <a:pt x="35" y="55"/>
                    <a:pt x="37" y="57"/>
                  </a:cubicBezTo>
                  <a:cubicBezTo>
                    <a:pt x="38" y="59"/>
                    <a:pt x="42" y="60"/>
                    <a:pt x="41" y="63"/>
                  </a:cubicBezTo>
                  <a:cubicBezTo>
                    <a:pt x="40" y="65"/>
                    <a:pt x="38" y="62"/>
                    <a:pt x="36" y="62"/>
                  </a:cubicBezTo>
                  <a:cubicBezTo>
                    <a:pt x="33" y="63"/>
                    <a:pt x="33" y="65"/>
                    <a:pt x="35" y="66"/>
                  </a:cubicBezTo>
                  <a:cubicBezTo>
                    <a:pt x="37" y="67"/>
                    <a:pt x="39" y="68"/>
                    <a:pt x="37" y="69"/>
                  </a:cubicBezTo>
                  <a:cubicBezTo>
                    <a:pt x="35" y="70"/>
                    <a:pt x="33" y="69"/>
                    <a:pt x="32" y="71"/>
                  </a:cubicBezTo>
                  <a:cubicBezTo>
                    <a:pt x="32" y="72"/>
                    <a:pt x="32" y="73"/>
                    <a:pt x="31" y="74"/>
                  </a:cubicBezTo>
                  <a:cubicBezTo>
                    <a:pt x="31" y="74"/>
                    <a:pt x="27" y="75"/>
                    <a:pt x="27" y="75"/>
                  </a:cubicBezTo>
                  <a:cubicBezTo>
                    <a:pt x="26" y="75"/>
                    <a:pt x="26" y="73"/>
                    <a:pt x="24" y="74"/>
                  </a:cubicBezTo>
                  <a:cubicBezTo>
                    <a:pt x="22" y="76"/>
                    <a:pt x="22" y="76"/>
                    <a:pt x="22" y="78"/>
                  </a:cubicBezTo>
                  <a:cubicBezTo>
                    <a:pt x="22" y="79"/>
                    <a:pt x="23" y="80"/>
                    <a:pt x="24" y="81"/>
                  </a:cubicBezTo>
                  <a:cubicBezTo>
                    <a:pt x="26" y="83"/>
                    <a:pt x="26" y="80"/>
                    <a:pt x="27" y="81"/>
                  </a:cubicBezTo>
                  <a:cubicBezTo>
                    <a:pt x="32" y="82"/>
                    <a:pt x="24" y="86"/>
                    <a:pt x="23" y="86"/>
                  </a:cubicBezTo>
                  <a:cubicBezTo>
                    <a:pt x="20" y="87"/>
                    <a:pt x="25" y="90"/>
                    <a:pt x="25" y="91"/>
                  </a:cubicBezTo>
                  <a:cubicBezTo>
                    <a:pt x="25" y="92"/>
                    <a:pt x="25" y="94"/>
                    <a:pt x="24" y="93"/>
                  </a:cubicBezTo>
                  <a:cubicBezTo>
                    <a:pt x="22" y="92"/>
                    <a:pt x="23" y="92"/>
                    <a:pt x="22" y="91"/>
                  </a:cubicBezTo>
                  <a:cubicBezTo>
                    <a:pt x="18" y="88"/>
                    <a:pt x="16" y="91"/>
                    <a:pt x="17" y="95"/>
                  </a:cubicBezTo>
                  <a:cubicBezTo>
                    <a:pt x="18" y="97"/>
                    <a:pt x="18" y="96"/>
                    <a:pt x="18" y="99"/>
                  </a:cubicBezTo>
                  <a:cubicBezTo>
                    <a:pt x="18" y="100"/>
                    <a:pt x="16" y="101"/>
                    <a:pt x="18" y="103"/>
                  </a:cubicBezTo>
                  <a:cubicBezTo>
                    <a:pt x="13" y="105"/>
                    <a:pt x="17" y="94"/>
                    <a:pt x="13" y="96"/>
                  </a:cubicBezTo>
                  <a:cubicBezTo>
                    <a:pt x="12" y="96"/>
                    <a:pt x="11" y="99"/>
                    <a:pt x="11" y="100"/>
                  </a:cubicBezTo>
                  <a:cubicBezTo>
                    <a:pt x="10" y="101"/>
                    <a:pt x="7" y="104"/>
                    <a:pt x="10" y="104"/>
                  </a:cubicBezTo>
                  <a:cubicBezTo>
                    <a:pt x="12" y="105"/>
                    <a:pt x="10" y="103"/>
                    <a:pt x="11" y="102"/>
                  </a:cubicBezTo>
                  <a:cubicBezTo>
                    <a:pt x="12" y="101"/>
                    <a:pt x="15" y="103"/>
                    <a:pt x="15" y="104"/>
                  </a:cubicBezTo>
                  <a:cubicBezTo>
                    <a:pt x="15" y="104"/>
                    <a:pt x="14" y="106"/>
                    <a:pt x="13" y="107"/>
                  </a:cubicBezTo>
                  <a:cubicBezTo>
                    <a:pt x="13" y="107"/>
                    <a:pt x="14" y="109"/>
                    <a:pt x="13" y="110"/>
                  </a:cubicBezTo>
                  <a:cubicBezTo>
                    <a:pt x="12" y="111"/>
                    <a:pt x="10" y="109"/>
                    <a:pt x="9" y="112"/>
                  </a:cubicBezTo>
                  <a:cubicBezTo>
                    <a:pt x="9" y="115"/>
                    <a:pt x="13" y="113"/>
                    <a:pt x="14" y="115"/>
                  </a:cubicBezTo>
                  <a:cubicBezTo>
                    <a:pt x="15" y="116"/>
                    <a:pt x="15" y="119"/>
                    <a:pt x="13" y="119"/>
                  </a:cubicBezTo>
                  <a:cubicBezTo>
                    <a:pt x="10" y="118"/>
                    <a:pt x="15" y="122"/>
                    <a:pt x="15" y="122"/>
                  </a:cubicBezTo>
                  <a:cubicBezTo>
                    <a:pt x="15" y="123"/>
                    <a:pt x="16" y="125"/>
                    <a:pt x="14" y="125"/>
                  </a:cubicBezTo>
                  <a:cubicBezTo>
                    <a:pt x="12" y="125"/>
                    <a:pt x="12" y="123"/>
                    <a:pt x="10" y="124"/>
                  </a:cubicBezTo>
                  <a:cubicBezTo>
                    <a:pt x="8" y="125"/>
                    <a:pt x="9" y="126"/>
                    <a:pt x="8" y="128"/>
                  </a:cubicBezTo>
                  <a:cubicBezTo>
                    <a:pt x="8" y="131"/>
                    <a:pt x="8" y="132"/>
                    <a:pt x="5" y="132"/>
                  </a:cubicBezTo>
                  <a:cubicBezTo>
                    <a:pt x="4" y="132"/>
                    <a:pt x="3" y="131"/>
                    <a:pt x="2" y="131"/>
                  </a:cubicBezTo>
                  <a:cubicBezTo>
                    <a:pt x="1" y="132"/>
                    <a:pt x="0" y="134"/>
                    <a:pt x="1" y="134"/>
                  </a:cubicBezTo>
                  <a:cubicBezTo>
                    <a:pt x="1" y="135"/>
                    <a:pt x="3" y="135"/>
                    <a:pt x="4" y="135"/>
                  </a:cubicBezTo>
                  <a:cubicBezTo>
                    <a:pt x="12" y="135"/>
                    <a:pt x="20" y="135"/>
                    <a:pt x="28" y="135"/>
                  </a:cubicBezTo>
                  <a:cubicBezTo>
                    <a:pt x="40" y="135"/>
                    <a:pt x="52" y="135"/>
                    <a:pt x="64" y="135"/>
                  </a:cubicBezTo>
                  <a:cubicBezTo>
                    <a:pt x="86" y="135"/>
                    <a:pt x="108" y="135"/>
                    <a:pt x="129" y="135"/>
                  </a:cubicBezTo>
                  <a:cubicBezTo>
                    <a:pt x="129" y="133"/>
                    <a:pt x="134" y="134"/>
                    <a:pt x="135" y="134"/>
                  </a:cubicBezTo>
                  <a:cubicBezTo>
                    <a:pt x="138" y="134"/>
                    <a:pt x="140" y="134"/>
                    <a:pt x="143" y="134"/>
                  </a:cubicBezTo>
                  <a:cubicBezTo>
                    <a:pt x="150" y="134"/>
                    <a:pt x="157" y="134"/>
                    <a:pt x="164" y="134"/>
                  </a:cubicBezTo>
                  <a:cubicBezTo>
                    <a:pt x="176" y="134"/>
                    <a:pt x="188" y="134"/>
                    <a:pt x="199" y="135"/>
                  </a:cubicBezTo>
                  <a:cubicBezTo>
                    <a:pt x="224" y="135"/>
                    <a:pt x="248" y="135"/>
                    <a:pt x="272" y="135"/>
                  </a:cubicBezTo>
                  <a:cubicBezTo>
                    <a:pt x="296" y="136"/>
                    <a:pt x="320" y="135"/>
                    <a:pt x="344" y="135"/>
                  </a:cubicBezTo>
                  <a:cubicBezTo>
                    <a:pt x="349" y="135"/>
                    <a:pt x="355" y="135"/>
                    <a:pt x="360" y="135"/>
                  </a:cubicBezTo>
                  <a:cubicBezTo>
                    <a:pt x="362" y="135"/>
                    <a:pt x="364" y="135"/>
                    <a:pt x="366" y="135"/>
                  </a:cubicBezTo>
                  <a:cubicBezTo>
                    <a:pt x="367" y="135"/>
                    <a:pt x="366" y="134"/>
                    <a:pt x="367" y="133"/>
                  </a:cubicBezTo>
                  <a:cubicBezTo>
                    <a:pt x="367" y="129"/>
                    <a:pt x="367" y="126"/>
                    <a:pt x="368" y="123"/>
                  </a:cubicBezTo>
                  <a:cubicBezTo>
                    <a:pt x="368" y="120"/>
                    <a:pt x="368" y="115"/>
                    <a:pt x="372" y="113"/>
                  </a:cubicBezTo>
                  <a:cubicBezTo>
                    <a:pt x="374" y="113"/>
                    <a:pt x="372" y="114"/>
                    <a:pt x="374" y="115"/>
                  </a:cubicBezTo>
                  <a:cubicBezTo>
                    <a:pt x="375" y="115"/>
                    <a:pt x="376" y="114"/>
                    <a:pt x="377" y="115"/>
                  </a:cubicBezTo>
                  <a:cubicBezTo>
                    <a:pt x="378" y="115"/>
                    <a:pt x="382" y="113"/>
                    <a:pt x="383" y="112"/>
                  </a:cubicBezTo>
                  <a:cubicBezTo>
                    <a:pt x="386" y="110"/>
                    <a:pt x="383" y="109"/>
                    <a:pt x="384" y="107"/>
                  </a:cubicBezTo>
                  <a:cubicBezTo>
                    <a:pt x="384" y="106"/>
                    <a:pt x="385" y="105"/>
                    <a:pt x="385" y="104"/>
                  </a:cubicBezTo>
                  <a:cubicBezTo>
                    <a:pt x="386" y="103"/>
                    <a:pt x="385" y="102"/>
                    <a:pt x="385" y="102"/>
                  </a:cubicBezTo>
                  <a:cubicBezTo>
                    <a:pt x="385" y="101"/>
                    <a:pt x="385" y="101"/>
                    <a:pt x="386" y="101"/>
                  </a:cubicBezTo>
                  <a:cubicBezTo>
                    <a:pt x="387" y="98"/>
                    <a:pt x="388" y="98"/>
                    <a:pt x="390" y="97"/>
                  </a:cubicBezTo>
                  <a:cubicBezTo>
                    <a:pt x="391" y="96"/>
                    <a:pt x="391" y="96"/>
                    <a:pt x="392" y="96"/>
                  </a:cubicBezTo>
                  <a:cubicBezTo>
                    <a:pt x="393" y="95"/>
                    <a:pt x="392" y="93"/>
                    <a:pt x="394" y="93"/>
                  </a:cubicBezTo>
                  <a:cubicBezTo>
                    <a:pt x="395" y="92"/>
                    <a:pt x="396" y="93"/>
                    <a:pt x="398" y="91"/>
                  </a:cubicBezTo>
                  <a:cubicBezTo>
                    <a:pt x="398" y="91"/>
                    <a:pt x="399" y="90"/>
                    <a:pt x="400" y="89"/>
                  </a:cubicBezTo>
                  <a:cubicBezTo>
                    <a:pt x="402" y="89"/>
                    <a:pt x="405" y="89"/>
                    <a:pt x="408" y="89"/>
                  </a:cubicBezTo>
                  <a:cubicBezTo>
                    <a:pt x="409" y="89"/>
                    <a:pt x="409" y="88"/>
                    <a:pt x="410" y="88"/>
                  </a:cubicBezTo>
                  <a:cubicBezTo>
                    <a:pt x="411" y="88"/>
                    <a:pt x="412" y="89"/>
                    <a:pt x="414" y="89"/>
                  </a:cubicBezTo>
                  <a:cubicBezTo>
                    <a:pt x="417" y="89"/>
                    <a:pt x="417" y="89"/>
                    <a:pt x="419" y="86"/>
                  </a:cubicBezTo>
                  <a:cubicBezTo>
                    <a:pt x="420" y="86"/>
                    <a:pt x="422" y="85"/>
                    <a:pt x="422" y="85"/>
                  </a:cubicBezTo>
                  <a:cubicBezTo>
                    <a:pt x="423" y="84"/>
                    <a:pt x="424" y="82"/>
                    <a:pt x="425" y="82"/>
                  </a:cubicBezTo>
                  <a:cubicBezTo>
                    <a:pt x="427" y="81"/>
                    <a:pt x="429" y="83"/>
                    <a:pt x="430" y="80"/>
                  </a:cubicBezTo>
                  <a:cubicBezTo>
                    <a:pt x="431" y="79"/>
                    <a:pt x="431" y="78"/>
                    <a:pt x="431" y="78"/>
                  </a:cubicBezTo>
                  <a:cubicBezTo>
                    <a:pt x="433" y="76"/>
                    <a:pt x="432" y="77"/>
                    <a:pt x="434" y="76"/>
                  </a:cubicBezTo>
                  <a:cubicBezTo>
                    <a:pt x="436" y="75"/>
                    <a:pt x="437" y="74"/>
                    <a:pt x="439" y="73"/>
                  </a:cubicBezTo>
                  <a:cubicBezTo>
                    <a:pt x="442" y="71"/>
                    <a:pt x="443" y="72"/>
                    <a:pt x="446" y="72"/>
                  </a:cubicBezTo>
                  <a:cubicBezTo>
                    <a:pt x="449" y="72"/>
                    <a:pt x="449" y="71"/>
                    <a:pt x="450" y="69"/>
                  </a:cubicBezTo>
                  <a:cubicBezTo>
                    <a:pt x="451" y="68"/>
                    <a:pt x="451" y="68"/>
                    <a:pt x="451" y="67"/>
                  </a:cubicBezTo>
                  <a:cubicBezTo>
                    <a:pt x="451" y="67"/>
                    <a:pt x="452" y="66"/>
                    <a:pt x="452" y="66"/>
                  </a:cubicBezTo>
                  <a:cubicBezTo>
                    <a:pt x="452" y="65"/>
                    <a:pt x="453" y="65"/>
                    <a:pt x="453" y="64"/>
                  </a:cubicBezTo>
                  <a:cubicBezTo>
                    <a:pt x="453" y="63"/>
                    <a:pt x="452" y="61"/>
                    <a:pt x="452" y="60"/>
                  </a:cubicBezTo>
                  <a:cubicBezTo>
                    <a:pt x="454" y="61"/>
                    <a:pt x="452" y="59"/>
                    <a:pt x="453" y="59"/>
                  </a:cubicBezTo>
                  <a:cubicBezTo>
                    <a:pt x="456" y="58"/>
                    <a:pt x="455" y="59"/>
                    <a:pt x="457" y="59"/>
                  </a:cubicBezTo>
                  <a:cubicBezTo>
                    <a:pt x="459" y="60"/>
                    <a:pt x="458" y="61"/>
                    <a:pt x="459" y="59"/>
                  </a:cubicBezTo>
                  <a:cubicBezTo>
                    <a:pt x="460" y="57"/>
                    <a:pt x="460" y="57"/>
                    <a:pt x="460" y="55"/>
                  </a:cubicBezTo>
                  <a:cubicBezTo>
                    <a:pt x="461" y="54"/>
                    <a:pt x="466" y="50"/>
                    <a:pt x="468" y="50"/>
                  </a:cubicBezTo>
                  <a:cubicBezTo>
                    <a:pt x="468" y="50"/>
                    <a:pt x="470" y="49"/>
                    <a:pt x="470" y="50"/>
                  </a:cubicBezTo>
                  <a:cubicBezTo>
                    <a:pt x="470" y="51"/>
                    <a:pt x="471" y="51"/>
                    <a:pt x="472" y="51"/>
                  </a:cubicBezTo>
                  <a:cubicBezTo>
                    <a:pt x="472" y="52"/>
                    <a:pt x="471" y="52"/>
                    <a:pt x="471" y="53"/>
                  </a:cubicBezTo>
                  <a:cubicBezTo>
                    <a:pt x="471" y="54"/>
                    <a:pt x="470" y="54"/>
                    <a:pt x="471" y="56"/>
                  </a:cubicBezTo>
                  <a:cubicBezTo>
                    <a:pt x="471" y="56"/>
                    <a:pt x="472" y="58"/>
                    <a:pt x="473" y="58"/>
                  </a:cubicBezTo>
                  <a:cubicBezTo>
                    <a:pt x="476" y="58"/>
                    <a:pt x="478" y="55"/>
                    <a:pt x="479" y="54"/>
                  </a:cubicBezTo>
                  <a:cubicBezTo>
                    <a:pt x="482" y="52"/>
                    <a:pt x="482" y="48"/>
                    <a:pt x="486" y="46"/>
                  </a:cubicBezTo>
                  <a:cubicBezTo>
                    <a:pt x="487" y="45"/>
                    <a:pt x="488" y="45"/>
                    <a:pt x="489" y="44"/>
                  </a:cubicBezTo>
                  <a:cubicBezTo>
                    <a:pt x="490" y="44"/>
                    <a:pt x="491" y="45"/>
                    <a:pt x="492" y="44"/>
                  </a:cubicBezTo>
                  <a:cubicBezTo>
                    <a:pt x="493" y="44"/>
                    <a:pt x="494" y="42"/>
                    <a:pt x="495" y="42"/>
                  </a:cubicBezTo>
                  <a:cubicBezTo>
                    <a:pt x="496" y="42"/>
                    <a:pt x="499" y="43"/>
                    <a:pt x="499" y="43"/>
                  </a:cubicBezTo>
                  <a:cubicBezTo>
                    <a:pt x="501" y="45"/>
                    <a:pt x="499" y="47"/>
                    <a:pt x="503" y="46"/>
                  </a:cubicBezTo>
                  <a:cubicBezTo>
                    <a:pt x="504" y="46"/>
                    <a:pt x="504" y="45"/>
                    <a:pt x="505" y="45"/>
                  </a:cubicBezTo>
                  <a:cubicBezTo>
                    <a:pt x="505" y="44"/>
                    <a:pt x="506" y="45"/>
                    <a:pt x="506" y="44"/>
                  </a:cubicBezTo>
                  <a:cubicBezTo>
                    <a:pt x="509" y="42"/>
                    <a:pt x="510" y="37"/>
                    <a:pt x="512" y="34"/>
                  </a:cubicBezTo>
                  <a:cubicBezTo>
                    <a:pt x="513" y="31"/>
                    <a:pt x="514" y="31"/>
                    <a:pt x="515" y="29"/>
                  </a:cubicBezTo>
                  <a:cubicBezTo>
                    <a:pt x="517" y="28"/>
                    <a:pt x="517" y="27"/>
                    <a:pt x="519" y="26"/>
                  </a:cubicBezTo>
                  <a:cubicBezTo>
                    <a:pt x="521" y="26"/>
                    <a:pt x="520" y="26"/>
                    <a:pt x="521" y="27"/>
                  </a:cubicBezTo>
                  <a:cubicBezTo>
                    <a:pt x="523" y="27"/>
                    <a:pt x="524" y="28"/>
                    <a:pt x="526" y="27"/>
                  </a:cubicBezTo>
                  <a:cubicBezTo>
                    <a:pt x="522" y="25"/>
                    <a:pt x="525" y="20"/>
                    <a:pt x="526" y="17"/>
                  </a:cubicBezTo>
                  <a:cubicBezTo>
                    <a:pt x="526" y="16"/>
                    <a:pt x="525" y="13"/>
                    <a:pt x="526" y="12"/>
                  </a:cubicBezTo>
                  <a:cubicBezTo>
                    <a:pt x="526" y="10"/>
                    <a:pt x="528" y="7"/>
                    <a:pt x="529" y="5"/>
                  </a:cubicBezTo>
                  <a:cubicBezTo>
                    <a:pt x="526" y="5"/>
                    <a:pt x="522" y="5"/>
                    <a:pt x="519" y="5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0" name="Group 11363">
              <a:extLst>
                <a:ext uri="{FF2B5EF4-FFF2-40B4-BE49-F238E27FC236}">
                  <a16:creationId xmlns:a16="http://schemas.microsoft.com/office/drawing/2014/main" id="{EF5AF62C-7808-ED4F-AEAE-60004F62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1" y="2207"/>
              <a:ext cx="840" cy="338"/>
              <a:chOff x="3981" y="2208"/>
              <a:chExt cx="840" cy="338"/>
            </a:xfrm>
            <a:grpFill/>
          </p:grpSpPr>
          <p:sp>
            <p:nvSpPr>
              <p:cNvPr id="116" name="Freeform 1046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0326FB4-CDDA-A04A-ACAE-B2F28EE6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208"/>
                <a:ext cx="817" cy="338"/>
              </a:xfrm>
              <a:custGeom>
                <a:avLst/>
                <a:gdLst>
                  <a:gd name="T0" fmla="*/ 800 w 527"/>
                  <a:gd name="T1" fmla="*/ 81 h 218"/>
                  <a:gd name="T2" fmla="*/ 783 w 527"/>
                  <a:gd name="T3" fmla="*/ 115 h 218"/>
                  <a:gd name="T4" fmla="*/ 783 w 527"/>
                  <a:gd name="T5" fmla="*/ 101 h 218"/>
                  <a:gd name="T6" fmla="*/ 783 w 527"/>
                  <a:gd name="T7" fmla="*/ 79 h 218"/>
                  <a:gd name="T8" fmla="*/ 722 w 527"/>
                  <a:gd name="T9" fmla="*/ 82 h 218"/>
                  <a:gd name="T10" fmla="*/ 721 w 527"/>
                  <a:gd name="T11" fmla="*/ 34 h 218"/>
                  <a:gd name="T12" fmla="*/ 747 w 527"/>
                  <a:gd name="T13" fmla="*/ 60 h 218"/>
                  <a:gd name="T14" fmla="*/ 769 w 527"/>
                  <a:gd name="T15" fmla="*/ 57 h 218"/>
                  <a:gd name="T16" fmla="*/ 780 w 527"/>
                  <a:gd name="T17" fmla="*/ 43 h 218"/>
                  <a:gd name="T18" fmla="*/ 788 w 527"/>
                  <a:gd name="T19" fmla="*/ 37 h 218"/>
                  <a:gd name="T20" fmla="*/ 795 w 527"/>
                  <a:gd name="T21" fmla="*/ 29 h 218"/>
                  <a:gd name="T22" fmla="*/ 784 w 527"/>
                  <a:gd name="T23" fmla="*/ 8 h 218"/>
                  <a:gd name="T24" fmla="*/ 228 w 527"/>
                  <a:gd name="T25" fmla="*/ 39 h 218"/>
                  <a:gd name="T26" fmla="*/ 163 w 527"/>
                  <a:gd name="T27" fmla="*/ 68 h 218"/>
                  <a:gd name="T28" fmla="*/ 102 w 527"/>
                  <a:gd name="T29" fmla="*/ 109 h 218"/>
                  <a:gd name="T30" fmla="*/ 29 w 527"/>
                  <a:gd name="T31" fmla="*/ 147 h 218"/>
                  <a:gd name="T32" fmla="*/ 141 w 527"/>
                  <a:gd name="T33" fmla="*/ 189 h 218"/>
                  <a:gd name="T34" fmla="*/ 183 w 527"/>
                  <a:gd name="T35" fmla="*/ 171 h 218"/>
                  <a:gd name="T36" fmla="*/ 333 w 527"/>
                  <a:gd name="T37" fmla="*/ 220 h 218"/>
                  <a:gd name="T38" fmla="*/ 577 w 527"/>
                  <a:gd name="T39" fmla="*/ 327 h 218"/>
                  <a:gd name="T40" fmla="*/ 614 w 527"/>
                  <a:gd name="T41" fmla="*/ 293 h 218"/>
                  <a:gd name="T42" fmla="*/ 654 w 527"/>
                  <a:gd name="T43" fmla="*/ 251 h 218"/>
                  <a:gd name="T44" fmla="*/ 656 w 527"/>
                  <a:gd name="T45" fmla="*/ 250 h 218"/>
                  <a:gd name="T46" fmla="*/ 681 w 527"/>
                  <a:gd name="T47" fmla="*/ 231 h 218"/>
                  <a:gd name="T48" fmla="*/ 721 w 527"/>
                  <a:gd name="T49" fmla="*/ 229 h 218"/>
                  <a:gd name="T50" fmla="*/ 733 w 527"/>
                  <a:gd name="T51" fmla="*/ 229 h 218"/>
                  <a:gd name="T52" fmla="*/ 752 w 527"/>
                  <a:gd name="T53" fmla="*/ 212 h 218"/>
                  <a:gd name="T54" fmla="*/ 755 w 527"/>
                  <a:gd name="T55" fmla="*/ 194 h 218"/>
                  <a:gd name="T56" fmla="*/ 747 w 527"/>
                  <a:gd name="T57" fmla="*/ 205 h 218"/>
                  <a:gd name="T58" fmla="*/ 746 w 527"/>
                  <a:gd name="T59" fmla="*/ 194 h 218"/>
                  <a:gd name="T60" fmla="*/ 739 w 527"/>
                  <a:gd name="T61" fmla="*/ 197 h 218"/>
                  <a:gd name="T62" fmla="*/ 726 w 527"/>
                  <a:gd name="T63" fmla="*/ 203 h 218"/>
                  <a:gd name="T64" fmla="*/ 716 w 527"/>
                  <a:gd name="T65" fmla="*/ 216 h 218"/>
                  <a:gd name="T66" fmla="*/ 702 w 527"/>
                  <a:gd name="T67" fmla="*/ 203 h 218"/>
                  <a:gd name="T68" fmla="*/ 685 w 527"/>
                  <a:gd name="T69" fmla="*/ 178 h 218"/>
                  <a:gd name="T70" fmla="*/ 716 w 527"/>
                  <a:gd name="T71" fmla="*/ 198 h 218"/>
                  <a:gd name="T72" fmla="*/ 726 w 527"/>
                  <a:gd name="T73" fmla="*/ 192 h 218"/>
                  <a:gd name="T74" fmla="*/ 729 w 527"/>
                  <a:gd name="T75" fmla="*/ 185 h 218"/>
                  <a:gd name="T76" fmla="*/ 735 w 527"/>
                  <a:gd name="T77" fmla="*/ 178 h 218"/>
                  <a:gd name="T78" fmla="*/ 724 w 527"/>
                  <a:gd name="T79" fmla="*/ 180 h 218"/>
                  <a:gd name="T80" fmla="*/ 726 w 527"/>
                  <a:gd name="T81" fmla="*/ 172 h 218"/>
                  <a:gd name="T82" fmla="*/ 732 w 527"/>
                  <a:gd name="T83" fmla="*/ 172 h 218"/>
                  <a:gd name="T84" fmla="*/ 736 w 527"/>
                  <a:gd name="T85" fmla="*/ 167 h 218"/>
                  <a:gd name="T86" fmla="*/ 741 w 527"/>
                  <a:gd name="T87" fmla="*/ 164 h 218"/>
                  <a:gd name="T88" fmla="*/ 738 w 527"/>
                  <a:gd name="T89" fmla="*/ 158 h 218"/>
                  <a:gd name="T90" fmla="*/ 727 w 527"/>
                  <a:gd name="T91" fmla="*/ 160 h 218"/>
                  <a:gd name="T92" fmla="*/ 715 w 527"/>
                  <a:gd name="T93" fmla="*/ 149 h 218"/>
                  <a:gd name="T94" fmla="*/ 687 w 527"/>
                  <a:gd name="T95" fmla="*/ 129 h 218"/>
                  <a:gd name="T96" fmla="*/ 721 w 527"/>
                  <a:gd name="T97" fmla="*/ 143 h 218"/>
                  <a:gd name="T98" fmla="*/ 732 w 527"/>
                  <a:gd name="T99" fmla="*/ 146 h 218"/>
                  <a:gd name="T100" fmla="*/ 724 w 527"/>
                  <a:gd name="T101" fmla="*/ 138 h 218"/>
                  <a:gd name="T102" fmla="*/ 743 w 527"/>
                  <a:gd name="T103" fmla="*/ 129 h 218"/>
                  <a:gd name="T104" fmla="*/ 739 w 527"/>
                  <a:gd name="T105" fmla="*/ 138 h 218"/>
                  <a:gd name="T106" fmla="*/ 738 w 527"/>
                  <a:gd name="T107" fmla="*/ 143 h 218"/>
                  <a:gd name="T108" fmla="*/ 741 w 527"/>
                  <a:gd name="T109" fmla="*/ 149 h 218"/>
                  <a:gd name="T110" fmla="*/ 744 w 527"/>
                  <a:gd name="T111" fmla="*/ 147 h 218"/>
                  <a:gd name="T112" fmla="*/ 749 w 527"/>
                  <a:gd name="T113" fmla="*/ 144 h 218"/>
                  <a:gd name="T114" fmla="*/ 752 w 527"/>
                  <a:gd name="T115" fmla="*/ 150 h 218"/>
                  <a:gd name="T116" fmla="*/ 750 w 527"/>
                  <a:gd name="T117" fmla="*/ 155 h 218"/>
                  <a:gd name="T118" fmla="*/ 758 w 527"/>
                  <a:gd name="T119" fmla="*/ 149 h 218"/>
                  <a:gd name="T120" fmla="*/ 775 w 527"/>
                  <a:gd name="T121" fmla="*/ 155 h 218"/>
                  <a:gd name="T122" fmla="*/ 788 w 527"/>
                  <a:gd name="T123" fmla="*/ 141 h 218"/>
                  <a:gd name="T124" fmla="*/ 801 w 527"/>
                  <a:gd name="T125" fmla="*/ 119 h 2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7"/>
                  <a:gd name="T190" fmla="*/ 0 h 218"/>
                  <a:gd name="T191" fmla="*/ 527 w 527"/>
                  <a:gd name="T192" fmla="*/ 218 h 2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7" h="218">
                    <a:moveTo>
                      <a:pt x="523" y="79"/>
                    </a:moveTo>
                    <a:cubicBezTo>
                      <a:pt x="524" y="78"/>
                      <a:pt x="524" y="78"/>
                      <a:pt x="525" y="77"/>
                    </a:cubicBezTo>
                    <a:cubicBezTo>
                      <a:pt x="525" y="77"/>
                      <a:pt x="524" y="76"/>
                      <a:pt x="524" y="75"/>
                    </a:cubicBezTo>
                    <a:cubicBezTo>
                      <a:pt x="523" y="75"/>
                      <a:pt x="522" y="74"/>
                      <a:pt x="523" y="73"/>
                    </a:cubicBezTo>
                    <a:cubicBezTo>
                      <a:pt x="519" y="72"/>
                      <a:pt x="525" y="69"/>
                      <a:pt x="524" y="73"/>
                    </a:cubicBezTo>
                    <a:cubicBezTo>
                      <a:pt x="527" y="73"/>
                      <a:pt x="525" y="69"/>
                      <a:pt x="524" y="68"/>
                    </a:cubicBezTo>
                    <a:cubicBezTo>
                      <a:pt x="523" y="66"/>
                      <a:pt x="525" y="63"/>
                      <a:pt x="525" y="61"/>
                    </a:cubicBezTo>
                    <a:cubicBezTo>
                      <a:pt x="525" y="61"/>
                      <a:pt x="524" y="60"/>
                      <a:pt x="523" y="59"/>
                    </a:cubicBezTo>
                    <a:cubicBezTo>
                      <a:pt x="523" y="59"/>
                      <a:pt x="524" y="57"/>
                      <a:pt x="523" y="57"/>
                    </a:cubicBezTo>
                    <a:cubicBezTo>
                      <a:pt x="523" y="56"/>
                      <a:pt x="521" y="52"/>
                      <a:pt x="520" y="52"/>
                    </a:cubicBezTo>
                    <a:cubicBezTo>
                      <a:pt x="519" y="52"/>
                      <a:pt x="519" y="52"/>
                      <a:pt x="520" y="51"/>
                    </a:cubicBezTo>
                    <a:cubicBezTo>
                      <a:pt x="519" y="50"/>
                      <a:pt x="518" y="50"/>
                      <a:pt x="517" y="49"/>
                    </a:cubicBezTo>
                    <a:cubicBezTo>
                      <a:pt x="517" y="51"/>
                      <a:pt x="517" y="52"/>
                      <a:pt x="516" y="52"/>
                    </a:cubicBezTo>
                    <a:cubicBezTo>
                      <a:pt x="517" y="52"/>
                      <a:pt x="519" y="52"/>
                      <a:pt x="520" y="54"/>
                    </a:cubicBezTo>
                    <a:cubicBezTo>
                      <a:pt x="519" y="54"/>
                      <a:pt x="518" y="54"/>
                      <a:pt x="518" y="53"/>
                    </a:cubicBezTo>
                    <a:cubicBezTo>
                      <a:pt x="518" y="53"/>
                      <a:pt x="514" y="53"/>
                      <a:pt x="514" y="53"/>
                    </a:cubicBezTo>
                    <a:cubicBezTo>
                      <a:pt x="512" y="54"/>
                      <a:pt x="516" y="56"/>
                      <a:pt x="517" y="56"/>
                    </a:cubicBezTo>
                    <a:cubicBezTo>
                      <a:pt x="517" y="57"/>
                      <a:pt x="517" y="57"/>
                      <a:pt x="517" y="58"/>
                    </a:cubicBezTo>
                    <a:cubicBezTo>
                      <a:pt x="516" y="57"/>
                      <a:pt x="516" y="57"/>
                      <a:pt x="515" y="56"/>
                    </a:cubicBezTo>
                    <a:cubicBezTo>
                      <a:pt x="515" y="57"/>
                      <a:pt x="515" y="56"/>
                      <a:pt x="514" y="57"/>
                    </a:cubicBezTo>
                    <a:cubicBezTo>
                      <a:pt x="514" y="56"/>
                      <a:pt x="514" y="54"/>
                      <a:pt x="513" y="55"/>
                    </a:cubicBezTo>
                    <a:cubicBezTo>
                      <a:pt x="514" y="51"/>
                      <a:pt x="509" y="55"/>
                      <a:pt x="509" y="57"/>
                    </a:cubicBezTo>
                    <a:cubicBezTo>
                      <a:pt x="509" y="57"/>
                      <a:pt x="510" y="60"/>
                      <a:pt x="509" y="61"/>
                    </a:cubicBezTo>
                    <a:cubicBezTo>
                      <a:pt x="508" y="63"/>
                      <a:pt x="509" y="64"/>
                      <a:pt x="509" y="66"/>
                    </a:cubicBezTo>
                    <a:cubicBezTo>
                      <a:pt x="509" y="69"/>
                      <a:pt x="508" y="71"/>
                      <a:pt x="508" y="73"/>
                    </a:cubicBezTo>
                    <a:cubicBezTo>
                      <a:pt x="507" y="76"/>
                      <a:pt x="506" y="76"/>
                      <a:pt x="505" y="74"/>
                    </a:cubicBezTo>
                    <a:cubicBezTo>
                      <a:pt x="504" y="74"/>
                      <a:pt x="504" y="75"/>
                      <a:pt x="503" y="74"/>
                    </a:cubicBezTo>
                    <a:cubicBezTo>
                      <a:pt x="502" y="75"/>
                      <a:pt x="501" y="73"/>
                      <a:pt x="501" y="72"/>
                    </a:cubicBezTo>
                    <a:cubicBezTo>
                      <a:pt x="500" y="72"/>
                      <a:pt x="500" y="72"/>
                      <a:pt x="500" y="71"/>
                    </a:cubicBezTo>
                    <a:cubicBezTo>
                      <a:pt x="501" y="71"/>
                      <a:pt x="501" y="72"/>
                      <a:pt x="501" y="73"/>
                    </a:cubicBezTo>
                    <a:cubicBezTo>
                      <a:pt x="502" y="73"/>
                      <a:pt x="504" y="73"/>
                      <a:pt x="505" y="73"/>
                    </a:cubicBezTo>
                    <a:cubicBezTo>
                      <a:pt x="505" y="73"/>
                      <a:pt x="506" y="74"/>
                      <a:pt x="506" y="72"/>
                    </a:cubicBezTo>
                    <a:cubicBezTo>
                      <a:pt x="506" y="72"/>
                      <a:pt x="506" y="71"/>
                      <a:pt x="505" y="71"/>
                    </a:cubicBezTo>
                    <a:cubicBezTo>
                      <a:pt x="505" y="71"/>
                      <a:pt x="505" y="71"/>
                      <a:pt x="505" y="71"/>
                    </a:cubicBezTo>
                    <a:cubicBezTo>
                      <a:pt x="504" y="69"/>
                      <a:pt x="506" y="68"/>
                      <a:pt x="505" y="66"/>
                    </a:cubicBezTo>
                    <a:cubicBezTo>
                      <a:pt x="504" y="67"/>
                      <a:pt x="504" y="66"/>
                      <a:pt x="503" y="67"/>
                    </a:cubicBezTo>
                    <a:cubicBezTo>
                      <a:pt x="503" y="66"/>
                      <a:pt x="500" y="65"/>
                      <a:pt x="501" y="64"/>
                    </a:cubicBezTo>
                    <a:cubicBezTo>
                      <a:pt x="502" y="62"/>
                      <a:pt x="503" y="66"/>
                      <a:pt x="504" y="66"/>
                    </a:cubicBezTo>
                    <a:cubicBezTo>
                      <a:pt x="504" y="65"/>
                      <a:pt x="504" y="65"/>
                      <a:pt x="505" y="65"/>
                    </a:cubicBezTo>
                    <a:cubicBezTo>
                      <a:pt x="504" y="65"/>
                      <a:pt x="504" y="66"/>
                      <a:pt x="504" y="66"/>
                    </a:cubicBezTo>
                    <a:cubicBezTo>
                      <a:pt x="506" y="65"/>
                      <a:pt x="505" y="62"/>
                      <a:pt x="504" y="61"/>
                    </a:cubicBezTo>
                    <a:cubicBezTo>
                      <a:pt x="504" y="60"/>
                      <a:pt x="504" y="60"/>
                      <a:pt x="503" y="59"/>
                    </a:cubicBezTo>
                    <a:cubicBezTo>
                      <a:pt x="503" y="58"/>
                      <a:pt x="502" y="58"/>
                      <a:pt x="502" y="57"/>
                    </a:cubicBezTo>
                    <a:cubicBezTo>
                      <a:pt x="502" y="57"/>
                      <a:pt x="502" y="57"/>
                      <a:pt x="502" y="58"/>
                    </a:cubicBezTo>
                    <a:cubicBezTo>
                      <a:pt x="503" y="58"/>
                      <a:pt x="505" y="59"/>
                      <a:pt x="506" y="58"/>
                    </a:cubicBezTo>
                    <a:cubicBezTo>
                      <a:pt x="506" y="57"/>
                      <a:pt x="507" y="53"/>
                      <a:pt x="507" y="53"/>
                    </a:cubicBezTo>
                    <a:cubicBezTo>
                      <a:pt x="506" y="53"/>
                      <a:pt x="507" y="53"/>
                      <a:pt x="506" y="53"/>
                    </a:cubicBezTo>
                    <a:cubicBezTo>
                      <a:pt x="505" y="54"/>
                      <a:pt x="505" y="54"/>
                      <a:pt x="504" y="55"/>
                    </a:cubicBezTo>
                    <a:cubicBezTo>
                      <a:pt x="503" y="54"/>
                      <a:pt x="502" y="52"/>
                      <a:pt x="501" y="51"/>
                    </a:cubicBezTo>
                    <a:cubicBezTo>
                      <a:pt x="502" y="52"/>
                      <a:pt x="501" y="51"/>
                      <a:pt x="502" y="52"/>
                    </a:cubicBezTo>
                    <a:cubicBezTo>
                      <a:pt x="503" y="52"/>
                      <a:pt x="504" y="54"/>
                      <a:pt x="505" y="53"/>
                    </a:cubicBezTo>
                    <a:cubicBezTo>
                      <a:pt x="504" y="52"/>
                      <a:pt x="504" y="51"/>
                      <a:pt x="505" y="51"/>
                    </a:cubicBezTo>
                    <a:cubicBezTo>
                      <a:pt x="505" y="51"/>
                      <a:pt x="506" y="51"/>
                      <a:pt x="506" y="52"/>
                    </a:cubicBezTo>
                    <a:cubicBezTo>
                      <a:pt x="509" y="51"/>
                      <a:pt x="506" y="49"/>
                      <a:pt x="504" y="48"/>
                    </a:cubicBezTo>
                    <a:cubicBezTo>
                      <a:pt x="502" y="48"/>
                      <a:pt x="499" y="48"/>
                      <a:pt x="497" y="48"/>
                    </a:cubicBezTo>
                    <a:cubicBezTo>
                      <a:pt x="495" y="49"/>
                      <a:pt x="493" y="49"/>
                      <a:pt x="491" y="50"/>
                    </a:cubicBezTo>
                    <a:cubicBezTo>
                      <a:pt x="488" y="52"/>
                      <a:pt x="491" y="51"/>
                      <a:pt x="491" y="54"/>
                    </a:cubicBezTo>
                    <a:cubicBezTo>
                      <a:pt x="492" y="54"/>
                      <a:pt x="492" y="54"/>
                      <a:pt x="493" y="54"/>
                    </a:cubicBezTo>
                    <a:cubicBezTo>
                      <a:pt x="491" y="54"/>
                      <a:pt x="489" y="53"/>
                      <a:pt x="489" y="53"/>
                    </a:cubicBezTo>
                    <a:cubicBezTo>
                      <a:pt x="487" y="52"/>
                      <a:pt x="486" y="53"/>
                      <a:pt x="485" y="53"/>
                    </a:cubicBezTo>
                    <a:cubicBezTo>
                      <a:pt x="485" y="52"/>
                      <a:pt x="485" y="52"/>
                      <a:pt x="485" y="52"/>
                    </a:cubicBezTo>
                    <a:cubicBezTo>
                      <a:pt x="485" y="52"/>
                      <a:pt x="485" y="52"/>
                      <a:pt x="485" y="51"/>
                    </a:cubicBezTo>
                    <a:cubicBezTo>
                      <a:pt x="485" y="51"/>
                      <a:pt x="485" y="51"/>
                      <a:pt x="485" y="51"/>
                    </a:cubicBezTo>
                    <a:cubicBezTo>
                      <a:pt x="484" y="47"/>
                      <a:pt x="480" y="51"/>
                      <a:pt x="476" y="52"/>
                    </a:cubicBezTo>
                    <a:cubicBezTo>
                      <a:pt x="474" y="52"/>
                      <a:pt x="466" y="52"/>
                      <a:pt x="466" y="53"/>
                    </a:cubicBezTo>
                    <a:cubicBezTo>
                      <a:pt x="465" y="52"/>
                      <a:pt x="465" y="52"/>
                      <a:pt x="465" y="52"/>
                    </a:cubicBezTo>
                    <a:cubicBezTo>
                      <a:pt x="465" y="52"/>
                      <a:pt x="464" y="53"/>
                      <a:pt x="463" y="52"/>
                    </a:cubicBezTo>
                    <a:cubicBezTo>
                      <a:pt x="464" y="52"/>
                      <a:pt x="469" y="45"/>
                      <a:pt x="465" y="47"/>
                    </a:cubicBezTo>
                    <a:cubicBezTo>
                      <a:pt x="466" y="46"/>
                      <a:pt x="465" y="44"/>
                      <a:pt x="464" y="43"/>
                    </a:cubicBezTo>
                    <a:cubicBezTo>
                      <a:pt x="463" y="42"/>
                      <a:pt x="463" y="39"/>
                      <a:pt x="463" y="37"/>
                    </a:cubicBezTo>
                    <a:cubicBezTo>
                      <a:pt x="462" y="34"/>
                      <a:pt x="462" y="31"/>
                      <a:pt x="463" y="28"/>
                    </a:cubicBezTo>
                    <a:cubicBezTo>
                      <a:pt x="464" y="29"/>
                      <a:pt x="464" y="29"/>
                      <a:pt x="464" y="29"/>
                    </a:cubicBezTo>
                    <a:cubicBezTo>
                      <a:pt x="464" y="27"/>
                      <a:pt x="466" y="26"/>
                      <a:pt x="466" y="24"/>
                    </a:cubicBezTo>
                    <a:cubicBezTo>
                      <a:pt x="465" y="23"/>
                      <a:pt x="463" y="21"/>
                      <a:pt x="462" y="20"/>
                    </a:cubicBezTo>
                    <a:cubicBezTo>
                      <a:pt x="460" y="18"/>
                      <a:pt x="455" y="18"/>
                      <a:pt x="452" y="16"/>
                    </a:cubicBezTo>
                    <a:cubicBezTo>
                      <a:pt x="455" y="16"/>
                      <a:pt x="457" y="17"/>
                      <a:pt x="460" y="18"/>
                    </a:cubicBezTo>
                    <a:cubicBezTo>
                      <a:pt x="462" y="19"/>
                      <a:pt x="463" y="21"/>
                      <a:pt x="465" y="23"/>
                    </a:cubicBezTo>
                    <a:cubicBezTo>
                      <a:pt x="465" y="23"/>
                      <a:pt x="465" y="22"/>
                      <a:pt x="465" y="22"/>
                    </a:cubicBezTo>
                    <a:cubicBezTo>
                      <a:pt x="466" y="23"/>
                      <a:pt x="466" y="23"/>
                      <a:pt x="467" y="23"/>
                    </a:cubicBezTo>
                    <a:cubicBezTo>
                      <a:pt x="467" y="24"/>
                      <a:pt x="468" y="26"/>
                      <a:pt x="467" y="27"/>
                    </a:cubicBezTo>
                    <a:cubicBezTo>
                      <a:pt x="466" y="28"/>
                      <a:pt x="465" y="29"/>
                      <a:pt x="465" y="30"/>
                    </a:cubicBezTo>
                    <a:cubicBezTo>
                      <a:pt x="464" y="32"/>
                      <a:pt x="464" y="39"/>
                      <a:pt x="466" y="39"/>
                    </a:cubicBezTo>
                    <a:cubicBezTo>
                      <a:pt x="466" y="40"/>
                      <a:pt x="466" y="43"/>
                      <a:pt x="468" y="44"/>
                    </a:cubicBezTo>
                    <a:cubicBezTo>
                      <a:pt x="470" y="45"/>
                      <a:pt x="471" y="43"/>
                      <a:pt x="469" y="42"/>
                    </a:cubicBezTo>
                    <a:cubicBezTo>
                      <a:pt x="470" y="42"/>
                      <a:pt x="471" y="42"/>
                      <a:pt x="471" y="44"/>
                    </a:cubicBezTo>
                    <a:cubicBezTo>
                      <a:pt x="472" y="47"/>
                      <a:pt x="473" y="46"/>
                      <a:pt x="475" y="47"/>
                    </a:cubicBezTo>
                    <a:cubicBezTo>
                      <a:pt x="479" y="47"/>
                      <a:pt x="480" y="44"/>
                      <a:pt x="483" y="42"/>
                    </a:cubicBezTo>
                    <a:cubicBezTo>
                      <a:pt x="482" y="42"/>
                      <a:pt x="480" y="40"/>
                      <a:pt x="479" y="40"/>
                    </a:cubicBezTo>
                    <a:cubicBezTo>
                      <a:pt x="479" y="39"/>
                      <a:pt x="481" y="41"/>
                      <a:pt x="483" y="41"/>
                    </a:cubicBezTo>
                    <a:cubicBezTo>
                      <a:pt x="483" y="41"/>
                      <a:pt x="482" y="41"/>
                      <a:pt x="482" y="40"/>
                    </a:cubicBezTo>
                    <a:cubicBezTo>
                      <a:pt x="482" y="40"/>
                      <a:pt x="482" y="39"/>
                      <a:pt x="482" y="39"/>
                    </a:cubicBezTo>
                    <a:cubicBezTo>
                      <a:pt x="483" y="40"/>
                      <a:pt x="483" y="40"/>
                      <a:pt x="484" y="41"/>
                    </a:cubicBezTo>
                    <a:cubicBezTo>
                      <a:pt x="486" y="41"/>
                      <a:pt x="489" y="41"/>
                      <a:pt x="490" y="39"/>
                    </a:cubicBezTo>
                    <a:cubicBezTo>
                      <a:pt x="488" y="39"/>
                      <a:pt x="486" y="38"/>
                      <a:pt x="484" y="37"/>
                    </a:cubicBezTo>
                    <a:cubicBezTo>
                      <a:pt x="483" y="36"/>
                      <a:pt x="481" y="33"/>
                      <a:pt x="480" y="33"/>
                    </a:cubicBezTo>
                    <a:cubicBezTo>
                      <a:pt x="480" y="32"/>
                      <a:pt x="480" y="32"/>
                      <a:pt x="480" y="31"/>
                    </a:cubicBezTo>
                    <a:cubicBezTo>
                      <a:pt x="481" y="32"/>
                      <a:pt x="483" y="34"/>
                      <a:pt x="484" y="33"/>
                    </a:cubicBezTo>
                    <a:cubicBezTo>
                      <a:pt x="484" y="37"/>
                      <a:pt x="487" y="36"/>
                      <a:pt x="489" y="37"/>
                    </a:cubicBezTo>
                    <a:cubicBezTo>
                      <a:pt x="491" y="38"/>
                      <a:pt x="494" y="41"/>
                      <a:pt x="496" y="39"/>
                    </a:cubicBezTo>
                    <a:cubicBezTo>
                      <a:pt x="494" y="38"/>
                      <a:pt x="493" y="33"/>
                      <a:pt x="490" y="33"/>
                    </a:cubicBezTo>
                    <a:cubicBezTo>
                      <a:pt x="492" y="33"/>
                      <a:pt x="490" y="31"/>
                      <a:pt x="491" y="30"/>
                    </a:cubicBezTo>
                    <a:cubicBezTo>
                      <a:pt x="492" y="31"/>
                      <a:pt x="493" y="32"/>
                      <a:pt x="493" y="33"/>
                    </a:cubicBezTo>
                    <a:cubicBezTo>
                      <a:pt x="494" y="33"/>
                      <a:pt x="494" y="34"/>
                      <a:pt x="494" y="33"/>
                    </a:cubicBezTo>
                    <a:cubicBezTo>
                      <a:pt x="494" y="34"/>
                      <a:pt x="495" y="36"/>
                      <a:pt x="496" y="37"/>
                    </a:cubicBezTo>
                    <a:cubicBezTo>
                      <a:pt x="498" y="38"/>
                      <a:pt x="499" y="37"/>
                      <a:pt x="501" y="37"/>
                    </a:cubicBezTo>
                    <a:cubicBezTo>
                      <a:pt x="500" y="36"/>
                      <a:pt x="500" y="36"/>
                      <a:pt x="500" y="36"/>
                    </a:cubicBezTo>
                    <a:cubicBezTo>
                      <a:pt x="499" y="35"/>
                      <a:pt x="499" y="35"/>
                      <a:pt x="498" y="35"/>
                    </a:cubicBezTo>
                    <a:cubicBezTo>
                      <a:pt x="499" y="35"/>
                      <a:pt x="500" y="35"/>
                      <a:pt x="500" y="36"/>
                    </a:cubicBezTo>
                    <a:cubicBezTo>
                      <a:pt x="502" y="36"/>
                      <a:pt x="502" y="37"/>
                      <a:pt x="503" y="36"/>
                    </a:cubicBezTo>
                    <a:cubicBezTo>
                      <a:pt x="505" y="35"/>
                      <a:pt x="504" y="34"/>
                      <a:pt x="504" y="33"/>
                    </a:cubicBezTo>
                    <a:cubicBezTo>
                      <a:pt x="503" y="33"/>
                      <a:pt x="504" y="33"/>
                      <a:pt x="503" y="33"/>
                    </a:cubicBezTo>
                    <a:cubicBezTo>
                      <a:pt x="505" y="31"/>
                      <a:pt x="500" y="30"/>
                      <a:pt x="499" y="30"/>
                    </a:cubicBezTo>
                    <a:cubicBezTo>
                      <a:pt x="499" y="29"/>
                      <a:pt x="500" y="29"/>
                      <a:pt x="501" y="30"/>
                    </a:cubicBezTo>
                    <a:cubicBezTo>
                      <a:pt x="500" y="27"/>
                      <a:pt x="497" y="25"/>
                      <a:pt x="495" y="24"/>
                    </a:cubicBezTo>
                    <a:cubicBezTo>
                      <a:pt x="495" y="23"/>
                      <a:pt x="496" y="22"/>
                      <a:pt x="496" y="22"/>
                    </a:cubicBezTo>
                    <a:cubicBezTo>
                      <a:pt x="496" y="23"/>
                      <a:pt x="496" y="23"/>
                      <a:pt x="496" y="23"/>
                    </a:cubicBezTo>
                    <a:cubicBezTo>
                      <a:pt x="498" y="24"/>
                      <a:pt x="502" y="24"/>
                      <a:pt x="503" y="28"/>
                    </a:cubicBezTo>
                    <a:cubicBezTo>
                      <a:pt x="503" y="28"/>
                      <a:pt x="506" y="30"/>
                      <a:pt x="507" y="31"/>
                    </a:cubicBezTo>
                    <a:cubicBezTo>
                      <a:pt x="508" y="33"/>
                      <a:pt x="511" y="34"/>
                      <a:pt x="514" y="34"/>
                    </a:cubicBezTo>
                    <a:cubicBezTo>
                      <a:pt x="513" y="34"/>
                      <a:pt x="513" y="34"/>
                      <a:pt x="512" y="34"/>
                    </a:cubicBezTo>
                    <a:cubicBezTo>
                      <a:pt x="512" y="33"/>
                      <a:pt x="512" y="33"/>
                      <a:pt x="511" y="32"/>
                    </a:cubicBezTo>
                    <a:cubicBezTo>
                      <a:pt x="511" y="32"/>
                      <a:pt x="511" y="32"/>
                      <a:pt x="511" y="32"/>
                    </a:cubicBezTo>
                    <a:cubicBezTo>
                      <a:pt x="511" y="31"/>
                      <a:pt x="510" y="31"/>
                      <a:pt x="509" y="31"/>
                    </a:cubicBezTo>
                    <a:cubicBezTo>
                      <a:pt x="509" y="31"/>
                      <a:pt x="509" y="30"/>
                      <a:pt x="509" y="30"/>
                    </a:cubicBezTo>
                    <a:cubicBezTo>
                      <a:pt x="510" y="30"/>
                      <a:pt x="510" y="30"/>
                      <a:pt x="511" y="31"/>
                    </a:cubicBezTo>
                    <a:cubicBezTo>
                      <a:pt x="512" y="30"/>
                      <a:pt x="512" y="28"/>
                      <a:pt x="510" y="28"/>
                    </a:cubicBezTo>
                    <a:cubicBezTo>
                      <a:pt x="510" y="28"/>
                      <a:pt x="510" y="28"/>
                      <a:pt x="510" y="28"/>
                    </a:cubicBezTo>
                    <a:cubicBezTo>
                      <a:pt x="510" y="28"/>
                      <a:pt x="510" y="28"/>
                      <a:pt x="511" y="28"/>
                    </a:cubicBezTo>
                    <a:cubicBezTo>
                      <a:pt x="510" y="27"/>
                      <a:pt x="510" y="26"/>
                      <a:pt x="510" y="25"/>
                    </a:cubicBezTo>
                    <a:cubicBezTo>
                      <a:pt x="512" y="25"/>
                      <a:pt x="509" y="23"/>
                      <a:pt x="508" y="24"/>
                    </a:cubicBezTo>
                    <a:cubicBezTo>
                      <a:pt x="509" y="24"/>
                      <a:pt x="509" y="24"/>
                      <a:pt x="510" y="23"/>
                    </a:cubicBezTo>
                    <a:cubicBezTo>
                      <a:pt x="509" y="23"/>
                      <a:pt x="507" y="23"/>
                      <a:pt x="508" y="21"/>
                    </a:cubicBezTo>
                    <a:cubicBezTo>
                      <a:pt x="508" y="22"/>
                      <a:pt x="509" y="23"/>
                      <a:pt x="510" y="22"/>
                    </a:cubicBezTo>
                    <a:cubicBezTo>
                      <a:pt x="510" y="23"/>
                      <a:pt x="511" y="25"/>
                      <a:pt x="512" y="24"/>
                    </a:cubicBezTo>
                    <a:cubicBezTo>
                      <a:pt x="512" y="24"/>
                      <a:pt x="512" y="24"/>
                      <a:pt x="512" y="24"/>
                    </a:cubicBezTo>
                    <a:cubicBezTo>
                      <a:pt x="511" y="26"/>
                      <a:pt x="511" y="28"/>
                      <a:pt x="513" y="28"/>
                    </a:cubicBezTo>
                    <a:cubicBezTo>
                      <a:pt x="512" y="30"/>
                      <a:pt x="515" y="31"/>
                      <a:pt x="516" y="34"/>
                    </a:cubicBezTo>
                    <a:cubicBezTo>
                      <a:pt x="517" y="35"/>
                      <a:pt x="516" y="37"/>
                      <a:pt x="517" y="38"/>
                    </a:cubicBezTo>
                    <a:cubicBezTo>
                      <a:pt x="518" y="39"/>
                      <a:pt x="520" y="42"/>
                      <a:pt x="521" y="41"/>
                    </a:cubicBezTo>
                    <a:cubicBezTo>
                      <a:pt x="520" y="40"/>
                      <a:pt x="521" y="39"/>
                      <a:pt x="521" y="38"/>
                    </a:cubicBezTo>
                    <a:cubicBezTo>
                      <a:pt x="520" y="37"/>
                      <a:pt x="519" y="36"/>
                      <a:pt x="519" y="35"/>
                    </a:cubicBezTo>
                    <a:cubicBezTo>
                      <a:pt x="519" y="33"/>
                      <a:pt x="517" y="29"/>
                      <a:pt x="516" y="27"/>
                    </a:cubicBezTo>
                    <a:cubicBezTo>
                      <a:pt x="515" y="25"/>
                      <a:pt x="514" y="22"/>
                      <a:pt x="513" y="19"/>
                    </a:cubicBezTo>
                    <a:cubicBezTo>
                      <a:pt x="513" y="18"/>
                      <a:pt x="514" y="12"/>
                      <a:pt x="512" y="13"/>
                    </a:cubicBezTo>
                    <a:cubicBezTo>
                      <a:pt x="512" y="14"/>
                      <a:pt x="512" y="15"/>
                      <a:pt x="512" y="16"/>
                    </a:cubicBezTo>
                    <a:cubicBezTo>
                      <a:pt x="512" y="16"/>
                      <a:pt x="512" y="16"/>
                      <a:pt x="511" y="16"/>
                    </a:cubicBezTo>
                    <a:cubicBezTo>
                      <a:pt x="511" y="16"/>
                      <a:pt x="511" y="17"/>
                      <a:pt x="512" y="18"/>
                    </a:cubicBezTo>
                    <a:cubicBezTo>
                      <a:pt x="510" y="17"/>
                      <a:pt x="509" y="15"/>
                      <a:pt x="508" y="13"/>
                    </a:cubicBezTo>
                    <a:cubicBezTo>
                      <a:pt x="509" y="13"/>
                      <a:pt x="510" y="13"/>
                      <a:pt x="511" y="14"/>
                    </a:cubicBezTo>
                    <a:cubicBezTo>
                      <a:pt x="510" y="14"/>
                      <a:pt x="510" y="13"/>
                      <a:pt x="510" y="12"/>
                    </a:cubicBezTo>
                    <a:cubicBezTo>
                      <a:pt x="508" y="13"/>
                      <a:pt x="507" y="11"/>
                      <a:pt x="506" y="9"/>
                    </a:cubicBezTo>
                    <a:cubicBezTo>
                      <a:pt x="506" y="9"/>
                      <a:pt x="506" y="7"/>
                      <a:pt x="505" y="7"/>
                    </a:cubicBezTo>
                    <a:cubicBezTo>
                      <a:pt x="504" y="8"/>
                      <a:pt x="503" y="7"/>
                      <a:pt x="503" y="6"/>
                    </a:cubicBezTo>
                    <a:cubicBezTo>
                      <a:pt x="504" y="6"/>
                      <a:pt x="505" y="6"/>
                      <a:pt x="506" y="6"/>
                    </a:cubicBezTo>
                    <a:cubicBezTo>
                      <a:pt x="505" y="6"/>
                      <a:pt x="505" y="6"/>
                      <a:pt x="505" y="5"/>
                    </a:cubicBezTo>
                    <a:cubicBezTo>
                      <a:pt x="507" y="6"/>
                      <a:pt x="506" y="6"/>
                      <a:pt x="506" y="5"/>
                    </a:cubicBezTo>
                    <a:cubicBezTo>
                      <a:pt x="506" y="3"/>
                      <a:pt x="505" y="3"/>
                      <a:pt x="502" y="3"/>
                    </a:cubicBezTo>
                    <a:cubicBezTo>
                      <a:pt x="497" y="3"/>
                      <a:pt x="491" y="3"/>
                      <a:pt x="485" y="3"/>
                    </a:cubicBezTo>
                    <a:cubicBezTo>
                      <a:pt x="474" y="3"/>
                      <a:pt x="462" y="4"/>
                      <a:pt x="452" y="4"/>
                    </a:cubicBezTo>
                    <a:cubicBezTo>
                      <a:pt x="428" y="4"/>
                      <a:pt x="403" y="4"/>
                      <a:pt x="379" y="4"/>
                    </a:cubicBezTo>
                    <a:cubicBezTo>
                      <a:pt x="332" y="4"/>
                      <a:pt x="284" y="6"/>
                      <a:pt x="237" y="3"/>
                    </a:cubicBezTo>
                    <a:cubicBezTo>
                      <a:pt x="215" y="2"/>
                      <a:pt x="193" y="3"/>
                      <a:pt x="172" y="1"/>
                    </a:cubicBezTo>
                    <a:cubicBezTo>
                      <a:pt x="169" y="1"/>
                      <a:pt x="166" y="0"/>
                      <a:pt x="163" y="0"/>
                    </a:cubicBezTo>
                    <a:cubicBezTo>
                      <a:pt x="161" y="0"/>
                      <a:pt x="162" y="1"/>
                      <a:pt x="161" y="2"/>
                    </a:cubicBezTo>
                    <a:cubicBezTo>
                      <a:pt x="159" y="5"/>
                      <a:pt x="160" y="7"/>
                      <a:pt x="160" y="10"/>
                    </a:cubicBezTo>
                    <a:cubicBezTo>
                      <a:pt x="160" y="10"/>
                      <a:pt x="159" y="13"/>
                      <a:pt x="158" y="14"/>
                    </a:cubicBezTo>
                    <a:cubicBezTo>
                      <a:pt x="157" y="15"/>
                      <a:pt x="158" y="19"/>
                      <a:pt x="160" y="20"/>
                    </a:cubicBezTo>
                    <a:cubicBezTo>
                      <a:pt x="159" y="20"/>
                      <a:pt x="154" y="19"/>
                      <a:pt x="154" y="19"/>
                    </a:cubicBezTo>
                    <a:cubicBezTo>
                      <a:pt x="152" y="21"/>
                      <a:pt x="148" y="22"/>
                      <a:pt x="147" y="25"/>
                    </a:cubicBezTo>
                    <a:cubicBezTo>
                      <a:pt x="145" y="28"/>
                      <a:pt x="143" y="35"/>
                      <a:pt x="140" y="38"/>
                    </a:cubicBezTo>
                    <a:cubicBezTo>
                      <a:pt x="139" y="38"/>
                      <a:pt x="138" y="38"/>
                      <a:pt x="138" y="39"/>
                    </a:cubicBezTo>
                    <a:cubicBezTo>
                      <a:pt x="137" y="39"/>
                      <a:pt x="134" y="39"/>
                      <a:pt x="134" y="39"/>
                    </a:cubicBezTo>
                    <a:cubicBezTo>
                      <a:pt x="134" y="38"/>
                      <a:pt x="133" y="35"/>
                      <a:pt x="132" y="36"/>
                    </a:cubicBezTo>
                    <a:cubicBezTo>
                      <a:pt x="131" y="36"/>
                      <a:pt x="130" y="35"/>
                      <a:pt x="129" y="35"/>
                    </a:cubicBezTo>
                    <a:cubicBezTo>
                      <a:pt x="128" y="35"/>
                      <a:pt x="128" y="36"/>
                      <a:pt x="127" y="37"/>
                    </a:cubicBezTo>
                    <a:cubicBezTo>
                      <a:pt x="126" y="37"/>
                      <a:pt x="125" y="37"/>
                      <a:pt x="125" y="37"/>
                    </a:cubicBezTo>
                    <a:cubicBezTo>
                      <a:pt x="122" y="37"/>
                      <a:pt x="119" y="38"/>
                      <a:pt x="117" y="40"/>
                    </a:cubicBezTo>
                    <a:cubicBezTo>
                      <a:pt x="116" y="42"/>
                      <a:pt x="115" y="45"/>
                      <a:pt x="114" y="47"/>
                    </a:cubicBezTo>
                    <a:cubicBezTo>
                      <a:pt x="114" y="47"/>
                      <a:pt x="112" y="48"/>
                      <a:pt x="112" y="49"/>
                    </a:cubicBezTo>
                    <a:cubicBezTo>
                      <a:pt x="111" y="49"/>
                      <a:pt x="108" y="51"/>
                      <a:pt x="108" y="51"/>
                    </a:cubicBezTo>
                    <a:cubicBezTo>
                      <a:pt x="106" y="51"/>
                      <a:pt x="105" y="49"/>
                      <a:pt x="105" y="48"/>
                    </a:cubicBezTo>
                    <a:cubicBezTo>
                      <a:pt x="105" y="46"/>
                      <a:pt x="106" y="45"/>
                      <a:pt x="105" y="44"/>
                    </a:cubicBezTo>
                    <a:cubicBezTo>
                      <a:pt x="103" y="42"/>
                      <a:pt x="103" y="42"/>
                      <a:pt x="100" y="44"/>
                    </a:cubicBezTo>
                    <a:cubicBezTo>
                      <a:pt x="98" y="45"/>
                      <a:pt x="97" y="46"/>
                      <a:pt x="95" y="47"/>
                    </a:cubicBezTo>
                    <a:cubicBezTo>
                      <a:pt x="94" y="48"/>
                      <a:pt x="94" y="51"/>
                      <a:pt x="93" y="52"/>
                    </a:cubicBezTo>
                    <a:cubicBezTo>
                      <a:pt x="91" y="55"/>
                      <a:pt x="92" y="52"/>
                      <a:pt x="89" y="51"/>
                    </a:cubicBezTo>
                    <a:cubicBezTo>
                      <a:pt x="87" y="51"/>
                      <a:pt x="88" y="54"/>
                      <a:pt x="86" y="53"/>
                    </a:cubicBezTo>
                    <a:cubicBezTo>
                      <a:pt x="86" y="54"/>
                      <a:pt x="87" y="55"/>
                      <a:pt x="87" y="57"/>
                    </a:cubicBezTo>
                    <a:cubicBezTo>
                      <a:pt x="87" y="58"/>
                      <a:pt x="86" y="57"/>
                      <a:pt x="86" y="58"/>
                    </a:cubicBezTo>
                    <a:cubicBezTo>
                      <a:pt x="86" y="59"/>
                      <a:pt x="86" y="60"/>
                      <a:pt x="85" y="61"/>
                    </a:cubicBezTo>
                    <a:cubicBezTo>
                      <a:pt x="85" y="61"/>
                      <a:pt x="84" y="63"/>
                      <a:pt x="83" y="64"/>
                    </a:cubicBezTo>
                    <a:cubicBezTo>
                      <a:pt x="81" y="67"/>
                      <a:pt x="80" y="64"/>
                      <a:pt x="77" y="64"/>
                    </a:cubicBezTo>
                    <a:cubicBezTo>
                      <a:pt x="76" y="65"/>
                      <a:pt x="72" y="65"/>
                      <a:pt x="71" y="66"/>
                    </a:cubicBezTo>
                    <a:cubicBezTo>
                      <a:pt x="70" y="67"/>
                      <a:pt x="70" y="68"/>
                      <a:pt x="69" y="69"/>
                    </a:cubicBezTo>
                    <a:cubicBezTo>
                      <a:pt x="68" y="69"/>
                      <a:pt x="67" y="69"/>
                      <a:pt x="66" y="70"/>
                    </a:cubicBezTo>
                    <a:cubicBezTo>
                      <a:pt x="65" y="71"/>
                      <a:pt x="65" y="74"/>
                      <a:pt x="63" y="75"/>
                    </a:cubicBezTo>
                    <a:cubicBezTo>
                      <a:pt x="62" y="75"/>
                      <a:pt x="61" y="74"/>
                      <a:pt x="60" y="74"/>
                    </a:cubicBezTo>
                    <a:cubicBezTo>
                      <a:pt x="59" y="75"/>
                      <a:pt x="58" y="76"/>
                      <a:pt x="58" y="76"/>
                    </a:cubicBezTo>
                    <a:cubicBezTo>
                      <a:pt x="57" y="77"/>
                      <a:pt x="56" y="78"/>
                      <a:pt x="55" y="79"/>
                    </a:cubicBezTo>
                    <a:cubicBezTo>
                      <a:pt x="53" y="79"/>
                      <a:pt x="53" y="81"/>
                      <a:pt x="52" y="81"/>
                    </a:cubicBezTo>
                    <a:cubicBezTo>
                      <a:pt x="50" y="83"/>
                      <a:pt x="47" y="82"/>
                      <a:pt x="45" y="82"/>
                    </a:cubicBezTo>
                    <a:cubicBezTo>
                      <a:pt x="44" y="82"/>
                      <a:pt x="45" y="81"/>
                      <a:pt x="43" y="82"/>
                    </a:cubicBezTo>
                    <a:cubicBezTo>
                      <a:pt x="41" y="82"/>
                      <a:pt x="40" y="82"/>
                      <a:pt x="39" y="82"/>
                    </a:cubicBezTo>
                    <a:cubicBezTo>
                      <a:pt x="37" y="82"/>
                      <a:pt x="35" y="82"/>
                      <a:pt x="33" y="83"/>
                    </a:cubicBezTo>
                    <a:cubicBezTo>
                      <a:pt x="30" y="85"/>
                      <a:pt x="28" y="85"/>
                      <a:pt x="26" y="87"/>
                    </a:cubicBezTo>
                    <a:cubicBezTo>
                      <a:pt x="26" y="88"/>
                      <a:pt x="26" y="89"/>
                      <a:pt x="25" y="89"/>
                    </a:cubicBezTo>
                    <a:cubicBezTo>
                      <a:pt x="24" y="90"/>
                      <a:pt x="23" y="90"/>
                      <a:pt x="22" y="91"/>
                    </a:cubicBezTo>
                    <a:cubicBezTo>
                      <a:pt x="21" y="92"/>
                      <a:pt x="19" y="94"/>
                      <a:pt x="19" y="95"/>
                    </a:cubicBezTo>
                    <a:cubicBezTo>
                      <a:pt x="19" y="95"/>
                      <a:pt x="19" y="97"/>
                      <a:pt x="19" y="97"/>
                    </a:cubicBezTo>
                    <a:cubicBezTo>
                      <a:pt x="19" y="98"/>
                      <a:pt x="19" y="98"/>
                      <a:pt x="18" y="99"/>
                    </a:cubicBezTo>
                    <a:cubicBezTo>
                      <a:pt x="18" y="100"/>
                      <a:pt x="18" y="100"/>
                      <a:pt x="18" y="102"/>
                    </a:cubicBezTo>
                    <a:cubicBezTo>
                      <a:pt x="18" y="102"/>
                      <a:pt x="19" y="103"/>
                      <a:pt x="18" y="104"/>
                    </a:cubicBezTo>
                    <a:cubicBezTo>
                      <a:pt x="17" y="105"/>
                      <a:pt x="16" y="105"/>
                      <a:pt x="15" y="106"/>
                    </a:cubicBezTo>
                    <a:cubicBezTo>
                      <a:pt x="14" y="108"/>
                      <a:pt x="12" y="107"/>
                      <a:pt x="11" y="108"/>
                    </a:cubicBezTo>
                    <a:cubicBezTo>
                      <a:pt x="10" y="108"/>
                      <a:pt x="9" y="108"/>
                      <a:pt x="8" y="108"/>
                    </a:cubicBezTo>
                    <a:cubicBezTo>
                      <a:pt x="7" y="107"/>
                      <a:pt x="7" y="105"/>
                      <a:pt x="6" y="106"/>
                    </a:cubicBezTo>
                    <a:cubicBezTo>
                      <a:pt x="4" y="108"/>
                      <a:pt x="2" y="109"/>
                      <a:pt x="2" y="111"/>
                    </a:cubicBezTo>
                    <a:cubicBezTo>
                      <a:pt x="1" y="117"/>
                      <a:pt x="1" y="123"/>
                      <a:pt x="0" y="128"/>
                    </a:cubicBezTo>
                    <a:cubicBezTo>
                      <a:pt x="23" y="128"/>
                      <a:pt x="45" y="128"/>
                      <a:pt x="68" y="127"/>
                    </a:cubicBezTo>
                    <a:cubicBezTo>
                      <a:pt x="74" y="127"/>
                      <a:pt x="78" y="126"/>
                      <a:pt x="84" y="124"/>
                    </a:cubicBezTo>
                    <a:cubicBezTo>
                      <a:pt x="86" y="123"/>
                      <a:pt x="88" y="122"/>
                      <a:pt x="91" y="122"/>
                    </a:cubicBezTo>
                    <a:cubicBezTo>
                      <a:pt x="91" y="121"/>
                      <a:pt x="93" y="120"/>
                      <a:pt x="94" y="120"/>
                    </a:cubicBezTo>
                    <a:cubicBezTo>
                      <a:pt x="95" y="120"/>
                      <a:pt x="94" y="122"/>
                      <a:pt x="94" y="122"/>
                    </a:cubicBezTo>
                    <a:cubicBezTo>
                      <a:pt x="96" y="122"/>
                      <a:pt x="96" y="121"/>
                      <a:pt x="97" y="120"/>
                    </a:cubicBezTo>
                    <a:cubicBezTo>
                      <a:pt x="98" y="120"/>
                      <a:pt x="99" y="120"/>
                      <a:pt x="99" y="119"/>
                    </a:cubicBezTo>
                    <a:cubicBezTo>
                      <a:pt x="100" y="119"/>
                      <a:pt x="100" y="118"/>
                      <a:pt x="101" y="117"/>
                    </a:cubicBezTo>
                    <a:cubicBezTo>
                      <a:pt x="101" y="118"/>
                      <a:pt x="103" y="117"/>
                      <a:pt x="104" y="117"/>
                    </a:cubicBezTo>
                    <a:cubicBezTo>
                      <a:pt x="105" y="117"/>
                      <a:pt x="106" y="116"/>
                      <a:pt x="107" y="116"/>
                    </a:cubicBezTo>
                    <a:cubicBezTo>
                      <a:pt x="107" y="116"/>
                      <a:pt x="108" y="115"/>
                      <a:pt x="108" y="114"/>
                    </a:cubicBezTo>
                    <a:cubicBezTo>
                      <a:pt x="109" y="114"/>
                      <a:pt x="110" y="115"/>
                      <a:pt x="110" y="114"/>
                    </a:cubicBezTo>
                    <a:cubicBezTo>
                      <a:pt x="111" y="114"/>
                      <a:pt x="111" y="114"/>
                      <a:pt x="112" y="114"/>
                    </a:cubicBezTo>
                    <a:cubicBezTo>
                      <a:pt x="113" y="114"/>
                      <a:pt x="113" y="113"/>
                      <a:pt x="114" y="113"/>
                    </a:cubicBezTo>
                    <a:cubicBezTo>
                      <a:pt x="114" y="113"/>
                      <a:pt x="114" y="115"/>
                      <a:pt x="115" y="114"/>
                    </a:cubicBezTo>
                    <a:cubicBezTo>
                      <a:pt x="116" y="113"/>
                      <a:pt x="117" y="110"/>
                      <a:pt x="118" y="110"/>
                    </a:cubicBezTo>
                    <a:cubicBezTo>
                      <a:pt x="119" y="110"/>
                      <a:pt x="118" y="112"/>
                      <a:pt x="119" y="112"/>
                    </a:cubicBezTo>
                    <a:cubicBezTo>
                      <a:pt x="120" y="113"/>
                      <a:pt x="119" y="112"/>
                      <a:pt x="120" y="112"/>
                    </a:cubicBezTo>
                    <a:cubicBezTo>
                      <a:pt x="121" y="112"/>
                      <a:pt x="122" y="112"/>
                      <a:pt x="123" y="112"/>
                    </a:cubicBezTo>
                    <a:cubicBezTo>
                      <a:pt x="123" y="112"/>
                      <a:pt x="124" y="111"/>
                      <a:pt x="125" y="112"/>
                    </a:cubicBezTo>
                    <a:cubicBezTo>
                      <a:pt x="131" y="112"/>
                      <a:pt x="137" y="112"/>
                      <a:pt x="144" y="112"/>
                    </a:cubicBezTo>
                    <a:cubicBezTo>
                      <a:pt x="163" y="113"/>
                      <a:pt x="181" y="114"/>
                      <a:pt x="200" y="115"/>
                    </a:cubicBezTo>
                    <a:cubicBezTo>
                      <a:pt x="199" y="117"/>
                      <a:pt x="201" y="117"/>
                      <a:pt x="201" y="119"/>
                    </a:cubicBezTo>
                    <a:cubicBezTo>
                      <a:pt x="201" y="119"/>
                      <a:pt x="200" y="120"/>
                      <a:pt x="199" y="122"/>
                    </a:cubicBezTo>
                    <a:cubicBezTo>
                      <a:pt x="199" y="122"/>
                      <a:pt x="200" y="123"/>
                      <a:pt x="200" y="124"/>
                    </a:cubicBezTo>
                    <a:cubicBezTo>
                      <a:pt x="203" y="122"/>
                      <a:pt x="205" y="121"/>
                      <a:pt x="207" y="119"/>
                    </a:cubicBezTo>
                    <a:cubicBezTo>
                      <a:pt x="207" y="119"/>
                      <a:pt x="211" y="125"/>
                      <a:pt x="212" y="126"/>
                    </a:cubicBezTo>
                    <a:cubicBezTo>
                      <a:pt x="213" y="128"/>
                      <a:pt x="216" y="130"/>
                      <a:pt x="216" y="133"/>
                    </a:cubicBezTo>
                    <a:cubicBezTo>
                      <a:pt x="217" y="135"/>
                      <a:pt x="216" y="139"/>
                      <a:pt x="215" y="142"/>
                    </a:cubicBezTo>
                    <a:cubicBezTo>
                      <a:pt x="227" y="142"/>
                      <a:pt x="239" y="142"/>
                      <a:pt x="251" y="142"/>
                    </a:cubicBezTo>
                    <a:cubicBezTo>
                      <a:pt x="257" y="142"/>
                      <a:pt x="263" y="143"/>
                      <a:pt x="270" y="143"/>
                    </a:cubicBezTo>
                    <a:cubicBezTo>
                      <a:pt x="274" y="143"/>
                      <a:pt x="282" y="141"/>
                      <a:pt x="286" y="145"/>
                    </a:cubicBezTo>
                    <a:cubicBezTo>
                      <a:pt x="303" y="164"/>
                      <a:pt x="321" y="183"/>
                      <a:pt x="338" y="202"/>
                    </a:cubicBezTo>
                    <a:cubicBezTo>
                      <a:pt x="341" y="205"/>
                      <a:pt x="344" y="209"/>
                      <a:pt x="346" y="212"/>
                    </a:cubicBezTo>
                    <a:cubicBezTo>
                      <a:pt x="349" y="214"/>
                      <a:pt x="350" y="217"/>
                      <a:pt x="353" y="216"/>
                    </a:cubicBezTo>
                    <a:cubicBezTo>
                      <a:pt x="351" y="217"/>
                      <a:pt x="351" y="217"/>
                      <a:pt x="352" y="218"/>
                    </a:cubicBezTo>
                    <a:cubicBezTo>
                      <a:pt x="353" y="216"/>
                      <a:pt x="360" y="215"/>
                      <a:pt x="362" y="215"/>
                    </a:cubicBezTo>
                    <a:cubicBezTo>
                      <a:pt x="363" y="214"/>
                      <a:pt x="362" y="214"/>
                      <a:pt x="362" y="214"/>
                    </a:cubicBezTo>
                    <a:cubicBezTo>
                      <a:pt x="364" y="214"/>
                      <a:pt x="363" y="212"/>
                      <a:pt x="364" y="211"/>
                    </a:cubicBezTo>
                    <a:cubicBezTo>
                      <a:pt x="364" y="212"/>
                      <a:pt x="364" y="212"/>
                      <a:pt x="365" y="213"/>
                    </a:cubicBezTo>
                    <a:cubicBezTo>
                      <a:pt x="364" y="213"/>
                      <a:pt x="364" y="214"/>
                      <a:pt x="363" y="215"/>
                    </a:cubicBezTo>
                    <a:cubicBezTo>
                      <a:pt x="365" y="215"/>
                      <a:pt x="376" y="214"/>
                      <a:pt x="372" y="211"/>
                    </a:cubicBezTo>
                    <a:cubicBezTo>
                      <a:pt x="373" y="211"/>
                      <a:pt x="374" y="212"/>
                      <a:pt x="373" y="213"/>
                    </a:cubicBezTo>
                    <a:cubicBezTo>
                      <a:pt x="374" y="213"/>
                      <a:pt x="374" y="213"/>
                      <a:pt x="374" y="213"/>
                    </a:cubicBezTo>
                    <a:cubicBezTo>
                      <a:pt x="374" y="214"/>
                      <a:pt x="373" y="214"/>
                      <a:pt x="372" y="214"/>
                    </a:cubicBezTo>
                    <a:cubicBezTo>
                      <a:pt x="373" y="215"/>
                      <a:pt x="377" y="214"/>
                      <a:pt x="379" y="214"/>
                    </a:cubicBezTo>
                    <a:cubicBezTo>
                      <a:pt x="381" y="214"/>
                      <a:pt x="384" y="217"/>
                      <a:pt x="385" y="215"/>
                    </a:cubicBezTo>
                    <a:cubicBezTo>
                      <a:pt x="383" y="215"/>
                      <a:pt x="386" y="213"/>
                      <a:pt x="387" y="212"/>
                    </a:cubicBezTo>
                    <a:cubicBezTo>
                      <a:pt x="388" y="210"/>
                      <a:pt x="388" y="208"/>
                      <a:pt x="389" y="207"/>
                    </a:cubicBezTo>
                    <a:cubicBezTo>
                      <a:pt x="389" y="205"/>
                      <a:pt x="390" y="203"/>
                      <a:pt x="390" y="202"/>
                    </a:cubicBezTo>
                    <a:cubicBezTo>
                      <a:pt x="389" y="199"/>
                      <a:pt x="388" y="196"/>
                      <a:pt x="388" y="194"/>
                    </a:cubicBezTo>
                    <a:cubicBezTo>
                      <a:pt x="388" y="189"/>
                      <a:pt x="391" y="203"/>
                      <a:pt x="391" y="203"/>
                    </a:cubicBezTo>
                    <a:cubicBezTo>
                      <a:pt x="393" y="204"/>
                      <a:pt x="394" y="197"/>
                      <a:pt x="394" y="197"/>
                    </a:cubicBezTo>
                    <a:cubicBezTo>
                      <a:pt x="395" y="195"/>
                      <a:pt x="396" y="193"/>
                      <a:pt x="395" y="192"/>
                    </a:cubicBezTo>
                    <a:cubicBezTo>
                      <a:pt x="396" y="193"/>
                      <a:pt x="397" y="191"/>
                      <a:pt x="396" y="189"/>
                    </a:cubicBezTo>
                    <a:cubicBezTo>
                      <a:pt x="397" y="191"/>
                      <a:pt x="401" y="185"/>
                      <a:pt x="402" y="183"/>
                    </a:cubicBezTo>
                    <a:cubicBezTo>
                      <a:pt x="401" y="183"/>
                      <a:pt x="401" y="183"/>
                      <a:pt x="401" y="183"/>
                    </a:cubicBezTo>
                    <a:cubicBezTo>
                      <a:pt x="403" y="183"/>
                      <a:pt x="406" y="179"/>
                      <a:pt x="406" y="177"/>
                    </a:cubicBezTo>
                    <a:cubicBezTo>
                      <a:pt x="406" y="179"/>
                      <a:pt x="408" y="176"/>
                      <a:pt x="409" y="175"/>
                    </a:cubicBezTo>
                    <a:cubicBezTo>
                      <a:pt x="410" y="174"/>
                      <a:pt x="410" y="174"/>
                      <a:pt x="410" y="172"/>
                    </a:cubicBezTo>
                    <a:cubicBezTo>
                      <a:pt x="411" y="174"/>
                      <a:pt x="412" y="174"/>
                      <a:pt x="412" y="172"/>
                    </a:cubicBezTo>
                    <a:cubicBezTo>
                      <a:pt x="413" y="173"/>
                      <a:pt x="416" y="169"/>
                      <a:pt x="417" y="169"/>
                    </a:cubicBezTo>
                    <a:cubicBezTo>
                      <a:pt x="418" y="169"/>
                      <a:pt x="418" y="168"/>
                      <a:pt x="418" y="167"/>
                    </a:cubicBezTo>
                    <a:cubicBezTo>
                      <a:pt x="420" y="168"/>
                      <a:pt x="425" y="166"/>
                      <a:pt x="424" y="164"/>
                    </a:cubicBezTo>
                    <a:cubicBezTo>
                      <a:pt x="424" y="164"/>
                      <a:pt x="424" y="164"/>
                      <a:pt x="423" y="165"/>
                    </a:cubicBezTo>
                    <a:cubicBezTo>
                      <a:pt x="424" y="163"/>
                      <a:pt x="425" y="164"/>
                      <a:pt x="425" y="163"/>
                    </a:cubicBezTo>
                    <a:cubicBezTo>
                      <a:pt x="425" y="162"/>
                      <a:pt x="423" y="161"/>
                      <a:pt x="423" y="161"/>
                    </a:cubicBezTo>
                    <a:cubicBezTo>
                      <a:pt x="422" y="162"/>
                      <a:pt x="422" y="161"/>
                      <a:pt x="422" y="162"/>
                    </a:cubicBezTo>
                    <a:cubicBezTo>
                      <a:pt x="421" y="161"/>
                      <a:pt x="420" y="160"/>
                      <a:pt x="420" y="159"/>
                    </a:cubicBezTo>
                    <a:cubicBezTo>
                      <a:pt x="420" y="159"/>
                      <a:pt x="420" y="159"/>
                      <a:pt x="420" y="159"/>
                    </a:cubicBezTo>
                    <a:cubicBezTo>
                      <a:pt x="420" y="156"/>
                      <a:pt x="424" y="160"/>
                      <a:pt x="424" y="156"/>
                    </a:cubicBezTo>
                    <a:cubicBezTo>
                      <a:pt x="425" y="155"/>
                      <a:pt x="422" y="153"/>
                      <a:pt x="422" y="151"/>
                    </a:cubicBezTo>
                    <a:cubicBezTo>
                      <a:pt x="421" y="152"/>
                      <a:pt x="421" y="152"/>
                      <a:pt x="421" y="153"/>
                    </a:cubicBezTo>
                    <a:cubicBezTo>
                      <a:pt x="421" y="152"/>
                      <a:pt x="421" y="148"/>
                      <a:pt x="421" y="147"/>
                    </a:cubicBezTo>
                    <a:cubicBezTo>
                      <a:pt x="421" y="148"/>
                      <a:pt x="421" y="149"/>
                      <a:pt x="422" y="150"/>
                    </a:cubicBezTo>
                    <a:cubicBezTo>
                      <a:pt x="422" y="149"/>
                      <a:pt x="423" y="149"/>
                      <a:pt x="425" y="149"/>
                    </a:cubicBezTo>
                    <a:cubicBezTo>
                      <a:pt x="422" y="151"/>
                      <a:pt x="425" y="150"/>
                      <a:pt x="425" y="153"/>
                    </a:cubicBezTo>
                    <a:cubicBezTo>
                      <a:pt x="425" y="153"/>
                      <a:pt x="425" y="152"/>
                      <a:pt x="426" y="152"/>
                    </a:cubicBezTo>
                    <a:cubicBezTo>
                      <a:pt x="425" y="152"/>
                      <a:pt x="424" y="153"/>
                      <a:pt x="424" y="153"/>
                    </a:cubicBezTo>
                    <a:cubicBezTo>
                      <a:pt x="426" y="154"/>
                      <a:pt x="427" y="156"/>
                      <a:pt x="428" y="156"/>
                    </a:cubicBezTo>
                    <a:cubicBezTo>
                      <a:pt x="427" y="156"/>
                      <a:pt x="422" y="160"/>
                      <a:pt x="423" y="161"/>
                    </a:cubicBezTo>
                    <a:cubicBezTo>
                      <a:pt x="424" y="160"/>
                      <a:pt x="423" y="160"/>
                      <a:pt x="424" y="161"/>
                    </a:cubicBezTo>
                    <a:cubicBezTo>
                      <a:pt x="424" y="160"/>
                      <a:pt x="424" y="160"/>
                      <a:pt x="425" y="160"/>
                    </a:cubicBezTo>
                    <a:cubicBezTo>
                      <a:pt x="425" y="161"/>
                      <a:pt x="425" y="161"/>
                      <a:pt x="425" y="162"/>
                    </a:cubicBezTo>
                    <a:cubicBezTo>
                      <a:pt x="425" y="162"/>
                      <a:pt x="426" y="161"/>
                      <a:pt x="426" y="161"/>
                    </a:cubicBezTo>
                    <a:cubicBezTo>
                      <a:pt x="427" y="161"/>
                      <a:pt x="426" y="162"/>
                      <a:pt x="426" y="162"/>
                    </a:cubicBezTo>
                    <a:cubicBezTo>
                      <a:pt x="427" y="163"/>
                      <a:pt x="428" y="164"/>
                      <a:pt x="429" y="162"/>
                    </a:cubicBezTo>
                    <a:cubicBezTo>
                      <a:pt x="431" y="160"/>
                      <a:pt x="436" y="157"/>
                      <a:pt x="434" y="155"/>
                    </a:cubicBezTo>
                    <a:cubicBezTo>
                      <a:pt x="434" y="156"/>
                      <a:pt x="435" y="156"/>
                      <a:pt x="435" y="156"/>
                    </a:cubicBezTo>
                    <a:cubicBezTo>
                      <a:pt x="436" y="156"/>
                      <a:pt x="439" y="154"/>
                      <a:pt x="437" y="153"/>
                    </a:cubicBezTo>
                    <a:cubicBezTo>
                      <a:pt x="437" y="153"/>
                      <a:pt x="436" y="152"/>
                      <a:pt x="436" y="151"/>
                    </a:cubicBezTo>
                    <a:cubicBezTo>
                      <a:pt x="437" y="151"/>
                      <a:pt x="437" y="152"/>
                      <a:pt x="438" y="153"/>
                    </a:cubicBezTo>
                    <a:cubicBezTo>
                      <a:pt x="438" y="154"/>
                      <a:pt x="440" y="152"/>
                      <a:pt x="440" y="152"/>
                    </a:cubicBezTo>
                    <a:cubicBezTo>
                      <a:pt x="441" y="150"/>
                      <a:pt x="440" y="150"/>
                      <a:pt x="439" y="149"/>
                    </a:cubicBezTo>
                    <a:cubicBezTo>
                      <a:pt x="439" y="149"/>
                      <a:pt x="439" y="146"/>
                      <a:pt x="438" y="146"/>
                    </a:cubicBezTo>
                    <a:cubicBezTo>
                      <a:pt x="439" y="146"/>
                      <a:pt x="439" y="146"/>
                      <a:pt x="440" y="147"/>
                    </a:cubicBezTo>
                    <a:cubicBezTo>
                      <a:pt x="440" y="147"/>
                      <a:pt x="440" y="147"/>
                      <a:pt x="440" y="147"/>
                    </a:cubicBezTo>
                    <a:cubicBezTo>
                      <a:pt x="440" y="149"/>
                      <a:pt x="441" y="150"/>
                      <a:pt x="443" y="150"/>
                    </a:cubicBezTo>
                    <a:cubicBezTo>
                      <a:pt x="440" y="151"/>
                      <a:pt x="443" y="152"/>
                      <a:pt x="440" y="153"/>
                    </a:cubicBezTo>
                    <a:cubicBezTo>
                      <a:pt x="441" y="154"/>
                      <a:pt x="443" y="153"/>
                      <a:pt x="444" y="152"/>
                    </a:cubicBezTo>
                    <a:cubicBezTo>
                      <a:pt x="445" y="153"/>
                      <a:pt x="445" y="152"/>
                      <a:pt x="446" y="152"/>
                    </a:cubicBezTo>
                    <a:cubicBezTo>
                      <a:pt x="447" y="151"/>
                      <a:pt x="448" y="152"/>
                      <a:pt x="449" y="150"/>
                    </a:cubicBezTo>
                    <a:cubicBezTo>
                      <a:pt x="450" y="151"/>
                      <a:pt x="451" y="150"/>
                      <a:pt x="450" y="149"/>
                    </a:cubicBezTo>
                    <a:cubicBezTo>
                      <a:pt x="451" y="151"/>
                      <a:pt x="455" y="149"/>
                      <a:pt x="457" y="149"/>
                    </a:cubicBezTo>
                    <a:cubicBezTo>
                      <a:pt x="459" y="149"/>
                      <a:pt x="466" y="151"/>
                      <a:pt x="466" y="149"/>
                    </a:cubicBezTo>
                    <a:cubicBezTo>
                      <a:pt x="465" y="149"/>
                      <a:pt x="464" y="149"/>
                      <a:pt x="464" y="148"/>
                    </a:cubicBezTo>
                    <a:cubicBezTo>
                      <a:pt x="464" y="148"/>
                      <a:pt x="465" y="148"/>
                      <a:pt x="465" y="148"/>
                    </a:cubicBezTo>
                    <a:cubicBezTo>
                      <a:pt x="466" y="145"/>
                      <a:pt x="462" y="148"/>
                      <a:pt x="461" y="147"/>
                    </a:cubicBezTo>
                    <a:cubicBezTo>
                      <a:pt x="463" y="145"/>
                      <a:pt x="464" y="144"/>
                      <a:pt x="466" y="145"/>
                    </a:cubicBezTo>
                    <a:cubicBezTo>
                      <a:pt x="466" y="144"/>
                      <a:pt x="466" y="144"/>
                      <a:pt x="466" y="143"/>
                    </a:cubicBezTo>
                    <a:cubicBezTo>
                      <a:pt x="467" y="144"/>
                      <a:pt x="467" y="145"/>
                      <a:pt x="467" y="146"/>
                    </a:cubicBezTo>
                    <a:cubicBezTo>
                      <a:pt x="467" y="146"/>
                      <a:pt x="468" y="147"/>
                      <a:pt x="468" y="147"/>
                    </a:cubicBezTo>
                    <a:cubicBezTo>
                      <a:pt x="468" y="148"/>
                      <a:pt x="467" y="148"/>
                      <a:pt x="467" y="149"/>
                    </a:cubicBezTo>
                    <a:cubicBezTo>
                      <a:pt x="467" y="151"/>
                      <a:pt x="467" y="150"/>
                      <a:pt x="469" y="150"/>
                    </a:cubicBezTo>
                    <a:cubicBezTo>
                      <a:pt x="470" y="151"/>
                      <a:pt x="471" y="150"/>
                      <a:pt x="469" y="149"/>
                    </a:cubicBezTo>
                    <a:cubicBezTo>
                      <a:pt x="472" y="148"/>
                      <a:pt x="470" y="143"/>
                      <a:pt x="470" y="142"/>
                    </a:cubicBezTo>
                    <a:cubicBezTo>
                      <a:pt x="471" y="143"/>
                      <a:pt x="472" y="147"/>
                      <a:pt x="473" y="144"/>
                    </a:cubicBezTo>
                    <a:cubicBezTo>
                      <a:pt x="473" y="145"/>
                      <a:pt x="474" y="146"/>
                      <a:pt x="474" y="146"/>
                    </a:cubicBezTo>
                    <a:cubicBezTo>
                      <a:pt x="473" y="146"/>
                      <a:pt x="472" y="147"/>
                      <a:pt x="472" y="148"/>
                    </a:cubicBezTo>
                    <a:cubicBezTo>
                      <a:pt x="472" y="148"/>
                      <a:pt x="473" y="148"/>
                      <a:pt x="473" y="148"/>
                    </a:cubicBezTo>
                    <a:cubicBezTo>
                      <a:pt x="472" y="150"/>
                      <a:pt x="474" y="150"/>
                      <a:pt x="475" y="149"/>
                    </a:cubicBezTo>
                    <a:cubicBezTo>
                      <a:pt x="475" y="150"/>
                      <a:pt x="476" y="150"/>
                      <a:pt x="476" y="149"/>
                    </a:cubicBezTo>
                    <a:cubicBezTo>
                      <a:pt x="478" y="151"/>
                      <a:pt x="476" y="146"/>
                      <a:pt x="478" y="146"/>
                    </a:cubicBezTo>
                    <a:cubicBezTo>
                      <a:pt x="477" y="146"/>
                      <a:pt x="477" y="146"/>
                      <a:pt x="477" y="145"/>
                    </a:cubicBezTo>
                    <a:cubicBezTo>
                      <a:pt x="477" y="145"/>
                      <a:pt x="477" y="145"/>
                      <a:pt x="478" y="145"/>
                    </a:cubicBezTo>
                    <a:cubicBezTo>
                      <a:pt x="477" y="145"/>
                      <a:pt x="477" y="144"/>
                      <a:pt x="477" y="144"/>
                    </a:cubicBezTo>
                    <a:cubicBezTo>
                      <a:pt x="478" y="144"/>
                      <a:pt x="478" y="144"/>
                      <a:pt x="479" y="143"/>
                    </a:cubicBezTo>
                    <a:cubicBezTo>
                      <a:pt x="480" y="144"/>
                      <a:pt x="477" y="145"/>
                      <a:pt x="479" y="146"/>
                    </a:cubicBezTo>
                    <a:cubicBezTo>
                      <a:pt x="480" y="145"/>
                      <a:pt x="481" y="142"/>
                      <a:pt x="480" y="141"/>
                    </a:cubicBezTo>
                    <a:cubicBezTo>
                      <a:pt x="481" y="142"/>
                      <a:pt x="482" y="142"/>
                      <a:pt x="482" y="140"/>
                    </a:cubicBezTo>
                    <a:cubicBezTo>
                      <a:pt x="482" y="141"/>
                      <a:pt x="483" y="141"/>
                      <a:pt x="483" y="141"/>
                    </a:cubicBezTo>
                    <a:cubicBezTo>
                      <a:pt x="483" y="140"/>
                      <a:pt x="483" y="137"/>
                      <a:pt x="484" y="136"/>
                    </a:cubicBezTo>
                    <a:cubicBezTo>
                      <a:pt x="484" y="137"/>
                      <a:pt x="485" y="141"/>
                      <a:pt x="485" y="137"/>
                    </a:cubicBezTo>
                    <a:cubicBezTo>
                      <a:pt x="486" y="138"/>
                      <a:pt x="488" y="137"/>
                      <a:pt x="489" y="135"/>
                    </a:cubicBezTo>
                    <a:cubicBezTo>
                      <a:pt x="488" y="135"/>
                      <a:pt x="488" y="134"/>
                      <a:pt x="487" y="135"/>
                    </a:cubicBezTo>
                    <a:cubicBezTo>
                      <a:pt x="487" y="134"/>
                      <a:pt x="487" y="134"/>
                      <a:pt x="488" y="133"/>
                    </a:cubicBezTo>
                    <a:cubicBezTo>
                      <a:pt x="487" y="134"/>
                      <a:pt x="487" y="133"/>
                      <a:pt x="486" y="133"/>
                    </a:cubicBezTo>
                    <a:cubicBezTo>
                      <a:pt x="487" y="133"/>
                      <a:pt x="491" y="134"/>
                      <a:pt x="490" y="132"/>
                    </a:cubicBezTo>
                    <a:cubicBezTo>
                      <a:pt x="491" y="132"/>
                      <a:pt x="491" y="132"/>
                      <a:pt x="490" y="131"/>
                    </a:cubicBezTo>
                    <a:cubicBezTo>
                      <a:pt x="493" y="131"/>
                      <a:pt x="489" y="128"/>
                      <a:pt x="489" y="126"/>
                    </a:cubicBezTo>
                    <a:cubicBezTo>
                      <a:pt x="489" y="126"/>
                      <a:pt x="489" y="126"/>
                      <a:pt x="489" y="126"/>
                    </a:cubicBezTo>
                    <a:cubicBezTo>
                      <a:pt x="490" y="127"/>
                      <a:pt x="489" y="126"/>
                      <a:pt x="489" y="126"/>
                    </a:cubicBezTo>
                    <a:cubicBezTo>
                      <a:pt x="490" y="127"/>
                      <a:pt x="490" y="127"/>
                      <a:pt x="490" y="128"/>
                    </a:cubicBezTo>
                    <a:cubicBezTo>
                      <a:pt x="490" y="126"/>
                      <a:pt x="489" y="125"/>
                      <a:pt x="488" y="125"/>
                    </a:cubicBezTo>
                    <a:cubicBezTo>
                      <a:pt x="488" y="126"/>
                      <a:pt x="488" y="126"/>
                      <a:pt x="488" y="126"/>
                    </a:cubicBezTo>
                    <a:cubicBezTo>
                      <a:pt x="488" y="126"/>
                      <a:pt x="487" y="126"/>
                      <a:pt x="487" y="125"/>
                    </a:cubicBezTo>
                    <a:cubicBezTo>
                      <a:pt x="487" y="125"/>
                      <a:pt x="486" y="125"/>
                      <a:pt x="486" y="125"/>
                    </a:cubicBezTo>
                    <a:cubicBezTo>
                      <a:pt x="487" y="127"/>
                      <a:pt x="489" y="129"/>
                      <a:pt x="489" y="131"/>
                    </a:cubicBezTo>
                    <a:cubicBezTo>
                      <a:pt x="488" y="130"/>
                      <a:pt x="488" y="130"/>
                      <a:pt x="488" y="130"/>
                    </a:cubicBezTo>
                    <a:cubicBezTo>
                      <a:pt x="488" y="129"/>
                      <a:pt x="487" y="130"/>
                      <a:pt x="488" y="130"/>
                    </a:cubicBezTo>
                    <a:cubicBezTo>
                      <a:pt x="487" y="130"/>
                      <a:pt x="487" y="130"/>
                      <a:pt x="486" y="129"/>
                    </a:cubicBezTo>
                    <a:cubicBezTo>
                      <a:pt x="485" y="129"/>
                      <a:pt x="486" y="130"/>
                      <a:pt x="485" y="129"/>
                    </a:cubicBezTo>
                    <a:cubicBezTo>
                      <a:pt x="485" y="129"/>
                      <a:pt x="485" y="130"/>
                      <a:pt x="486" y="131"/>
                    </a:cubicBezTo>
                    <a:cubicBezTo>
                      <a:pt x="485" y="131"/>
                      <a:pt x="485" y="131"/>
                      <a:pt x="485" y="130"/>
                    </a:cubicBezTo>
                    <a:cubicBezTo>
                      <a:pt x="485" y="131"/>
                      <a:pt x="485" y="132"/>
                      <a:pt x="485" y="132"/>
                    </a:cubicBezTo>
                    <a:cubicBezTo>
                      <a:pt x="484" y="132"/>
                      <a:pt x="484" y="132"/>
                      <a:pt x="483" y="132"/>
                    </a:cubicBezTo>
                    <a:cubicBezTo>
                      <a:pt x="483" y="132"/>
                      <a:pt x="484" y="132"/>
                      <a:pt x="484" y="132"/>
                    </a:cubicBezTo>
                    <a:cubicBezTo>
                      <a:pt x="484" y="132"/>
                      <a:pt x="484" y="131"/>
                      <a:pt x="484" y="130"/>
                    </a:cubicBezTo>
                    <a:cubicBezTo>
                      <a:pt x="483" y="131"/>
                      <a:pt x="482" y="131"/>
                      <a:pt x="482" y="132"/>
                    </a:cubicBezTo>
                    <a:cubicBezTo>
                      <a:pt x="481" y="133"/>
                      <a:pt x="481" y="132"/>
                      <a:pt x="481" y="135"/>
                    </a:cubicBezTo>
                    <a:cubicBezTo>
                      <a:pt x="481" y="133"/>
                      <a:pt x="481" y="132"/>
                      <a:pt x="480" y="132"/>
                    </a:cubicBezTo>
                    <a:cubicBezTo>
                      <a:pt x="481" y="131"/>
                      <a:pt x="480" y="131"/>
                      <a:pt x="480" y="130"/>
                    </a:cubicBezTo>
                    <a:cubicBezTo>
                      <a:pt x="481" y="131"/>
                      <a:pt x="482" y="130"/>
                      <a:pt x="482" y="129"/>
                    </a:cubicBezTo>
                    <a:cubicBezTo>
                      <a:pt x="482" y="129"/>
                      <a:pt x="483" y="129"/>
                      <a:pt x="482" y="129"/>
                    </a:cubicBezTo>
                    <a:cubicBezTo>
                      <a:pt x="482" y="129"/>
                      <a:pt x="482" y="128"/>
                      <a:pt x="482" y="127"/>
                    </a:cubicBezTo>
                    <a:cubicBezTo>
                      <a:pt x="482" y="127"/>
                      <a:pt x="482" y="127"/>
                      <a:pt x="481" y="127"/>
                    </a:cubicBezTo>
                    <a:cubicBezTo>
                      <a:pt x="481" y="126"/>
                      <a:pt x="481" y="125"/>
                      <a:pt x="483" y="125"/>
                    </a:cubicBezTo>
                    <a:cubicBezTo>
                      <a:pt x="482" y="125"/>
                      <a:pt x="480" y="119"/>
                      <a:pt x="479" y="123"/>
                    </a:cubicBezTo>
                    <a:cubicBezTo>
                      <a:pt x="479" y="123"/>
                      <a:pt x="480" y="122"/>
                      <a:pt x="480" y="123"/>
                    </a:cubicBezTo>
                    <a:cubicBezTo>
                      <a:pt x="480" y="123"/>
                      <a:pt x="480" y="124"/>
                      <a:pt x="481" y="124"/>
                    </a:cubicBezTo>
                    <a:cubicBezTo>
                      <a:pt x="480" y="124"/>
                      <a:pt x="480" y="124"/>
                      <a:pt x="480" y="124"/>
                    </a:cubicBezTo>
                    <a:cubicBezTo>
                      <a:pt x="480" y="124"/>
                      <a:pt x="480" y="124"/>
                      <a:pt x="481" y="125"/>
                    </a:cubicBezTo>
                    <a:cubicBezTo>
                      <a:pt x="480" y="125"/>
                      <a:pt x="480" y="125"/>
                      <a:pt x="480" y="126"/>
                    </a:cubicBezTo>
                    <a:cubicBezTo>
                      <a:pt x="479" y="125"/>
                      <a:pt x="479" y="125"/>
                      <a:pt x="479" y="124"/>
                    </a:cubicBezTo>
                    <a:cubicBezTo>
                      <a:pt x="478" y="124"/>
                      <a:pt x="478" y="125"/>
                      <a:pt x="478" y="126"/>
                    </a:cubicBezTo>
                    <a:cubicBezTo>
                      <a:pt x="479" y="126"/>
                      <a:pt x="479" y="126"/>
                      <a:pt x="479" y="127"/>
                    </a:cubicBezTo>
                    <a:cubicBezTo>
                      <a:pt x="479" y="126"/>
                      <a:pt x="479" y="126"/>
                      <a:pt x="479" y="126"/>
                    </a:cubicBezTo>
                    <a:cubicBezTo>
                      <a:pt x="477" y="127"/>
                      <a:pt x="480" y="129"/>
                      <a:pt x="478" y="131"/>
                    </a:cubicBezTo>
                    <a:cubicBezTo>
                      <a:pt x="478" y="130"/>
                      <a:pt x="478" y="129"/>
                      <a:pt x="478" y="129"/>
                    </a:cubicBezTo>
                    <a:cubicBezTo>
                      <a:pt x="478" y="129"/>
                      <a:pt x="477" y="129"/>
                      <a:pt x="477" y="129"/>
                    </a:cubicBezTo>
                    <a:cubicBezTo>
                      <a:pt x="477" y="129"/>
                      <a:pt x="477" y="129"/>
                      <a:pt x="477" y="129"/>
                    </a:cubicBezTo>
                    <a:cubicBezTo>
                      <a:pt x="477" y="129"/>
                      <a:pt x="477" y="129"/>
                      <a:pt x="476" y="129"/>
                    </a:cubicBezTo>
                    <a:cubicBezTo>
                      <a:pt x="477" y="129"/>
                      <a:pt x="477" y="129"/>
                      <a:pt x="477" y="128"/>
                    </a:cubicBezTo>
                    <a:cubicBezTo>
                      <a:pt x="477" y="128"/>
                      <a:pt x="477" y="128"/>
                      <a:pt x="477" y="128"/>
                    </a:cubicBezTo>
                    <a:cubicBezTo>
                      <a:pt x="477" y="128"/>
                      <a:pt x="477" y="127"/>
                      <a:pt x="477" y="127"/>
                    </a:cubicBezTo>
                    <a:cubicBezTo>
                      <a:pt x="476" y="127"/>
                      <a:pt x="475" y="127"/>
                      <a:pt x="474" y="127"/>
                    </a:cubicBezTo>
                    <a:cubicBezTo>
                      <a:pt x="474" y="128"/>
                      <a:pt x="474" y="128"/>
                      <a:pt x="474" y="128"/>
                    </a:cubicBezTo>
                    <a:cubicBezTo>
                      <a:pt x="472" y="127"/>
                      <a:pt x="473" y="133"/>
                      <a:pt x="477" y="133"/>
                    </a:cubicBezTo>
                    <a:cubicBezTo>
                      <a:pt x="475" y="133"/>
                      <a:pt x="475" y="134"/>
                      <a:pt x="476" y="134"/>
                    </a:cubicBezTo>
                    <a:cubicBezTo>
                      <a:pt x="476" y="135"/>
                      <a:pt x="476" y="135"/>
                      <a:pt x="477" y="136"/>
                    </a:cubicBezTo>
                    <a:cubicBezTo>
                      <a:pt x="475" y="135"/>
                      <a:pt x="475" y="134"/>
                      <a:pt x="473" y="134"/>
                    </a:cubicBezTo>
                    <a:cubicBezTo>
                      <a:pt x="476" y="134"/>
                      <a:pt x="474" y="132"/>
                      <a:pt x="473" y="131"/>
                    </a:cubicBezTo>
                    <a:cubicBezTo>
                      <a:pt x="473" y="132"/>
                      <a:pt x="473" y="132"/>
                      <a:pt x="472" y="132"/>
                    </a:cubicBezTo>
                    <a:cubicBezTo>
                      <a:pt x="472" y="132"/>
                      <a:pt x="472" y="131"/>
                      <a:pt x="472" y="131"/>
                    </a:cubicBezTo>
                    <a:cubicBezTo>
                      <a:pt x="472" y="131"/>
                      <a:pt x="473" y="131"/>
                      <a:pt x="472" y="131"/>
                    </a:cubicBezTo>
                    <a:cubicBezTo>
                      <a:pt x="473" y="129"/>
                      <a:pt x="470" y="127"/>
                      <a:pt x="469" y="129"/>
                    </a:cubicBezTo>
                    <a:cubicBezTo>
                      <a:pt x="468" y="128"/>
                      <a:pt x="466" y="131"/>
                      <a:pt x="468" y="131"/>
                    </a:cubicBezTo>
                    <a:cubicBezTo>
                      <a:pt x="468" y="131"/>
                      <a:pt x="468" y="131"/>
                      <a:pt x="468" y="131"/>
                    </a:cubicBezTo>
                    <a:cubicBezTo>
                      <a:pt x="468" y="132"/>
                      <a:pt x="468" y="132"/>
                      <a:pt x="469" y="132"/>
                    </a:cubicBezTo>
                    <a:cubicBezTo>
                      <a:pt x="469" y="133"/>
                      <a:pt x="469" y="133"/>
                      <a:pt x="469" y="133"/>
                    </a:cubicBezTo>
                    <a:cubicBezTo>
                      <a:pt x="469" y="133"/>
                      <a:pt x="469" y="133"/>
                      <a:pt x="469" y="133"/>
                    </a:cubicBezTo>
                    <a:cubicBezTo>
                      <a:pt x="468" y="134"/>
                      <a:pt x="468" y="135"/>
                      <a:pt x="469" y="135"/>
                    </a:cubicBezTo>
                    <a:cubicBezTo>
                      <a:pt x="468" y="135"/>
                      <a:pt x="468" y="135"/>
                      <a:pt x="466" y="135"/>
                    </a:cubicBezTo>
                    <a:cubicBezTo>
                      <a:pt x="467" y="135"/>
                      <a:pt x="468" y="134"/>
                      <a:pt x="467" y="133"/>
                    </a:cubicBezTo>
                    <a:cubicBezTo>
                      <a:pt x="468" y="132"/>
                      <a:pt x="467" y="131"/>
                      <a:pt x="466" y="131"/>
                    </a:cubicBezTo>
                    <a:cubicBezTo>
                      <a:pt x="466" y="131"/>
                      <a:pt x="466" y="131"/>
                      <a:pt x="466" y="131"/>
                    </a:cubicBezTo>
                    <a:cubicBezTo>
                      <a:pt x="465" y="131"/>
                      <a:pt x="464" y="133"/>
                      <a:pt x="464" y="134"/>
                    </a:cubicBezTo>
                    <a:cubicBezTo>
                      <a:pt x="464" y="134"/>
                      <a:pt x="464" y="133"/>
                      <a:pt x="463" y="133"/>
                    </a:cubicBezTo>
                    <a:cubicBezTo>
                      <a:pt x="462" y="133"/>
                      <a:pt x="462" y="134"/>
                      <a:pt x="462" y="136"/>
                    </a:cubicBezTo>
                    <a:cubicBezTo>
                      <a:pt x="462" y="136"/>
                      <a:pt x="462" y="135"/>
                      <a:pt x="462" y="135"/>
                    </a:cubicBezTo>
                    <a:cubicBezTo>
                      <a:pt x="462" y="137"/>
                      <a:pt x="462" y="138"/>
                      <a:pt x="462" y="139"/>
                    </a:cubicBezTo>
                    <a:cubicBezTo>
                      <a:pt x="461" y="138"/>
                      <a:pt x="461" y="136"/>
                      <a:pt x="461" y="135"/>
                    </a:cubicBezTo>
                    <a:cubicBezTo>
                      <a:pt x="461" y="135"/>
                      <a:pt x="461" y="136"/>
                      <a:pt x="460" y="136"/>
                    </a:cubicBezTo>
                    <a:cubicBezTo>
                      <a:pt x="463" y="133"/>
                      <a:pt x="459" y="131"/>
                      <a:pt x="456" y="133"/>
                    </a:cubicBezTo>
                    <a:cubicBezTo>
                      <a:pt x="457" y="133"/>
                      <a:pt x="457" y="134"/>
                      <a:pt x="457" y="135"/>
                    </a:cubicBezTo>
                    <a:cubicBezTo>
                      <a:pt x="457" y="135"/>
                      <a:pt x="457" y="134"/>
                      <a:pt x="456" y="134"/>
                    </a:cubicBezTo>
                    <a:cubicBezTo>
                      <a:pt x="456" y="135"/>
                      <a:pt x="456" y="135"/>
                      <a:pt x="455" y="136"/>
                    </a:cubicBezTo>
                    <a:cubicBezTo>
                      <a:pt x="455" y="135"/>
                      <a:pt x="456" y="133"/>
                      <a:pt x="455" y="133"/>
                    </a:cubicBezTo>
                    <a:cubicBezTo>
                      <a:pt x="456" y="132"/>
                      <a:pt x="456" y="133"/>
                      <a:pt x="456" y="132"/>
                    </a:cubicBezTo>
                    <a:cubicBezTo>
                      <a:pt x="453" y="130"/>
                      <a:pt x="453" y="133"/>
                      <a:pt x="452" y="135"/>
                    </a:cubicBezTo>
                    <a:cubicBezTo>
                      <a:pt x="452" y="134"/>
                      <a:pt x="452" y="133"/>
                      <a:pt x="453" y="132"/>
                    </a:cubicBezTo>
                    <a:cubicBezTo>
                      <a:pt x="452" y="132"/>
                      <a:pt x="452" y="132"/>
                      <a:pt x="451" y="132"/>
                    </a:cubicBezTo>
                    <a:cubicBezTo>
                      <a:pt x="452" y="132"/>
                      <a:pt x="452" y="131"/>
                      <a:pt x="453" y="131"/>
                    </a:cubicBezTo>
                    <a:cubicBezTo>
                      <a:pt x="453" y="131"/>
                      <a:pt x="453" y="131"/>
                      <a:pt x="453" y="131"/>
                    </a:cubicBezTo>
                    <a:cubicBezTo>
                      <a:pt x="451" y="130"/>
                      <a:pt x="449" y="128"/>
                      <a:pt x="448" y="126"/>
                    </a:cubicBezTo>
                    <a:cubicBezTo>
                      <a:pt x="447" y="124"/>
                      <a:pt x="446" y="121"/>
                      <a:pt x="445" y="120"/>
                    </a:cubicBezTo>
                    <a:cubicBezTo>
                      <a:pt x="444" y="121"/>
                      <a:pt x="444" y="122"/>
                      <a:pt x="443" y="122"/>
                    </a:cubicBezTo>
                    <a:cubicBezTo>
                      <a:pt x="443" y="122"/>
                      <a:pt x="443" y="122"/>
                      <a:pt x="443" y="122"/>
                    </a:cubicBezTo>
                    <a:cubicBezTo>
                      <a:pt x="442" y="122"/>
                      <a:pt x="442" y="122"/>
                      <a:pt x="441" y="122"/>
                    </a:cubicBezTo>
                    <a:cubicBezTo>
                      <a:pt x="440" y="121"/>
                      <a:pt x="440" y="121"/>
                      <a:pt x="439" y="122"/>
                    </a:cubicBezTo>
                    <a:cubicBezTo>
                      <a:pt x="439" y="121"/>
                      <a:pt x="439" y="121"/>
                      <a:pt x="439" y="121"/>
                    </a:cubicBezTo>
                    <a:cubicBezTo>
                      <a:pt x="439" y="121"/>
                      <a:pt x="439" y="121"/>
                      <a:pt x="440" y="121"/>
                    </a:cubicBezTo>
                    <a:cubicBezTo>
                      <a:pt x="441" y="122"/>
                      <a:pt x="444" y="122"/>
                      <a:pt x="444" y="119"/>
                    </a:cubicBezTo>
                    <a:cubicBezTo>
                      <a:pt x="444" y="119"/>
                      <a:pt x="445" y="119"/>
                      <a:pt x="445" y="119"/>
                    </a:cubicBezTo>
                    <a:cubicBezTo>
                      <a:pt x="444" y="118"/>
                      <a:pt x="444" y="116"/>
                      <a:pt x="442" y="116"/>
                    </a:cubicBezTo>
                    <a:cubicBezTo>
                      <a:pt x="442" y="116"/>
                      <a:pt x="442" y="115"/>
                      <a:pt x="442" y="114"/>
                    </a:cubicBezTo>
                    <a:cubicBezTo>
                      <a:pt x="442" y="114"/>
                      <a:pt x="442" y="115"/>
                      <a:pt x="442" y="115"/>
                    </a:cubicBezTo>
                    <a:cubicBezTo>
                      <a:pt x="442" y="115"/>
                      <a:pt x="442" y="114"/>
                      <a:pt x="442" y="114"/>
                    </a:cubicBezTo>
                    <a:cubicBezTo>
                      <a:pt x="444" y="116"/>
                      <a:pt x="446" y="116"/>
                      <a:pt x="446" y="119"/>
                    </a:cubicBezTo>
                    <a:cubicBezTo>
                      <a:pt x="447" y="119"/>
                      <a:pt x="447" y="122"/>
                      <a:pt x="449" y="123"/>
                    </a:cubicBezTo>
                    <a:cubicBezTo>
                      <a:pt x="449" y="122"/>
                      <a:pt x="449" y="122"/>
                      <a:pt x="448" y="121"/>
                    </a:cubicBezTo>
                    <a:cubicBezTo>
                      <a:pt x="449" y="122"/>
                      <a:pt x="450" y="124"/>
                      <a:pt x="451" y="121"/>
                    </a:cubicBezTo>
                    <a:cubicBezTo>
                      <a:pt x="451" y="122"/>
                      <a:pt x="451" y="123"/>
                      <a:pt x="450" y="124"/>
                    </a:cubicBezTo>
                    <a:cubicBezTo>
                      <a:pt x="451" y="123"/>
                      <a:pt x="452" y="123"/>
                      <a:pt x="452" y="123"/>
                    </a:cubicBezTo>
                    <a:cubicBezTo>
                      <a:pt x="452" y="123"/>
                      <a:pt x="452" y="124"/>
                      <a:pt x="451" y="125"/>
                    </a:cubicBezTo>
                    <a:cubicBezTo>
                      <a:pt x="452" y="125"/>
                      <a:pt x="453" y="126"/>
                      <a:pt x="455" y="127"/>
                    </a:cubicBezTo>
                    <a:cubicBezTo>
                      <a:pt x="455" y="126"/>
                      <a:pt x="455" y="126"/>
                      <a:pt x="455" y="125"/>
                    </a:cubicBezTo>
                    <a:cubicBezTo>
                      <a:pt x="456" y="126"/>
                      <a:pt x="456" y="127"/>
                      <a:pt x="456" y="128"/>
                    </a:cubicBezTo>
                    <a:cubicBezTo>
                      <a:pt x="457" y="129"/>
                      <a:pt x="458" y="130"/>
                      <a:pt x="459" y="130"/>
                    </a:cubicBezTo>
                    <a:cubicBezTo>
                      <a:pt x="460" y="130"/>
                      <a:pt x="462" y="129"/>
                      <a:pt x="462" y="128"/>
                    </a:cubicBezTo>
                    <a:cubicBezTo>
                      <a:pt x="462" y="127"/>
                      <a:pt x="460" y="127"/>
                      <a:pt x="460" y="126"/>
                    </a:cubicBezTo>
                    <a:cubicBezTo>
                      <a:pt x="461" y="127"/>
                      <a:pt x="461" y="127"/>
                      <a:pt x="462" y="126"/>
                    </a:cubicBezTo>
                    <a:cubicBezTo>
                      <a:pt x="462" y="127"/>
                      <a:pt x="462" y="127"/>
                      <a:pt x="462" y="128"/>
                    </a:cubicBezTo>
                    <a:cubicBezTo>
                      <a:pt x="463" y="127"/>
                      <a:pt x="465" y="127"/>
                      <a:pt x="465" y="126"/>
                    </a:cubicBezTo>
                    <a:cubicBezTo>
                      <a:pt x="465" y="125"/>
                      <a:pt x="464" y="126"/>
                      <a:pt x="463" y="125"/>
                    </a:cubicBezTo>
                    <a:cubicBezTo>
                      <a:pt x="464" y="125"/>
                      <a:pt x="464" y="126"/>
                      <a:pt x="464" y="124"/>
                    </a:cubicBezTo>
                    <a:cubicBezTo>
                      <a:pt x="464" y="125"/>
                      <a:pt x="465" y="125"/>
                      <a:pt x="465" y="125"/>
                    </a:cubicBezTo>
                    <a:cubicBezTo>
                      <a:pt x="465" y="125"/>
                      <a:pt x="465" y="124"/>
                      <a:pt x="465" y="123"/>
                    </a:cubicBezTo>
                    <a:cubicBezTo>
                      <a:pt x="465" y="124"/>
                      <a:pt x="466" y="125"/>
                      <a:pt x="466" y="126"/>
                    </a:cubicBezTo>
                    <a:cubicBezTo>
                      <a:pt x="466" y="125"/>
                      <a:pt x="466" y="125"/>
                      <a:pt x="466" y="125"/>
                    </a:cubicBezTo>
                    <a:cubicBezTo>
                      <a:pt x="466" y="125"/>
                      <a:pt x="467" y="124"/>
                      <a:pt x="467" y="124"/>
                    </a:cubicBezTo>
                    <a:cubicBezTo>
                      <a:pt x="467" y="124"/>
                      <a:pt x="467" y="125"/>
                      <a:pt x="467" y="125"/>
                    </a:cubicBezTo>
                    <a:cubicBezTo>
                      <a:pt x="467" y="125"/>
                      <a:pt x="467" y="125"/>
                      <a:pt x="468" y="124"/>
                    </a:cubicBezTo>
                    <a:cubicBezTo>
                      <a:pt x="467" y="124"/>
                      <a:pt x="467" y="124"/>
                      <a:pt x="467" y="123"/>
                    </a:cubicBezTo>
                    <a:cubicBezTo>
                      <a:pt x="468" y="124"/>
                      <a:pt x="468" y="124"/>
                      <a:pt x="469" y="123"/>
                    </a:cubicBezTo>
                    <a:cubicBezTo>
                      <a:pt x="469" y="123"/>
                      <a:pt x="469" y="123"/>
                      <a:pt x="468" y="122"/>
                    </a:cubicBezTo>
                    <a:cubicBezTo>
                      <a:pt x="469" y="123"/>
                      <a:pt x="471" y="122"/>
                      <a:pt x="472" y="122"/>
                    </a:cubicBezTo>
                    <a:cubicBezTo>
                      <a:pt x="473" y="120"/>
                      <a:pt x="472" y="120"/>
                      <a:pt x="471" y="121"/>
                    </a:cubicBezTo>
                    <a:cubicBezTo>
                      <a:pt x="471" y="121"/>
                      <a:pt x="470" y="121"/>
                      <a:pt x="470" y="120"/>
                    </a:cubicBezTo>
                    <a:cubicBezTo>
                      <a:pt x="470" y="121"/>
                      <a:pt x="470" y="121"/>
                      <a:pt x="470" y="121"/>
                    </a:cubicBezTo>
                    <a:cubicBezTo>
                      <a:pt x="470" y="121"/>
                      <a:pt x="470" y="121"/>
                      <a:pt x="470" y="120"/>
                    </a:cubicBezTo>
                    <a:cubicBezTo>
                      <a:pt x="469" y="121"/>
                      <a:pt x="469" y="120"/>
                      <a:pt x="468" y="121"/>
                    </a:cubicBezTo>
                    <a:cubicBezTo>
                      <a:pt x="469" y="121"/>
                      <a:pt x="469" y="120"/>
                      <a:pt x="469" y="120"/>
                    </a:cubicBezTo>
                    <a:cubicBezTo>
                      <a:pt x="469" y="119"/>
                      <a:pt x="469" y="119"/>
                      <a:pt x="469" y="118"/>
                    </a:cubicBezTo>
                    <a:cubicBezTo>
                      <a:pt x="469" y="120"/>
                      <a:pt x="470" y="120"/>
                      <a:pt x="471" y="120"/>
                    </a:cubicBezTo>
                    <a:cubicBezTo>
                      <a:pt x="471" y="120"/>
                      <a:pt x="470" y="120"/>
                      <a:pt x="470" y="119"/>
                    </a:cubicBezTo>
                    <a:cubicBezTo>
                      <a:pt x="471" y="119"/>
                      <a:pt x="471" y="119"/>
                      <a:pt x="471" y="119"/>
                    </a:cubicBezTo>
                    <a:cubicBezTo>
                      <a:pt x="471" y="119"/>
                      <a:pt x="471" y="119"/>
                      <a:pt x="471" y="120"/>
                    </a:cubicBezTo>
                    <a:cubicBezTo>
                      <a:pt x="471" y="119"/>
                      <a:pt x="471" y="119"/>
                      <a:pt x="471" y="119"/>
                    </a:cubicBezTo>
                    <a:cubicBezTo>
                      <a:pt x="471" y="119"/>
                      <a:pt x="472" y="119"/>
                      <a:pt x="472" y="119"/>
                    </a:cubicBezTo>
                    <a:cubicBezTo>
                      <a:pt x="472" y="119"/>
                      <a:pt x="472" y="119"/>
                      <a:pt x="472" y="118"/>
                    </a:cubicBezTo>
                    <a:cubicBezTo>
                      <a:pt x="472" y="119"/>
                      <a:pt x="472" y="119"/>
                      <a:pt x="472" y="120"/>
                    </a:cubicBezTo>
                    <a:cubicBezTo>
                      <a:pt x="474" y="120"/>
                      <a:pt x="473" y="118"/>
                      <a:pt x="473" y="118"/>
                    </a:cubicBezTo>
                    <a:cubicBezTo>
                      <a:pt x="473" y="118"/>
                      <a:pt x="474" y="118"/>
                      <a:pt x="474" y="118"/>
                    </a:cubicBezTo>
                    <a:cubicBezTo>
                      <a:pt x="474" y="117"/>
                      <a:pt x="475" y="116"/>
                      <a:pt x="475" y="115"/>
                    </a:cubicBezTo>
                    <a:cubicBezTo>
                      <a:pt x="474" y="115"/>
                      <a:pt x="474" y="115"/>
                      <a:pt x="474" y="114"/>
                    </a:cubicBezTo>
                    <a:cubicBezTo>
                      <a:pt x="473" y="113"/>
                      <a:pt x="473" y="113"/>
                      <a:pt x="472" y="114"/>
                    </a:cubicBezTo>
                    <a:cubicBezTo>
                      <a:pt x="472" y="114"/>
                      <a:pt x="472" y="115"/>
                      <a:pt x="473" y="115"/>
                    </a:cubicBezTo>
                    <a:cubicBezTo>
                      <a:pt x="473" y="115"/>
                      <a:pt x="473" y="115"/>
                      <a:pt x="474" y="115"/>
                    </a:cubicBezTo>
                    <a:cubicBezTo>
                      <a:pt x="473" y="115"/>
                      <a:pt x="473" y="116"/>
                      <a:pt x="473" y="117"/>
                    </a:cubicBezTo>
                    <a:cubicBezTo>
                      <a:pt x="473" y="116"/>
                      <a:pt x="473" y="116"/>
                      <a:pt x="473" y="115"/>
                    </a:cubicBezTo>
                    <a:cubicBezTo>
                      <a:pt x="472" y="116"/>
                      <a:pt x="472" y="116"/>
                      <a:pt x="472" y="117"/>
                    </a:cubicBezTo>
                    <a:cubicBezTo>
                      <a:pt x="471" y="117"/>
                      <a:pt x="472" y="117"/>
                      <a:pt x="471" y="118"/>
                    </a:cubicBezTo>
                    <a:cubicBezTo>
                      <a:pt x="471" y="116"/>
                      <a:pt x="471" y="116"/>
                      <a:pt x="472" y="115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1" y="115"/>
                      <a:pt x="471" y="115"/>
                      <a:pt x="471" y="115"/>
                    </a:cubicBezTo>
                    <a:cubicBezTo>
                      <a:pt x="470" y="114"/>
                      <a:pt x="470" y="115"/>
                      <a:pt x="469" y="116"/>
                    </a:cubicBezTo>
                    <a:cubicBezTo>
                      <a:pt x="469" y="115"/>
                      <a:pt x="469" y="115"/>
                      <a:pt x="469" y="114"/>
                    </a:cubicBezTo>
                    <a:cubicBezTo>
                      <a:pt x="469" y="114"/>
                      <a:pt x="469" y="115"/>
                      <a:pt x="469" y="115"/>
                    </a:cubicBezTo>
                    <a:cubicBezTo>
                      <a:pt x="468" y="115"/>
                      <a:pt x="468" y="114"/>
                      <a:pt x="468" y="114"/>
                    </a:cubicBezTo>
                    <a:cubicBezTo>
                      <a:pt x="468" y="115"/>
                      <a:pt x="467" y="115"/>
                      <a:pt x="467" y="116"/>
                    </a:cubicBezTo>
                    <a:cubicBezTo>
                      <a:pt x="466" y="115"/>
                      <a:pt x="466" y="115"/>
                      <a:pt x="466" y="117"/>
                    </a:cubicBezTo>
                    <a:cubicBezTo>
                      <a:pt x="466" y="116"/>
                      <a:pt x="465" y="116"/>
                      <a:pt x="465" y="116"/>
                    </a:cubicBezTo>
                    <a:cubicBezTo>
                      <a:pt x="464" y="116"/>
                      <a:pt x="464" y="117"/>
                      <a:pt x="464" y="118"/>
                    </a:cubicBezTo>
                    <a:cubicBezTo>
                      <a:pt x="464" y="118"/>
                      <a:pt x="463" y="117"/>
                      <a:pt x="463" y="117"/>
                    </a:cubicBezTo>
                    <a:cubicBezTo>
                      <a:pt x="464" y="117"/>
                      <a:pt x="463" y="116"/>
                      <a:pt x="464" y="116"/>
                    </a:cubicBezTo>
                    <a:cubicBezTo>
                      <a:pt x="463" y="116"/>
                      <a:pt x="463" y="116"/>
                      <a:pt x="462" y="116"/>
                    </a:cubicBezTo>
                    <a:cubicBezTo>
                      <a:pt x="463" y="116"/>
                      <a:pt x="464" y="115"/>
                      <a:pt x="465" y="116"/>
                    </a:cubicBezTo>
                    <a:cubicBezTo>
                      <a:pt x="465" y="116"/>
                      <a:pt x="465" y="115"/>
                      <a:pt x="465" y="115"/>
                    </a:cubicBezTo>
                    <a:cubicBezTo>
                      <a:pt x="465" y="115"/>
                      <a:pt x="465" y="115"/>
                      <a:pt x="465" y="116"/>
                    </a:cubicBezTo>
                    <a:cubicBezTo>
                      <a:pt x="465" y="116"/>
                      <a:pt x="466" y="115"/>
                      <a:pt x="465" y="115"/>
                    </a:cubicBezTo>
                    <a:cubicBezTo>
                      <a:pt x="466" y="115"/>
                      <a:pt x="467" y="114"/>
                      <a:pt x="467" y="113"/>
                    </a:cubicBezTo>
                    <a:cubicBezTo>
                      <a:pt x="468" y="113"/>
                      <a:pt x="467" y="113"/>
                      <a:pt x="468" y="112"/>
                    </a:cubicBezTo>
                    <a:cubicBezTo>
                      <a:pt x="469" y="112"/>
                      <a:pt x="468" y="112"/>
                      <a:pt x="468" y="111"/>
                    </a:cubicBezTo>
                    <a:cubicBezTo>
                      <a:pt x="468" y="111"/>
                      <a:pt x="468" y="111"/>
                      <a:pt x="469" y="112"/>
                    </a:cubicBezTo>
                    <a:cubicBezTo>
                      <a:pt x="469" y="112"/>
                      <a:pt x="468" y="112"/>
                      <a:pt x="468" y="113"/>
                    </a:cubicBezTo>
                    <a:cubicBezTo>
                      <a:pt x="469" y="113"/>
                      <a:pt x="470" y="114"/>
                      <a:pt x="471" y="113"/>
                    </a:cubicBezTo>
                    <a:cubicBezTo>
                      <a:pt x="471" y="113"/>
                      <a:pt x="471" y="113"/>
                      <a:pt x="471" y="113"/>
                    </a:cubicBezTo>
                    <a:cubicBezTo>
                      <a:pt x="471" y="112"/>
                      <a:pt x="471" y="113"/>
                      <a:pt x="471" y="113"/>
                    </a:cubicBezTo>
                    <a:cubicBezTo>
                      <a:pt x="471" y="112"/>
                      <a:pt x="471" y="112"/>
                      <a:pt x="471" y="112"/>
                    </a:cubicBezTo>
                    <a:cubicBezTo>
                      <a:pt x="471" y="112"/>
                      <a:pt x="471" y="112"/>
                      <a:pt x="471" y="112"/>
                    </a:cubicBezTo>
                    <a:cubicBezTo>
                      <a:pt x="471" y="112"/>
                      <a:pt x="472" y="112"/>
                      <a:pt x="472" y="112"/>
                    </a:cubicBezTo>
                    <a:cubicBezTo>
                      <a:pt x="471" y="112"/>
                      <a:pt x="471" y="112"/>
                      <a:pt x="470" y="112"/>
                    </a:cubicBezTo>
                    <a:cubicBezTo>
                      <a:pt x="470" y="111"/>
                      <a:pt x="470" y="112"/>
                      <a:pt x="470" y="111"/>
                    </a:cubicBezTo>
                    <a:cubicBezTo>
                      <a:pt x="471" y="111"/>
                      <a:pt x="471" y="111"/>
                      <a:pt x="472" y="112"/>
                    </a:cubicBezTo>
                    <a:cubicBezTo>
                      <a:pt x="472" y="111"/>
                      <a:pt x="471" y="111"/>
                      <a:pt x="471" y="111"/>
                    </a:cubicBezTo>
                    <a:cubicBezTo>
                      <a:pt x="471" y="111"/>
                      <a:pt x="472" y="111"/>
                      <a:pt x="472" y="111"/>
                    </a:cubicBezTo>
                    <a:cubicBezTo>
                      <a:pt x="472" y="111"/>
                      <a:pt x="472" y="110"/>
                      <a:pt x="471" y="110"/>
                    </a:cubicBezTo>
                    <a:cubicBezTo>
                      <a:pt x="473" y="110"/>
                      <a:pt x="473" y="111"/>
                      <a:pt x="474" y="112"/>
                    </a:cubicBezTo>
                    <a:cubicBezTo>
                      <a:pt x="474" y="112"/>
                      <a:pt x="474" y="111"/>
                      <a:pt x="474" y="111"/>
                    </a:cubicBezTo>
                    <a:cubicBezTo>
                      <a:pt x="474" y="111"/>
                      <a:pt x="474" y="112"/>
                      <a:pt x="475" y="112"/>
                    </a:cubicBezTo>
                    <a:cubicBezTo>
                      <a:pt x="475" y="112"/>
                      <a:pt x="475" y="111"/>
                      <a:pt x="475" y="111"/>
                    </a:cubicBezTo>
                    <a:cubicBezTo>
                      <a:pt x="475" y="113"/>
                      <a:pt x="476" y="113"/>
                      <a:pt x="476" y="111"/>
                    </a:cubicBezTo>
                    <a:cubicBezTo>
                      <a:pt x="476" y="111"/>
                      <a:pt x="476" y="112"/>
                      <a:pt x="477" y="111"/>
                    </a:cubicBezTo>
                    <a:cubicBezTo>
                      <a:pt x="477" y="111"/>
                      <a:pt x="476" y="111"/>
                      <a:pt x="476" y="111"/>
                    </a:cubicBezTo>
                    <a:cubicBezTo>
                      <a:pt x="476" y="111"/>
                      <a:pt x="476" y="111"/>
                      <a:pt x="476" y="111"/>
                    </a:cubicBezTo>
                    <a:cubicBezTo>
                      <a:pt x="475" y="109"/>
                      <a:pt x="474" y="110"/>
                      <a:pt x="473" y="110"/>
                    </a:cubicBezTo>
                    <a:cubicBezTo>
                      <a:pt x="474" y="109"/>
                      <a:pt x="474" y="109"/>
                      <a:pt x="472" y="108"/>
                    </a:cubicBezTo>
                    <a:cubicBezTo>
                      <a:pt x="473" y="108"/>
                      <a:pt x="474" y="108"/>
                      <a:pt x="474" y="109"/>
                    </a:cubicBezTo>
                    <a:cubicBezTo>
                      <a:pt x="474" y="109"/>
                      <a:pt x="474" y="108"/>
                      <a:pt x="475" y="108"/>
                    </a:cubicBezTo>
                    <a:cubicBezTo>
                      <a:pt x="475" y="109"/>
                      <a:pt x="477" y="109"/>
                      <a:pt x="478" y="110"/>
                    </a:cubicBezTo>
                    <a:cubicBezTo>
                      <a:pt x="478" y="110"/>
                      <a:pt x="478" y="109"/>
                      <a:pt x="478" y="109"/>
                    </a:cubicBezTo>
                    <a:cubicBezTo>
                      <a:pt x="477" y="109"/>
                      <a:pt x="476" y="108"/>
                      <a:pt x="476" y="107"/>
                    </a:cubicBezTo>
                    <a:cubicBezTo>
                      <a:pt x="477" y="108"/>
                      <a:pt x="477" y="108"/>
                      <a:pt x="477" y="108"/>
                    </a:cubicBezTo>
                    <a:cubicBezTo>
                      <a:pt x="478" y="108"/>
                      <a:pt x="477" y="108"/>
                      <a:pt x="478" y="107"/>
                    </a:cubicBezTo>
                    <a:cubicBezTo>
                      <a:pt x="478" y="108"/>
                      <a:pt x="478" y="108"/>
                      <a:pt x="478" y="108"/>
                    </a:cubicBezTo>
                    <a:cubicBezTo>
                      <a:pt x="478" y="108"/>
                      <a:pt x="478" y="107"/>
                      <a:pt x="478" y="107"/>
                    </a:cubicBezTo>
                    <a:cubicBezTo>
                      <a:pt x="479" y="107"/>
                      <a:pt x="478" y="108"/>
                      <a:pt x="479" y="108"/>
                    </a:cubicBezTo>
                    <a:cubicBezTo>
                      <a:pt x="478" y="107"/>
                      <a:pt x="479" y="107"/>
                      <a:pt x="478" y="106"/>
                    </a:cubicBezTo>
                    <a:cubicBezTo>
                      <a:pt x="479" y="106"/>
                      <a:pt x="479" y="106"/>
                      <a:pt x="480" y="106"/>
                    </a:cubicBezTo>
                    <a:cubicBezTo>
                      <a:pt x="479" y="105"/>
                      <a:pt x="479" y="106"/>
                      <a:pt x="480" y="105"/>
                    </a:cubicBezTo>
                    <a:cubicBezTo>
                      <a:pt x="479" y="105"/>
                      <a:pt x="479" y="105"/>
                      <a:pt x="479" y="104"/>
                    </a:cubicBezTo>
                    <a:cubicBezTo>
                      <a:pt x="479" y="106"/>
                      <a:pt x="479" y="105"/>
                      <a:pt x="478" y="106"/>
                    </a:cubicBezTo>
                    <a:cubicBezTo>
                      <a:pt x="478" y="105"/>
                      <a:pt x="478" y="105"/>
                      <a:pt x="478" y="105"/>
                    </a:cubicBezTo>
                    <a:cubicBezTo>
                      <a:pt x="477" y="105"/>
                      <a:pt x="478" y="105"/>
                      <a:pt x="477" y="105"/>
                    </a:cubicBezTo>
                    <a:cubicBezTo>
                      <a:pt x="478" y="104"/>
                      <a:pt x="478" y="104"/>
                      <a:pt x="478" y="102"/>
                    </a:cubicBezTo>
                    <a:cubicBezTo>
                      <a:pt x="478" y="102"/>
                      <a:pt x="478" y="102"/>
                      <a:pt x="478" y="102"/>
                    </a:cubicBezTo>
                    <a:cubicBezTo>
                      <a:pt x="478" y="102"/>
                      <a:pt x="479" y="103"/>
                      <a:pt x="479" y="103"/>
                    </a:cubicBezTo>
                    <a:cubicBezTo>
                      <a:pt x="478" y="102"/>
                      <a:pt x="477" y="102"/>
                      <a:pt x="476" y="102"/>
                    </a:cubicBezTo>
                    <a:cubicBezTo>
                      <a:pt x="476" y="102"/>
                      <a:pt x="477" y="103"/>
                      <a:pt x="477" y="103"/>
                    </a:cubicBezTo>
                    <a:cubicBezTo>
                      <a:pt x="477" y="103"/>
                      <a:pt x="477" y="104"/>
                      <a:pt x="477" y="104"/>
                    </a:cubicBezTo>
                    <a:cubicBezTo>
                      <a:pt x="476" y="103"/>
                      <a:pt x="476" y="103"/>
                      <a:pt x="476" y="103"/>
                    </a:cubicBezTo>
                    <a:cubicBezTo>
                      <a:pt x="476" y="103"/>
                      <a:pt x="476" y="104"/>
                      <a:pt x="476" y="105"/>
                    </a:cubicBezTo>
                    <a:cubicBezTo>
                      <a:pt x="476" y="104"/>
                      <a:pt x="476" y="103"/>
                      <a:pt x="475" y="103"/>
                    </a:cubicBezTo>
                    <a:cubicBezTo>
                      <a:pt x="475" y="103"/>
                      <a:pt x="475" y="103"/>
                      <a:pt x="475" y="103"/>
                    </a:cubicBezTo>
                    <a:cubicBezTo>
                      <a:pt x="475" y="103"/>
                      <a:pt x="475" y="103"/>
                      <a:pt x="476" y="102"/>
                    </a:cubicBezTo>
                    <a:cubicBezTo>
                      <a:pt x="475" y="102"/>
                      <a:pt x="475" y="102"/>
                      <a:pt x="474" y="102"/>
                    </a:cubicBezTo>
                    <a:cubicBezTo>
                      <a:pt x="474" y="102"/>
                      <a:pt x="473" y="102"/>
                      <a:pt x="473" y="102"/>
                    </a:cubicBezTo>
                    <a:cubicBezTo>
                      <a:pt x="474" y="102"/>
                      <a:pt x="474" y="101"/>
                      <a:pt x="475" y="101"/>
                    </a:cubicBezTo>
                    <a:cubicBezTo>
                      <a:pt x="473" y="101"/>
                      <a:pt x="471" y="100"/>
                      <a:pt x="471" y="102"/>
                    </a:cubicBezTo>
                    <a:cubicBezTo>
                      <a:pt x="471" y="102"/>
                      <a:pt x="471" y="102"/>
                      <a:pt x="472" y="103"/>
                    </a:cubicBezTo>
                    <a:cubicBezTo>
                      <a:pt x="469" y="103"/>
                      <a:pt x="472" y="104"/>
                      <a:pt x="473" y="104"/>
                    </a:cubicBezTo>
                    <a:cubicBezTo>
                      <a:pt x="472" y="104"/>
                      <a:pt x="472" y="104"/>
                      <a:pt x="472" y="104"/>
                    </a:cubicBezTo>
                    <a:cubicBezTo>
                      <a:pt x="471" y="104"/>
                      <a:pt x="472" y="104"/>
                      <a:pt x="471" y="104"/>
                    </a:cubicBezTo>
                    <a:cubicBezTo>
                      <a:pt x="471" y="105"/>
                      <a:pt x="471" y="105"/>
                      <a:pt x="472" y="106"/>
                    </a:cubicBezTo>
                    <a:cubicBezTo>
                      <a:pt x="472" y="106"/>
                      <a:pt x="471" y="106"/>
                      <a:pt x="471" y="106"/>
                    </a:cubicBezTo>
                    <a:cubicBezTo>
                      <a:pt x="470" y="104"/>
                      <a:pt x="468" y="106"/>
                      <a:pt x="467" y="104"/>
                    </a:cubicBezTo>
                    <a:cubicBezTo>
                      <a:pt x="468" y="104"/>
                      <a:pt x="468" y="105"/>
                      <a:pt x="470" y="104"/>
                    </a:cubicBezTo>
                    <a:cubicBezTo>
                      <a:pt x="471" y="104"/>
                      <a:pt x="469" y="103"/>
                      <a:pt x="469" y="103"/>
                    </a:cubicBezTo>
                    <a:cubicBezTo>
                      <a:pt x="470" y="103"/>
                      <a:pt x="470" y="103"/>
                      <a:pt x="470" y="102"/>
                    </a:cubicBezTo>
                    <a:cubicBezTo>
                      <a:pt x="470" y="102"/>
                      <a:pt x="470" y="102"/>
                      <a:pt x="470" y="102"/>
                    </a:cubicBezTo>
                    <a:cubicBezTo>
                      <a:pt x="470" y="102"/>
                      <a:pt x="470" y="102"/>
                      <a:pt x="469" y="102"/>
                    </a:cubicBezTo>
                    <a:cubicBezTo>
                      <a:pt x="469" y="102"/>
                      <a:pt x="469" y="102"/>
                      <a:pt x="469" y="101"/>
                    </a:cubicBezTo>
                    <a:cubicBezTo>
                      <a:pt x="473" y="101"/>
                      <a:pt x="465" y="98"/>
                      <a:pt x="466" y="101"/>
                    </a:cubicBezTo>
                    <a:cubicBezTo>
                      <a:pt x="465" y="100"/>
                      <a:pt x="465" y="100"/>
                      <a:pt x="465" y="102"/>
                    </a:cubicBezTo>
                    <a:cubicBezTo>
                      <a:pt x="465" y="101"/>
                      <a:pt x="465" y="99"/>
                      <a:pt x="466" y="100"/>
                    </a:cubicBezTo>
                    <a:cubicBezTo>
                      <a:pt x="465" y="99"/>
                      <a:pt x="464" y="100"/>
                      <a:pt x="463" y="101"/>
                    </a:cubicBezTo>
                    <a:cubicBezTo>
                      <a:pt x="463" y="100"/>
                      <a:pt x="462" y="101"/>
                      <a:pt x="462" y="102"/>
                    </a:cubicBezTo>
                    <a:cubicBezTo>
                      <a:pt x="460" y="101"/>
                      <a:pt x="460" y="102"/>
                      <a:pt x="461" y="103"/>
                    </a:cubicBezTo>
                    <a:cubicBezTo>
                      <a:pt x="460" y="103"/>
                      <a:pt x="460" y="102"/>
                      <a:pt x="460" y="102"/>
                    </a:cubicBezTo>
                    <a:cubicBezTo>
                      <a:pt x="462" y="101"/>
                      <a:pt x="463" y="99"/>
                      <a:pt x="466" y="98"/>
                    </a:cubicBezTo>
                    <a:cubicBezTo>
                      <a:pt x="464" y="98"/>
                      <a:pt x="461" y="97"/>
                      <a:pt x="461" y="96"/>
                    </a:cubicBezTo>
                    <a:cubicBezTo>
                      <a:pt x="460" y="96"/>
                      <a:pt x="459" y="96"/>
                      <a:pt x="459" y="96"/>
                    </a:cubicBezTo>
                    <a:cubicBezTo>
                      <a:pt x="459" y="96"/>
                      <a:pt x="458" y="97"/>
                      <a:pt x="458" y="97"/>
                    </a:cubicBezTo>
                    <a:cubicBezTo>
                      <a:pt x="458" y="97"/>
                      <a:pt x="457" y="98"/>
                      <a:pt x="456" y="98"/>
                    </a:cubicBezTo>
                    <a:cubicBezTo>
                      <a:pt x="457" y="97"/>
                      <a:pt x="458" y="97"/>
                      <a:pt x="458" y="95"/>
                    </a:cubicBezTo>
                    <a:cubicBezTo>
                      <a:pt x="458" y="94"/>
                      <a:pt x="456" y="93"/>
                      <a:pt x="455" y="93"/>
                    </a:cubicBezTo>
                    <a:cubicBezTo>
                      <a:pt x="453" y="94"/>
                      <a:pt x="453" y="91"/>
                      <a:pt x="450" y="92"/>
                    </a:cubicBezTo>
                    <a:cubicBezTo>
                      <a:pt x="449" y="93"/>
                      <a:pt x="450" y="94"/>
                      <a:pt x="449" y="95"/>
                    </a:cubicBezTo>
                    <a:cubicBezTo>
                      <a:pt x="449" y="94"/>
                      <a:pt x="449" y="91"/>
                      <a:pt x="448" y="90"/>
                    </a:cubicBezTo>
                    <a:cubicBezTo>
                      <a:pt x="447" y="88"/>
                      <a:pt x="444" y="87"/>
                      <a:pt x="443" y="86"/>
                    </a:cubicBezTo>
                    <a:cubicBezTo>
                      <a:pt x="444" y="86"/>
                      <a:pt x="445" y="87"/>
                      <a:pt x="446" y="88"/>
                    </a:cubicBezTo>
                    <a:cubicBezTo>
                      <a:pt x="445" y="85"/>
                      <a:pt x="443" y="84"/>
                      <a:pt x="441" y="83"/>
                    </a:cubicBezTo>
                    <a:cubicBezTo>
                      <a:pt x="441" y="83"/>
                      <a:pt x="442" y="83"/>
                      <a:pt x="442" y="83"/>
                    </a:cubicBezTo>
                    <a:cubicBezTo>
                      <a:pt x="442" y="83"/>
                      <a:pt x="443" y="83"/>
                      <a:pt x="443" y="83"/>
                    </a:cubicBezTo>
                    <a:cubicBezTo>
                      <a:pt x="443" y="84"/>
                      <a:pt x="444" y="84"/>
                      <a:pt x="445" y="84"/>
                    </a:cubicBezTo>
                    <a:cubicBezTo>
                      <a:pt x="445" y="85"/>
                      <a:pt x="451" y="91"/>
                      <a:pt x="450" y="87"/>
                    </a:cubicBezTo>
                    <a:cubicBezTo>
                      <a:pt x="451" y="89"/>
                      <a:pt x="450" y="90"/>
                      <a:pt x="453" y="89"/>
                    </a:cubicBezTo>
                    <a:cubicBezTo>
                      <a:pt x="452" y="89"/>
                      <a:pt x="452" y="89"/>
                      <a:pt x="451" y="89"/>
                    </a:cubicBezTo>
                    <a:cubicBezTo>
                      <a:pt x="452" y="91"/>
                      <a:pt x="455" y="91"/>
                      <a:pt x="456" y="90"/>
                    </a:cubicBezTo>
                    <a:cubicBezTo>
                      <a:pt x="455" y="92"/>
                      <a:pt x="457" y="91"/>
                      <a:pt x="458" y="91"/>
                    </a:cubicBezTo>
                    <a:cubicBezTo>
                      <a:pt x="459" y="90"/>
                      <a:pt x="458" y="88"/>
                      <a:pt x="459" y="87"/>
                    </a:cubicBezTo>
                    <a:cubicBezTo>
                      <a:pt x="459" y="88"/>
                      <a:pt x="459" y="89"/>
                      <a:pt x="459" y="90"/>
                    </a:cubicBezTo>
                    <a:cubicBezTo>
                      <a:pt x="459" y="89"/>
                      <a:pt x="460" y="90"/>
                      <a:pt x="460" y="89"/>
                    </a:cubicBezTo>
                    <a:cubicBezTo>
                      <a:pt x="457" y="90"/>
                      <a:pt x="459" y="92"/>
                      <a:pt x="461" y="93"/>
                    </a:cubicBezTo>
                    <a:cubicBezTo>
                      <a:pt x="461" y="93"/>
                      <a:pt x="461" y="93"/>
                      <a:pt x="462" y="93"/>
                    </a:cubicBezTo>
                    <a:cubicBezTo>
                      <a:pt x="462" y="93"/>
                      <a:pt x="462" y="93"/>
                      <a:pt x="461" y="93"/>
                    </a:cubicBezTo>
                    <a:cubicBezTo>
                      <a:pt x="462" y="94"/>
                      <a:pt x="465" y="94"/>
                      <a:pt x="465" y="92"/>
                    </a:cubicBezTo>
                    <a:cubicBezTo>
                      <a:pt x="465" y="92"/>
                      <a:pt x="465" y="92"/>
                      <a:pt x="465" y="92"/>
                    </a:cubicBezTo>
                    <a:cubicBezTo>
                      <a:pt x="465" y="93"/>
                      <a:pt x="466" y="94"/>
                      <a:pt x="467" y="94"/>
                    </a:cubicBezTo>
                    <a:cubicBezTo>
                      <a:pt x="467" y="94"/>
                      <a:pt x="467" y="94"/>
                      <a:pt x="467" y="93"/>
                    </a:cubicBezTo>
                    <a:cubicBezTo>
                      <a:pt x="467" y="93"/>
                      <a:pt x="467" y="94"/>
                      <a:pt x="467" y="94"/>
                    </a:cubicBezTo>
                    <a:cubicBezTo>
                      <a:pt x="467" y="93"/>
                      <a:pt x="467" y="92"/>
                      <a:pt x="467" y="92"/>
                    </a:cubicBezTo>
                    <a:cubicBezTo>
                      <a:pt x="467" y="92"/>
                      <a:pt x="467" y="93"/>
                      <a:pt x="468" y="93"/>
                    </a:cubicBezTo>
                    <a:cubicBezTo>
                      <a:pt x="468" y="93"/>
                      <a:pt x="468" y="93"/>
                      <a:pt x="469" y="92"/>
                    </a:cubicBezTo>
                    <a:cubicBezTo>
                      <a:pt x="469" y="92"/>
                      <a:pt x="469" y="93"/>
                      <a:pt x="470" y="93"/>
                    </a:cubicBezTo>
                    <a:cubicBezTo>
                      <a:pt x="469" y="93"/>
                      <a:pt x="469" y="94"/>
                      <a:pt x="468" y="94"/>
                    </a:cubicBezTo>
                    <a:cubicBezTo>
                      <a:pt x="468" y="94"/>
                      <a:pt x="469" y="95"/>
                      <a:pt x="469" y="95"/>
                    </a:cubicBezTo>
                    <a:cubicBezTo>
                      <a:pt x="468" y="95"/>
                      <a:pt x="468" y="95"/>
                      <a:pt x="468" y="94"/>
                    </a:cubicBezTo>
                    <a:cubicBezTo>
                      <a:pt x="469" y="95"/>
                      <a:pt x="472" y="96"/>
                      <a:pt x="473" y="96"/>
                    </a:cubicBezTo>
                    <a:cubicBezTo>
                      <a:pt x="473" y="96"/>
                      <a:pt x="473" y="95"/>
                      <a:pt x="472" y="94"/>
                    </a:cubicBezTo>
                    <a:cubicBezTo>
                      <a:pt x="472" y="95"/>
                      <a:pt x="472" y="95"/>
                      <a:pt x="472" y="96"/>
                    </a:cubicBezTo>
                    <a:cubicBezTo>
                      <a:pt x="472" y="95"/>
                      <a:pt x="471" y="95"/>
                      <a:pt x="471" y="95"/>
                    </a:cubicBezTo>
                    <a:cubicBezTo>
                      <a:pt x="472" y="94"/>
                      <a:pt x="472" y="94"/>
                      <a:pt x="472" y="94"/>
                    </a:cubicBezTo>
                    <a:cubicBezTo>
                      <a:pt x="472" y="94"/>
                      <a:pt x="471" y="94"/>
                      <a:pt x="471" y="94"/>
                    </a:cubicBezTo>
                    <a:cubicBezTo>
                      <a:pt x="471" y="93"/>
                      <a:pt x="471" y="93"/>
                      <a:pt x="472" y="93"/>
                    </a:cubicBezTo>
                    <a:cubicBezTo>
                      <a:pt x="472" y="93"/>
                      <a:pt x="472" y="93"/>
                      <a:pt x="472" y="94"/>
                    </a:cubicBezTo>
                    <a:cubicBezTo>
                      <a:pt x="472" y="93"/>
                      <a:pt x="471" y="91"/>
                      <a:pt x="470" y="91"/>
                    </a:cubicBezTo>
                    <a:cubicBezTo>
                      <a:pt x="470" y="91"/>
                      <a:pt x="470" y="91"/>
                      <a:pt x="470" y="90"/>
                    </a:cubicBezTo>
                    <a:cubicBezTo>
                      <a:pt x="471" y="91"/>
                      <a:pt x="471" y="91"/>
                      <a:pt x="472" y="89"/>
                    </a:cubicBezTo>
                    <a:cubicBezTo>
                      <a:pt x="472" y="89"/>
                      <a:pt x="470" y="88"/>
                      <a:pt x="470" y="87"/>
                    </a:cubicBezTo>
                    <a:cubicBezTo>
                      <a:pt x="470" y="87"/>
                      <a:pt x="470" y="87"/>
                      <a:pt x="469" y="87"/>
                    </a:cubicBezTo>
                    <a:cubicBezTo>
                      <a:pt x="469" y="87"/>
                      <a:pt x="469" y="87"/>
                      <a:pt x="469" y="86"/>
                    </a:cubicBezTo>
                    <a:cubicBezTo>
                      <a:pt x="468" y="87"/>
                      <a:pt x="467" y="88"/>
                      <a:pt x="467" y="89"/>
                    </a:cubicBezTo>
                    <a:cubicBezTo>
                      <a:pt x="466" y="88"/>
                      <a:pt x="464" y="88"/>
                      <a:pt x="464" y="86"/>
                    </a:cubicBezTo>
                    <a:cubicBezTo>
                      <a:pt x="465" y="89"/>
                      <a:pt x="472" y="86"/>
                      <a:pt x="468" y="84"/>
                    </a:cubicBezTo>
                    <a:cubicBezTo>
                      <a:pt x="468" y="85"/>
                      <a:pt x="466" y="84"/>
                      <a:pt x="466" y="83"/>
                    </a:cubicBezTo>
                    <a:cubicBezTo>
                      <a:pt x="467" y="84"/>
                      <a:pt x="467" y="83"/>
                      <a:pt x="468" y="84"/>
                    </a:cubicBezTo>
                    <a:cubicBezTo>
                      <a:pt x="467" y="83"/>
                      <a:pt x="468" y="82"/>
                      <a:pt x="469" y="81"/>
                    </a:cubicBezTo>
                    <a:cubicBezTo>
                      <a:pt x="467" y="83"/>
                      <a:pt x="470" y="84"/>
                      <a:pt x="471" y="85"/>
                    </a:cubicBezTo>
                    <a:cubicBezTo>
                      <a:pt x="471" y="85"/>
                      <a:pt x="471" y="84"/>
                      <a:pt x="471" y="84"/>
                    </a:cubicBezTo>
                    <a:cubicBezTo>
                      <a:pt x="472" y="84"/>
                      <a:pt x="472" y="84"/>
                      <a:pt x="473" y="83"/>
                    </a:cubicBezTo>
                    <a:cubicBezTo>
                      <a:pt x="473" y="84"/>
                      <a:pt x="473" y="84"/>
                      <a:pt x="473" y="84"/>
                    </a:cubicBezTo>
                    <a:cubicBezTo>
                      <a:pt x="474" y="85"/>
                      <a:pt x="474" y="85"/>
                      <a:pt x="475" y="85"/>
                    </a:cubicBezTo>
                    <a:cubicBezTo>
                      <a:pt x="476" y="85"/>
                      <a:pt x="476" y="84"/>
                      <a:pt x="476" y="83"/>
                    </a:cubicBezTo>
                    <a:cubicBezTo>
                      <a:pt x="476" y="84"/>
                      <a:pt x="476" y="84"/>
                      <a:pt x="476" y="85"/>
                    </a:cubicBezTo>
                    <a:cubicBezTo>
                      <a:pt x="477" y="85"/>
                      <a:pt x="479" y="85"/>
                      <a:pt x="479" y="83"/>
                    </a:cubicBezTo>
                    <a:cubicBezTo>
                      <a:pt x="478" y="82"/>
                      <a:pt x="478" y="82"/>
                      <a:pt x="479" y="81"/>
                    </a:cubicBezTo>
                    <a:cubicBezTo>
                      <a:pt x="481" y="83"/>
                      <a:pt x="479" y="84"/>
                      <a:pt x="480" y="86"/>
                    </a:cubicBezTo>
                    <a:cubicBezTo>
                      <a:pt x="479" y="87"/>
                      <a:pt x="480" y="87"/>
                      <a:pt x="481" y="87"/>
                    </a:cubicBezTo>
                    <a:cubicBezTo>
                      <a:pt x="480" y="87"/>
                      <a:pt x="478" y="86"/>
                      <a:pt x="479" y="88"/>
                    </a:cubicBezTo>
                    <a:cubicBezTo>
                      <a:pt x="478" y="88"/>
                      <a:pt x="478" y="88"/>
                      <a:pt x="478" y="88"/>
                    </a:cubicBezTo>
                    <a:cubicBezTo>
                      <a:pt x="478" y="86"/>
                      <a:pt x="474" y="86"/>
                      <a:pt x="472" y="87"/>
                    </a:cubicBezTo>
                    <a:cubicBezTo>
                      <a:pt x="473" y="87"/>
                      <a:pt x="473" y="87"/>
                      <a:pt x="474" y="87"/>
                    </a:cubicBezTo>
                    <a:cubicBezTo>
                      <a:pt x="473" y="87"/>
                      <a:pt x="473" y="87"/>
                      <a:pt x="473" y="87"/>
                    </a:cubicBezTo>
                    <a:cubicBezTo>
                      <a:pt x="474" y="88"/>
                      <a:pt x="474" y="89"/>
                      <a:pt x="475" y="90"/>
                    </a:cubicBezTo>
                    <a:cubicBezTo>
                      <a:pt x="475" y="89"/>
                      <a:pt x="475" y="90"/>
                      <a:pt x="475" y="89"/>
                    </a:cubicBezTo>
                    <a:cubicBezTo>
                      <a:pt x="475" y="89"/>
                      <a:pt x="476" y="89"/>
                      <a:pt x="476" y="89"/>
                    </a:cubicBezTo>
                    <a:cubicBezTo>
                      <a:pt x="476" y="89"/>
                      <a:pt x="475" y="89"/>
                      <a:pt x="475" y="88"/>
                    </a:cubicBezTo>
                    <a:cubicBezTo>
                      <a:pt x="476" y="88"/>
                      <a:pt x="476" y="89"/>
                      <a:pt x="477" y="89"/>
                    </a:cubicBezTo>
                    <a:cubicBezTo>
                      <a:pt x="477" y="89"/>
                      <a:pt x="476" y="89"/>
                      <a:pt x="476" y="89"/>
                    </a:cubicBezTo>
                    <a:cubicBezTo>
                      <a:pt x="476" y="89"/>
                      <a:pt x="477" y="90"/>
                      <a:pt x="477" y="90"/>
                    </a:cubicBezTo>
                    <a:cubicBezTo>
                      <a:pt x="477" y="90"/>
                      <a:pt x="477" y="90"/>
                      <a:pt x="477" y="90"/>
                    </a:cubicBezTo>
                    <a:cubicBezTo>
                      <a:pt x="478" y="90"/>
                      <a:pt x="478" y="91"/>
                      <a:pt x="478" y="91"/>
                    </a:cubicBezTo>
                    <a:cubicBezTo>
                      <a:pt x="477" y="91"/>
                      <a:pt x="477" y="91"/>
                      <a:pt x="477" y="91"/>
                    </a:cubicBezTo>
                    <a:cubicBezTo>
                      <a:pt x="476" y="89"/>
                      <a:pt x="475" y="90"/>
                      <a:pt x="475" y="91"/>
                    </a:cubicBezTo>
                    <a:cubicBezTo>
                      <a:pt x="475" y="91"/>
                      <a:pt x="475" y="91"/>
                      <a:pt x="475" y="91"/>
                    </a:cubicBezTo>
                    <a:cubicBezTo>
                      <a:pt x="475" y="91"/>
                      <a:pt x="475" y="91"/>
                      <a:pt x="474" y="92"/>
                    </a:cubicBezTo>
                    <a:cubicBezTo>
                      <a:pt x="474" y="91"/>
                      <a:pt x="474" y="91"/>
                      <a:pt x="474" y="91"/>
                    </a:cubicBezTo>
                    <a:cubicBezTo>
                      <a:pt x="474" y="91"/>
                      <a:pt x="474" y="91"/>
                      <a:pt x="474" y="91"/>
                    </a:cubicBezTo>
                    <a:cubicBezTo>
                      <a:pt x="473" y="92"/>
                      <a:pt x="474" y="92"/>
                      <a:pt x="475" y="92"/>
                    </a:cubicBezTo>
                    <a:cubicBezTo>
                      <a:pt x="476" y="92"/>
                      <a:pt x="476" y="93"/>
                      <a:pt x="476" y="93"/>
                    </a:cubicBezTo>
                    <a:cubicBezTo>
                      <a:pt x="476" y="92"/>
                      <a:pt x="476" y="92"/>
                      <a:pt x="476" y="92"/>
                    </a:cubicBezTo>
                    <a:cubicBezTo>
                      <a:pt x="477" y="92"/>
                      <a:pt x="477" y="93"/>
                      <a:pt x="478" y="94"/>
                    </a:cubicBezTo>
                    <a:cubicBezTo>
                      <a:pt x="477" y="93"/>
                      <a:pt x="477" y="94"/>
                      <a:pt x="477" y="94"/>
                    </a:cubicBezTo>
                    <a:cubicBezTo>
                      <a:pt x="477" y="93"/>
                      <a:pt x="477" y="93"/>
                      <a:pt x="476" y="93"/>
                    </a:cubicBezTo>
                    <a:cubicBezTo>
                      <a:pt x="476" y="93"/>
                      <a:pt x="476" y="93"/>
                      <a:pt x="476" y="94"/>
                    </a:cubicBezTo>
                    <a:cubicBezTo>
                      <a:pt x="476" y="94"/>
                      <a:pt x="476" y="93"/>
                      <a:pt x="476" y="93"/>
                    </a:cubicBezTo>
                    <a:cubicBezTo>
                      <a:pt x="476" y="94"/>
                      <a:pt x="475" y="94"/>
                      <a:pt x="475" y="95"/>
                    </a:cubicBezTo>
                    <a:cubicBezTo>
                      <a:pt x="475" y="95"/>
                      <a:pt x="476" y="94"/>
                      <a:pt x="476" y="95"/>
                    </a:cubicBezTo>
                    <a:cubicBezTo>
                      <a:pt x="476" y="96"/>
                      <a:pt x="476" y="96"/>
                      <a:pt x="477" y="95"/>
                    </a:cubicBezTo>
                    <a:cubicBezTo>
                      <a:pt x="477" y="95"/>
                      <a:pt x="477" y="95"/>
                      <a:pt x="477" y="95"/>
                    </a:cubicBezTo>
                    <a:cubicBezTo>
                      <a:pt x="477" y="95"/>
                      <a:pt x="477" y="95"/>
                      <a:pt x="478" y="95"/>
                    </a:cubicBezTo>
                    <a:cubicBezTo>
                      <a:pt x="478" y="95"/>
                      <a:pt x="477" y="95"/>
                      <a:pt x="478" y="95"/>
                    </a:cubicBezTo>
                    <a:cubicBezTo>
                      <a:pt x="478" y="95"/>
                      <a:pt x="478" y="95"/>
                      <a:pt x="478" y="96"/>
                    </a:cubicBezTo>
                    <a:cubicBezTo>
                      <a:pt x="478" y="96"/>
                      <a:pt x="478" y="95"/>
                      <a:pt x="478" y="96"/>
                    </a:cubicBezTo>
                    <a:cubicBezTo>
                      <a:pt x="478" y="96"/>
                      <a:pt x="478" y="96"/>
                      <a:pt x="477" y="96"/>
                    </a:cubicBezTo>
                    <a:cubicBezTo>
                      <a:pt x="478" y="96"/>
                      <a:pt x="477" y="96"/>
                      <a:pt x="478" y="96"/>
                    </a:cubicBezTo>
                    <a:cubicBezTo>
                      <a:pt x="478" y="96"/>
                      <a:pt x="478" y="97"/>
                      <a:pt x="478" y="97"/>
                    </a:cubicBezTo>
                    <a:cubicBezTo>
                      <a:pt x="478" y="97"/>
                      <a:pt x="478" y="97"/>
                      <a:pt x="478" y="97"/>
                    </a:cubicBezTo>
                    <a:cubicBezTo>
                      <a:pt x="479" y="97"/>
                      <a:pt x="478" y="97"/>
                      <a:pt x="479" y="97"/>
                    </a:cubicBezTo>
                    <a:cubicBezTo>
                      <a:pt x="479" y="97"/>
                      <a:pt x="479" y="98"/>
                      <a:pt x="479" y="98"/>
                    </a:cubicBezTo>
                    <a:cubicBezTo>
                      <a:pt x="479" y="98"/>
                      <a:pt x="480" y="98"/>
                      <a:pt x="480" y="98"/>
                    </a:cubicBezTo>
                    <a:cubicBezTo>
                      <a:pt x="479" y="97"/>
                      <a:pt x="479" y="97"/>
                      <a:pt x="479" y="96"/>
                    </a:cubicBezTo>
                    <a:cubicBezTo>
                      <a:pt x="479" y="96"/>
                      <a:pt x="479" y="96"/>
                      <a:pt x="478" y="95"/>
                    </a:cubicBezTo>
                    <a:cubicBezTo>
                      <a:pt x="479" y="95"/>
                      <a:pt x="479" y="95"/>
                      <a:pt x="479" y="95"/>
                    </a:cubicBezTo>
                    <a:cubicBezTo>
                      <a:pt x="479" y="95"/>
                      <a:pt x="479" y="95"/>
                      <a:pt x="480" y="95"/>
                    </a:cubicBezTo>
                    <a:cubicBezTo>
                      <a:pt x="480" y="95"/>
                      <a:pt x="480" y="95"/>
                      <a:pt x="480" y="95"/>
                    </a:cubicBezTo>
                    <a:cubicBezTo>
                      <a:pt x="480" y="95"/>
                      <a:pt x="480" y="95"/>
                      <a:pt x="480" y="95"/>
                    </a:cubicBezTo>
                    <a:cubicBezTo>
                      <a:pt x="480" y="94"/>
                      <a:pt x="480" y="94"/>
                      <a:pt x="479" y="94"/>
                    </a:cubicBezTo>
                    <a:cubicBezTo>
                      <a:pt x="480" y="94"/>
                      <a:pt x="480" y="94"/>
                      <a:pt x="480" y="94"/>
                    </a:cubicBezTo>
                    <a:cubicBezTo>
                      <a:pt x="480" y="93"/>
                      <a:pt x="480" y="94"/>
                      <a:pt x="480" y="93"/>
                    </a:cubicBezTo>
                    <a:cubicBezTo>
                      <a:pt x="481" y="93"/>
                      <a:pt x="481" y="94"/>
                      <a:pt x="481" y="94"/>
                    </a:cubicBezTo>
                    <a:cubicBezTo>
                      <a:pt x="481" y="94"/>
                      <a:pt x="480" y="95"/>
                      <a:pt x="481" y="96"/>
                    </a:cubicBezTo>
                    <a:cubicBezTo>
                      <a:pt x="481" y="96"/>
                      <a:pt x="481" y="96"/>
                      <a:pt x="481" y="96"/>
                    </a:cubicBezTo>
                    <a:cubicBezTo>
                      <a:pt x="481" y="96"/>
                      <a:pt x="481" y="96"/>
                      <a:pt x="482" y="96"/>
                    </a:cubicBezTo>
                    <a:cubicBezTo>
                      <a:pt x="481" y="96"/>
                      <a:pt x="481" y="95"/>
                      <a:pt x="481" y="95"/>
                    </a:cubicBezTo>
                    <a:cubicBezTo>
                      <a:pt x="482" y="95"/>
                      <a:pt x="482" y="94"/>
                      <a:pt x="482" y="94"/>
                    </a:cubicBezTo>
                    <a:cubicBezTo>
                      <a:pt x="482" y="94"/>
                      <a:pt x="482" y="94"/>
                      <a:pt x="482" y="94"/>
                    </a:cubicBezTo>
                    <a:cubicBezTo>
                      <a:pt x="482" y="94"/>
                      <a:pt x="482" y="94"/>
                      <a:pt x="482" y="93"/>
                    </a:cubicBezTo>
                    <a:cubicBezTo>
                      <a:pt x="482" y="93"/>
                      <a:pt x="482" y="93"/>
                      <a:pt x="482" y="93"/>
                    </a:cubicBezTo>
                    <a:cubicBezTo>
                      <a:pt x="483" y="93"/>
                      <a:pt x="482" y="93"/>
                      <a:pt x="483" y="93"/>
                    </a:cubicBezTo>
                    <a:cubicBezTo>
                      <a:pt x="483" y="93"/>
                      <a:pt x="483" y="93"/>
                      <a:pt x="483" y="93"/>
                    </a:cubicBezTo>
                    <a:cubicBezTo>
                      <a:pt x="482" y="93"/>
                      <a:pt x="483" y="92"/>
                      <a:pt x="482" y="92"/>
                    </a:cubicBezTo>
                    <a:cubicBezTo>
                      <a:pt x="482" y="92"/>
                      <a:pt x="482" y="92"/>
                      <a:pt x="482" y="92"/>
                    </a:cubicBezTo>
                    <a:cubicBezTo>
                      <a:pt x="482" y="92"/>
                      <a:pt x="483" y="91"/>
                      <a:pt x="481" y="91"/>
                    </a:cubicBezTo>
                    <a:cubicBezTo>
                      <a:pt x="481" y="91"/>
                      <a:pt x="482" y="91"/>
                      <a:pt x="482" y="91"/>
                    </a:cubicBezTo>
                    <a:cubicBezTo>
                      <a:pt x="482" y="91"/>
                      <a:pt x="482" y="90"/>
                      <a:pt x="482" y="90"/>
                    </a:cubicBezTo>
                    <a:cubicBezTo>
                      <a:pt x="483" y="91"/>
                      <a:pt x="483" y="91"/>
                      <a:pt x="484" y="90"/>
                    </a:cubicBezTo>
                    <a:cubicBezTo>
                      <a:pt x="484" y="91"/>
                      <a:pt x="484" y="91"/>
                      <a:pt x="485" y="91"/>
                    </a:cubicBezTo>
                    <a:cubicBezTo>
                      <a:pt x="484" y="91"/>
                      <a:pt x="484" y="91"/>
                      <a:pt x="483" y="92"/>
                    </a:cubicBezTo>
                    <a:cubicBezTo>
                      <a:pt x="483" y="92"/>
                      <a:pt x="483" y="91"/>
                      <a:pt x="483" y="92"/>
                    </a:cubicBezTo>
                    <a:cubicBezTo>
                      <a:pt x="484" y="93"/>
                      <a:pt x="484" y="94"/>
                      <a:pt x="485" y="95"/>
                    </a:cubicBezTo>
                    <a:cubicBezTo>
                      <a:pt x="484" y="95"/>
                      <a:pt x="484" y="95"/>
                      <a:pt x="484" y="95"/>
                    </a:cubicBezTo>
                    <a:cubicBezTo>
                      <a:pt x="484" y="96"/>
                      <a:pt x="484" y="96"/>
                      <a:pt x="485" y="97"/>
                    </a:cubicBezTo>
                    <a:cubicBezTo>
                      <a:pt x="486" y="97"/>
                      <a:pt x="486" y="97"/>
                      <a:pt x="486" y="98"/>
                    </a:cubicBezTo>
                    <a:cubicBezTo>
                      <a:pt x="486" y="98"/>
                      <a:pt x="485" y="98"/>
                      <a:pt x="485" y="98"/>
                    </a:cubicBezTo>
                    <a:cubicBezTo>
                      <a:pt x="485" y="98"/>
                      <a:pt x="485" y="98"/>
                      <a:pt x="485" y="98"/>
                    </a:cubicBezTo>
                    <a:cubicBezTo>
                      <a:pt x="484" y="98"/>
                      <a:pt x="484" y="98"/>
                      <a:pt x="484" y="98"/>
                    </a:cubicBezTo>
                    <a:cubicBezTo>
                      <a:pt x="484" y="98"/>
                      <a:pt x="483" y="98"/>
                      <a:pt x="483" y="97"/>
                    </a:cubicBezTo>
                    <a:cubicBezTo>
                      <a:pt x="483" y="98"/>
                      <a:pt x="483" y="98"/>
                      <a:pt x="483" y="98"/>
                    </a:cubicBezTo>
                    <a:cubicBezTo>
                      <a:pt x="483" y="98"/>
                      <a:pt x="483" y="98"/>
                      <a:pt x="483" y="97"/>
                    </a:cubicBezTo>
                    <a:cubicBezTo>
                      <a:pt x="483" y="98"/>
                      <a:pt x="482" y="98"/>
                      <a:pt x="482" y="98"/>
                    </a:cubicBezTo>
                    <a:cubicBezTo>
                      <a:pt x="483" y="98"/>
                      <a:pt x="483" y="98"/>
                      <a:pt x="483" y="98"/>
                    </a:cubicBezTo>
                    <a:cubicBezTo>
                      <a:pt x="483" y="98"/>
                      <a:pt x="483" y="98"/>
                      <a:pt x="483" y="98"/>
                    </a:cubicBezTo>
                    <a:cubicBezTo>
                      <a:pt x="483" y="98"/>
                      <a:pt x="483" y="98"/>
                      <a:pt x="483" y="98"/>
                    </a:cubicBezTo>
                    <a:cubicBezTo>
                      <a:pt x="484" y="99"/>
                      <a:pt x="484" y="98"/>
                      <a:pt x="484" y="98"/>
                    </a:cubicBezTo>
                    <a:cubicBezTo>
                      <a:pt x="484" y="99"/>
                      <a:pt x="484" y="99"/>
                      <a:pt x="484" y="100"/>
                    </a:cubicBezTo>
                    <a:cubicBezTo>
                      <a:pt x="484" y="98"/>
                      <a:pt x="486" y="99"/>
                      <a:pt x="487" y="99"/>
                    </a:cubicBezTo>
                    <a:cubicBezTo>
                      <a:pt x="487" y="99"/>
                      <a:pt x="486" y="99"/>
                      <a:pt x="486" y="99"/>
                    </a:cubicBezTo>
                    <a:cubicBezTo>
                      <a:pt x="487" y="99"/>
                      <a:pt x="487" y="99"/>
                      <a:pt x="487" y="99"/>
                    </a:cubicBezTo>
                    <a:cubicBezTo>
                      <a:pt x="487" y="99"/>
                      <a:pt x="487" y="98"/>
                      <a:pt x="487" y="98"/>
                    </a:cubicBezTo>
                    <a:cubicBezTo>
                      <a:pt x="487" y="98"/>
                      <a:pt x="487" y="99"/>
                      <a:pt x="487" y="99"/>
                    </a:cubicBezTo>
                    <a:cubicBezTo>
                      <a:pt x="487" y="98"/>
                      <a:pt x="486" y="97"/>
                      <a:pt x="487" y="96"/>
                    </a:cubicBezTo>
                    <a:cubicBezTo>
                      <a:pt x="487" y="96"/>
                      <a:pt x="487" y="96"/>
                      <a:pt x="487" y="96"/>
                    </a:cubicBezTo>
                    <a:cubicBezTo>
                      <a:pt x="487" y="96"/>
                      <a:pt x="487" y="96"/>
                      <a:pt x="487" y="96"/>
                    </a:cubicBezTo>
                    <a:cubicBezTo>
                      <a:pt x="487" y="95"/>
                      <a:pt x="486" y="95"/>
                      <a:pt x="486" y="95"/>
                    </a:cubicBezTo>
                    <a:cubicBezTo>
                      <a:pt x="486" y="95"/>
                      <a:pt x="486" y="95"/>
                      <a:pt x="486" y="95"/>
                    </a:cubicBezTo>
                    <a:cubicBezTo>
                      <a:pt x="486" y="95"/>
                      <a:pt x="487" y="95"/>
                      <a:pt x="487" y="95"/>
                    </a:cubicBezTo>
                    <a:cubicBezTo>
                      <a:pt x="487" y="95"/>
                      <a:pt x="486" y="94"/>
                      <a:pt x="486" y="94"/>
                    </a:cubicBezTo>
                    <a:cubicBezTo>
                      <a:pt x="487" y="95"/>
                      <a:pt x="488" y="97"/>
                      <a:pt x="489" y="96"/>
                    </a:cubicBezTo>
                    <a:cubicBezTo>
                      <a:pt x="489" y="96"/>
                      <a:pt x="489" y="97"/>
                      <a:pt x="489" y="97"/>
                    </a:cubicBezTo>
                    <a:cubicBezTo>
                      <a:pt x="488" y="97"/>
                      <a:pt x="488" y="98"/>
                      <a:pt x="490" y="97"/>
                    </a:cubicBezTo>
                    <a:cubicBezTo>
                      <a:pt x="490" y="98"/>
                      <a:pt x="490" y="98"/>
                      <a:pt x="491" y="98"/>
                    </a:cubicBezTo>
                    <a:cubicBezTo>
                      <a:pt x="490" y="99"/>
                      <a:pt x="491" y="99"/>
                      <a:pt x="490" y="99"/>
                    </a:cubicBezTo>
                    <a:cubicBezTo>
                      <a:pt x="490" y="99"/>
                      <a:pt x="490" y="99"/>
                      <a:pt x="490" y="99"/>
                    </a:cubicBezTo>
                    <a:cubicBezTo>
                      <a:pt x="491" y="99"/>
                      <a:pt x="492" y="101"/>
                      <a:pt x="493" y="99"/>
                    </a:cubicBezTo>
                    <a:cubicBezTo>
                      <a:pt x="493" y="99"/>
                      <a:pt x="492" y="97"/>
                      <a:pt x="493" y="96"/>
                    </a:cubicBezTo>
                    <a:cubicBezTo>
                      <a:pt x="493" y="96"/>
                      <a:pt x="494" y="96"/>
                      <a:pt x="494" y="96"/>
                    </a:cubicBezTo>
                    <a:cubicBezTo>
                      <a:pt x="492" y="97"/>
                      <a:pt x="493" y="99"/>
                      <a:pt x="495" y="99"/>
                    </a:cubicBezTo>
                    <a:cubicBezTo>
                      <a:pt x="494" y="99"/>
                      <a:pt x="495" y="100"/>
                      <a:pt x="495" y="100"/>
                    </a:cubicBezTo>
                    <a:cubicBezTo>
                      <a:pt x="496" y="99"/>
                      <a:pt x="495" y="99"/>
                      <a:pt x="496" y="100"/>
                    </a:cubicBezTo>
                    <a:cubicBezTo>
                      <a:pt x="497" y="100"/>
                      <a:pt x="500" y="99"/>
                      <a:pt x="498" y="101"/>
                    </a:cubicBezTo>
                    <a:cubicBezTo>
                      <a:pt x="499" y="101"/>
                      <a:pt x="499" y="101"/>
                      <a:pt x="500" y="100"/>
                    </a:cubicBezTo>
                    <a:cubicBezTo>
                      <a:pt x="499" y="98"/>
                      <a:pt x="501" y="99"/>
                      <a:pt x="501" y="99"/>
                    </a:cubicBezTo>
                    <a:cubicBezTo>
                      <a:pt x="502" y="99"/>
                      <a:pt x="503" y="98"/>
                      <a:pt x="504" y="98"/>
                    </a:cubicBezTo>
                    <a:cubicBezTo>
                      <a:pt x="504" y="97"/>
                      <a:pt x="504" y="97"/>
                      <a:pt x="505" y="97"/>
                    </a:cubicBezTo>
                    <a:cubicBezTo>
                      <a:pt x="504" y="97"/>
                      <a:pt x="504" y="97"/>
                      <a:pt x="503" y="97"/>
                    </a:cubicBezTo>
                    <a:cubicBezTo>
                      <a:pt x="503" y="96"/>
                      <a:pt x="503" y="95"/>
                      <a:pt x="505" y="94"/>
                    </a:cubicBezTo>
                    <a:cubicBezTo>
                      <a:pt x="505" y="94"/>
                      <a:pt x="504" y="94"/>
                      <a:pt x="504" y="94"/>
                    </a:cubicBezTo>
                    <a:cubicBezTo>
                      <a:pt x="504" y="94"/>
                      <a:pt x="505" y="94"/>
                      <a:pt x="505" y="94"/>
                    </a:cubicBezTo>
                    <a:cubicBezTo>
                      <a:pt x="504" y="93"/>
                      <a:pt x="505" y="93"/>
                      <a:pt x="504" y="93"/>
                    </a:cubicBezTo>
                    <a:cubicBezTo>
                      <a:pt x="505" y="93"/>
                      <a:pt x="504" y="93"/>
                      <a:pt x="504" y="92"/>
                    </a:cubicBezTo>
                    <a:cubicBezTo>
                      <a:pt x="505" y="93"/>
                      <a:pt x="506" y="93"/>
                      <a:pt x="506" y="93"/>
                    </a:cubicBezTo>
                    <a:cubicBezTo>
                      <a:pt x="506" y="94"/>
                      <a:pt x="506" y="95"/>
                      <a:pt x="507" y="93"/>
                    </a:cubicBezTo>
                    <a:cubicBezTo>
                      <a:pt x="508" y="93"/>
                      <a:pt x="507" y="92"/>
                      <a:pt x="507" y="92"/>
                    </a:cubicBezTo>
                    <a:cubicBezTo>
                      <a:pt x="507" y="91"/>
                      <a:pt x="508" y="91"/>
                      <a:pt x="508" y="91"/>
                    </a:cubicBezTo>
                    <a:cubicBezTo>
                      <a:pt x="508" y="90"/>
                      <a:pt x="508" y="90"/>
                      <a:pt x="508" y="89"/>
                    </a:cubicBezTo>
                    <a:cubicBezTo>
                      <a:pt x="509" y="90"/>
                      <a:pt x="510" y="88"/>
                      <a:pt x="511" y="87"/>
                    </a:cubicBezTo>
                    <a:cubicBezTo>
                      <a:pt x="510" y="87"/>
                      <a:pt x="510" y="88"/>
                      <a:pt x="510" y="87"/>
                    </a:cubicBezTo>
                    <a:cubicBezTo>
                      <a:pt x="510" y="87"/>
                      <a:pt x="510" y="87"/>
                      <a:pt x="509" y="87"/>
                    </a:cubicBezTo>
                    <a:cubicBezTo>
                      <a:pt x="509" y="87"/>
                      <a:pt x="509" y="86"/>
                      <a:pt x="509" y="86"/>
                    </a:cubicBezTo>
                    <a:cubicBezTo>
                      <a:pt x="510" y="86"/>
                      <a:pt x="509" y="86"/>
                      <a:pt x="510" y="86"/>
                    </a:cubicBezTo>
                    <a:cubicBezTo>
                      <a:pt x="510" y="86"/>
                      <a:pt x="513" y="84"/>
                      <a:pt x="514" y="83"/>
                    </a:cubicBezTo>
                    <a:cubicBezTo>
                      <a:pt x="514" y="83"/>
                      <a:pt x="513" y="84"/>
                      <a:pt x="513" y="84"/>
                    </a:cubicBezTo>
                    <a:cubicBezTo>
                      <a:pt x="513" y="82"/>
                      <a:pt x="514" y="82"/>
                      <a:pt x="515" y="81"/>
                    </a:cubicBezTo>
                    <a:cubicBezTo>
                      <a:pt x="515" y="81"/>
                      <a:pt x="515" y="80"/>
                      <a:pt x="514" y="79"/>
                    </a:cubicBezTo>
                    <a:cubicBezTo>
                      <a:pt x="514" y="79"/>
                      <a:pt x="515" y="79"/>
                      <a:pt x="515" y="80"/>
                    </a:cubicBezTo>
                    <a:cubicBezTo>
                      <a:pt x="515" y="78"/>
                      <a:pt x="515" y="77"/>
                      <a:pt x="515" y="76"/>
                    </a:cubicBezTo>
                    <a:cubicBezTo>
                      <a:pt x="515" y="77"/>
                      <a:pt x="516" y="77"/>
                      <a:pt x="517" y="77"/>
                    </a:cubicBezTo>
                    <a:cubicBezTo>
                      <a:pt x="516" y="77"/>
                      <a:pt x="516" y="77"/>
                      <a:pt x="516" y="77"/>
                    </a:cubicBezTo>
                    <a:cubicBezTo>
                      <a:pt x="516" y="78"/>
                      <a:pt x="516" y="78"/>
                      <a:pt x="517" y="79"/>
                    </a:cubicBezTo>
                    <a:cubicBezTo>
                      <a:pt x="517" y="79"/>
                      <a:pt x="516" y="79"/>
                      <a:pt x="516" y="79"/>
                    </a:cubicBezTo>
                    <a:cubicBezTo>
                      <a:pt x="517" y="81"/>
                      <a:pt x="519" y="81"/>
                      <a:pt x="519" y="80"/>
                    </a:cubicBezTo>
                    <a:cubicBezTo>
                      <a:pt x="520" y="81"/>
                      <a:pt x="519" y="81"/>
                      <a:pt x="518" y="82"/>
                    </a:cubicBezTo>
                    <a:cubicBezTo>
                      <a:pt x="519" y="82"/>
                      <a:pt x="521" y="82"/>
                      <a:pt x="522" y="81"/>
                    </a:cubicBezTo>
                    <a:cubicBezTo>
                      <a:pt x="521" y="79"/>
                      <a:pt x="523" y="79"/>
                      <a:pt x="523" y="79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7" name="Group 11353">
                <a:extLst>
                  <a:ext uri="{FF2B5EF4-FFF2-40B4-BE49-F238E27FC236}">
                    <a16:creationId xmlns:a16="http://schemas.microsoft.com/office/drawing/2014/main" id="{1AD23190-F1FB-E846-A292-33BBAE0640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8" y="2213"/>
                <a:ext cx="63" cy="191"/>
                <a:chOff x="4758" y="2213"/>
                <a:chExt cx="63" cy="191"/>
              </a:xfrm>
              <a:grpFill/>
            </p:grpSpPr>
            <p:sp>
              <p:nvSpPr>
                <p:cNvPr id="118" name="Freeform 1043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EEF03FD2-EC0A-BB4C-BE8F-701DFDC17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0" y="2213"/>
                  <a:ext cx="34" cy="96"/>
                </a:xfrm>
                <a:custGeom>
                  <a:avLst/>
                  <a:gdLst>
                    <a:gd name="T0" fmla="*/ 0 w 22"/>
                    <a:gd name="T1" fmla="*/ 2 h 62"/>
                    <a:gd name="T2" fmla="*/ 2 w 22"/>
                    <a:gd name="T3" fmla="*/ 6 h 62"/>
                    <a:gd name="T4" fmla="*/ 3 w 22"/>
                    <a:gd name="T5" fmla="*/ 14 h 62"/>
                    <a:gd name="T6" fmla="*/ 2 w 22"/>
                    <a:gd name="T7" fmla="*/ 15 h 62"/>
                    <a:gd name="T8" fmla="*/ 3 w 22"/>
                    <a:gd name="T9" fmla="*/ 17 h 62"/>
                    <a:gd name="T10" fmla="*/ 3 w 22"/>
                    <a:gd name="T11" fmla="*/ 17 h 62"/>
                    <a:gd name="T12" fmla="*/ 3 w 22"/>
                    <a:gd name="T13" fmla="*/ 19 h 62"/>
                    <a:gd name="T14" fmla="*/ 9 w 22"/>
                    <a:gd name="T15" fmla="*/ 39 h 62"/>
                    <a:gd name="T16" fmla="*/ 9 w 22"/>
                    <a:gd name="T17" fmla="*/ 39 h 62"/>
                    <a:gd name="T18" fmla="*/ 14 w 22"/>
                    <a:gd name="T19" fmla="*/ 56 h 62"/>
                    <a:gd name="T20" fmla="*/ 12 w 22"/>
                    <a:gd name="T21" fmla="*/ 53 h 62"/>
                    <a:gd name="T22" fmla="*/ 14 w 22"/>
                    <a:gd name="T23" fmla="*/ 59 h 62"/>
                    <a:gd name="T24" fmla="*/ 15 w 22"/>
                    <a:gd name="T25" fmla="*/ 62 h 62"/>
                    <a:gd name="T26" fmla="*/ 17 w 22"/>
                    <a:gd name="T27" fmla="*/ 62 h 62"/>
                    <a:gd name="T28" fmla="*/ 19 w 22"/>
                    <a:gd name="T29" fmla="*/ 65 h 62"/>
                    <a:gd name="T30" fmla="*/ 20 w 22"/>
                    <a:gd name="T31" fmla="*/ 68 h 62"/>
                    <a:gd name="T32" fmla="*/ 23 w 22"/>
                    <a:gd name="T33" fmla="*/ 73 h 62"/>
                    <a:gd name="T34" fmla="*/ 28 w 22"/>
                    <a:gd name="T35" fmla="*/ 85 h 62"/>
                    <a:gd name="T36" fmla="*/ 31 w 22"/>
                    <a:gd name="T37" fmla="*/ 94 h 62"/>
                    <a:gd name="T38" fmla="*/ 31 w 22"/>
                    <a:gd name="T39" fmla="*/ 93 h 62"/>
                    <a:gd name="T40" fmla="*/ 32 w 22"/>
                    <a:gd name="T41" fmla="*/ 94 h 62"/>
                    <a:gd name="T42" fmla="*/ 31 w 22"/>
                    <a:gd name="T43" fmla="*/ 88 h 62"/>
                    <a:gd name="T44" fmla="*/ 26 w 22"/>
                    <a:gd name="T45" fmla="*/ 76 h 62"/>
                    <a:gd name="T46" fmla="*/ 14 w 22"/>
                    <a:gd name="T47" fmla="*/ 48 h 62"/>
                    <a:gd name="T48" fmla="*/ 6 w 22"/>
                    <a:gd name="T49" fmla="*/ 25 h 62"/>
                    <a:gd name="T50" fmla="*/ 3 w 22"/>
                    <a:gd name="T51" fmla="*/ 8 h 62"/>
                    <a:gd name="T52" fmla="*/ 2 w 22"/>
                    <a:gd name="T53" fmla="*/ 2 h 62"/>
                    <a:gd name="T54" fmla="*/ 0 w 22"/>
                    <a:gd name="T55" fmla="*/ 2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"/>
                    <a:gd name="T85" fmla="*/ 0 h 62"/>
                    <a:gd name="T86" fmla="*/ 22 w 22"/>
                    <a:gd name="T87" fmla="*/ 62 h 6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" h="62">
                      <a:moveTo>
                        <a:pt x="0" y="1"/>
                      </a:moveTo>
                      <a:cubicBezTo>
                        <a:pt x="2" y="0"/>
                        <a:pt x="1" y="4"/>
                        <a:pt x="1" y="4"/>
                      </a:cubicBezTo>
                      <a:cubicBezTo>
                        <a:pt x="1" y="6"/>
                        <a:pt x="1" y="7"/>
                        <a:pt x="2" y="9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2" y="10"/>
                        <a:pt x="1" y="10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3" y="12"/>
                        <a:pt x="2" y="12"/>
                      </a:cubicBezTo>
                      <a:cubicBezTo>
                        <a:pt x="5" y="14"/>
                        <a:pt x="4" y="23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8" y="27"/>
                        <a:pt x="9" y="33"/>
                        <a:pt x="9" y="36"/>
                      </a:cubicBezTo>
                      <a:cubicBezTo>
                        <a:pt x="9" y="35"/>
                        <a:pt x="9" y="35"/>
                        <a:pt x="8" y="34"/>
                      </a:cubicBezTo>
                      <a:cubicBezTo>
                        <a:pt x="8" y="36"/>
                        <a:pt x="9" y="37"/>
                        <a:pt x="9" y="38"/>
                      </a:cubicBezTo>
                      <a:cubicBezTo>
                        <a:pt x="9" y="39"/>
                        <a:pt x="9" y="40"/>
                        <a:pt x="10" y="40"/>
                      </a:cubicBezTo>
                      <a:cubicBezTo>
                        <a:pt x="10" y="41"/>
                        <a:pt x="11" y="40"/>
                        <a:pt x="11" y="40"/>
                      </a:cubicBezTo>
                      <a:cubicBezTo>
                        <a:pt x="12" y="41"/>
                        <a:pt x="12" y="40"/>
                        <a:pt x="12" y="42"/>
                      </a:cubicBezTo>
                      <a:cubicBezTo>
                        <a:pt x="13" y="43"/>
                        <a:pt x="12" y="43"/>
                        <a:pt x="13" y="44"/>
                      </a:cubicBezTo>
                      <a:cubicBezTo>
                        <a:pt x="13" y="46"/>
                        <a:pt x="14" y="46"/>
                        <a:pt x="15" y="47"/>
                      </a:cubicBezTo>
                      <a:cubicBezTo>
                        <a:pt x="17" y="49"/>
                        <a:pt x="17" y="52"/>
                        <a:pt x="18" y="55"/>
                      </a:cubicBezTo>
                      <a:cubicBezTo>
                        <a:pt x="18" y="58"/>
                        <a:pt x="19" y="59"/>
                        <a:pt x="20" y="61"/>
                      </a:cubicBezTo>
                      <a:cubicBezTo>
                        <a:pt x="20" y="61"/>
                        <a:pt x="20" y="60"/>
                        <a:pt x="20" y="60"/>
                      </a:cubicBezTo>
                      <a:cubicBezTo>
                        <a:pt x="20" y="60"/>
                        <a:pt x="21" y="62"/>
                        <a:pt x="21" y="61"/>
                      </a:cubicBezTo>
                      <a:cubicBezTo>
                        <a:pt x="22" y="60"/>
                        <a:pt x="21" y="59"/>
                        <a:pt x="20" y="57"/>
                      </a:cubicBezTo>
                      <a:cubicBezTo>
                        <a:pt x="19" y="55"/>
                        <a:pt x="18" y="52"/>
                        <a:pt x="17" y="49"/>
                      </a:cubicBezTo>
                      <a:cubicBezTo>
                        <a:pt x="14" y="43"/>
                        <a:pt x="11" y="37"/>
                        <a:pt x="9" y="31"/>
                      </a:cubicBezTo>
                      <a:cubicBezTo>
                        <a:pt x="7" y="26"/>
                        <a:pt x="5" y="21"/>
                        <a:pt x="4" y="16"/>
                      </a:cubicBezTo>
                      <a:cubicBezTo>
                        <a:pt x="3" y="12"/>
                        <a:pt x="3" y="8"/>
                        <a:pt x="2" y="5"/>
                      </a:cubicBezTo>
                      <a:cubicBezTo>
                        <a:pt x="2" y="4"/>
                        <a:pt x="2" y="2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9" name="Freeform 1047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513C8778-3804-7442-8950-93BE10379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9" y="2309"/>
                  <a:ext cx="32" cy="74"/>
                </a:xfrm>
                <a:custGeom>
                  <a:avLst/>
                  <a:gdLst>
                    <a:gd name="T0" fmla="*/ 30 w 21"/>
                    <a:gd name="T1" fmla="*/ 23 h 48"/>
                    <a:gd name="T2" fmla="*/ 24 w 21"/>
                    <a:gd name="T3" fmla="*/ 0 h 48"/>
                    <a:gd name="T4" fmla="*/ 26 w 21"/>
                    <a:gd name="T5" fmla="*/ 11 h 48"/>
                    <a:gd name="T6" fmla="*/ 27 w 21"/>
                    <a:gd name="T7" fmla="*/ 46 h 48"/>
                    <a:gd name="T8" fmla="*/ 23 w 21"/>
                    <a:gd name="T9" fmla="*/ 63 h 48"/>
                    <a:gd name="T10" fmla="*/ 15 w 21"/>
                    <a:gd name="T11" fmla="*/ 66 h 48"/>
                    <a:gd name="T12" fmla="*/ 9 w 21"/>
                    <a:gd name="T13" fmla="*/ 68 h 48"/>
                    <a:gd name="T14" fmla="*/ 9 w 21"/>
                    <a:gd name="T15" fmla="*/ 71 h 48"/>
                    <a:gd name="T16" fmla="*/ 17 w 21"/>
                    <a:gd name="T17" fmla="*/ 68 h 48"/>
                    <a:gd name="T18" fmla="*/ 24 w 21"/>
                    <a:gd name="T19" fmla="*/ 68 h 48"/>
                    <a:gd name="T20" fmla="*/ 27 w 21"/>
                    <a:gd name="T21" fmla="*/ 49 h 48"/>
                    <a:gd name="T22" fmla="*/ 30 w 21"/>
                    <a:gd name="T23" fmla="*/ 23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48"/>
                    <a:gd name="T38" fmla="*/ 21 w 21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48">
                      <a:moveTo>
                        <a:pt x="20" y="15"/>
                      </a:moveTo>
                      <a:cubicBezTo>
                        <a:pt x="20" y="12"/>
                        <a:pt x="19" y="0"/>
                        <a:pt x="16" y="0"/>
                      </a:cubicBezTo>
                      <a:cubicBezTo>
                        <a:pt x="16" y="2"/>
                        <a:pt x="18" y="6"/>
                        <a:pt x="17" y="7"/>
                      </a:cubicBezTo>
                      <a:cubicBezTo>
                        <a:pt x="21" y="7"/>
                        <a:pt x="18" y="27"/>
                        <a:pt x="18" y="30"/>
                      </a:cubicBezTo>
                      <a:cubicBezTo>
                        <a:pt x="18" y="31"/>
                        <a:pt x="16" y="41"/>
                        <a:pt x="15" y="41"/>
                      </a:cubicBezTo>
                      <a:cubicBezTo>
                        <a:pt x="13" y="41"/>
                        <a:pt x="12" y="41"/>
                        <a:pt x="10" y="43"/>
                      </a:cubicBezTo>
                      <a:cubicBezTo>
                        <a:pt x="9" y="44"/>
                        <a:pt x="7" y="46"/>
                        <a:pt x="6" y="44"/>
                      </a:cubicBezTo>
                      <a:cubicBezTo>
                        <a:pt x="5" y="46"/>
                        <a:pt x="0" y="48"/>
                        <a:pt x="6" y="46"/>
                      </a:cubicBezTo>
                      <a:cubicBezTo>
                        <a:pt x="7" y="45"/>
                        <a:pt x="9" y="45"/>
                        <a:pt x="11" y="44"/>
                      </a:cubicBezTo>
                      <a:cubicBezTo>
                        <a:pt x="12" y="44"/>
                        <a:pt x="15" y="44"/>
                        <a:pt x="16" y="44"/>
                      </a:cubicBezTo>
                      <a:cubicBezTo>
                        <a:pt x="18" y="43"/>
                        <a:pt x="18" y="34"/>
                        <a:pt x="18" y="32"/>
                      </a:cubicBezTo>
                      <a:cubicBezTo>
                        <a:pt x="19" y="27"/>
                        <a:pt x="20" y="20"/>
                        <a:pt x="20" y="15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0" name="Freeform 1047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D75B1A7-AEDF-F84A-B746-AB03EFF46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" y="23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1" name="Freeform 1048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FD815DE7-5175-B348-8F0E-6E867E3B1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4" y="2368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2" name="Freeform 1048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DADAC7B5-A064-9B4F-9A74-3CDE509D15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1" y="2368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3" name="Freeform 1048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6ACFC50B-4186-464A-8130-AF46E6FC3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" y="2368"/>
                  <a:ext cx="2" cy="1"/>
                </a:xfrm>
                <a:custGeom>
                  <a:avLst/>
                  <a:gdLst>
                    <a:gd name="T0" fmla="*/ 2 w 1"/>
                    <a:gd name="T1" fmla="*/ 1 h 1"/>
                    <a:gd name="T2" fmla="*/ 2 w 1"/>
                    <a:gd name="T3" fmla="*/ 1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4" name="Freeform 1048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2257A09-2B2A-EE4F-8A7D-96A349EC7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3" y="236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5" name="Freeform 1048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CC8D6E55-C83F-6948-B5F7-C163C62E5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1" y="2368"/>
                  <a:ext cx="2" cy="1"/>
                </a:xfrm>
                <a:custGeom>
                  <a:avLst/>
                  <a:gdLst>
                    <a:gd name="T0" fmla="*/ 2 w 1"/>
                    <a:gd name="T1" fmla="*/ 1 h 1"/>
                    <a:gd name="T2" fmla="*/ 0 w 1"/>
                    <a:gd name="T3" fmla="*/ 0 h 1"/>
                    <a:gd name="T4" fmla="*/ 2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6" name="Freeform 1048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E0BB89AE-4EFA-D946-915A-187443CA6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8" y="236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7" name="Freeform 1049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C5E4AD2B-1793-4A47-9B67-0F86E0799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2" y="2371"/>
                  <a:ext cx="2" cy="2"/>
                </a:xfrm>
                <a:custGeom>
                  <a:avLst/>
                  <a:gdLst>
                    <a:gd name="T0" fmla="*/ 2 w 1"/>
                    <a:gd name="T1" fmla="*/ 0 h 1"/>
                    <a:gd name="T2" fmla="*/ 2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8" name="Freeform 1049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E625ECD-AF97-2A4A-9172-4295428CE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6" y="2371"/>
                  <a:ext cx="0" cy="2"/>
                </a:xfrm>
                <a:custGeom>
                  <a:avLst/>
                  <a:gdLst>
                    <a:gd name="T0" fmla="*/ 2 h 1"/>
                    <a:gd name="T1" fmla="*/ 2 h 1"/>
                    <a:gd name="T2" fmla="*/ 0 60000 65536"/>
                    <a:gd name="T3" fmla="*/ 0 60000 65536"/>
                    <a:gd name="T4" fmla="*/ 0 h 1"/>
                    <a:gd name="T5" fmla="*/ 1 h 1"/>
                  </a:gdLst>
                  <a:ahLst/>
                  <a:cxnLst>
                    <a:cxn ang="T2">
                      <a:pos x="0" y="T0"/>
                    </a:cxn>
                    <a:cxn ang="T3">
                      <a:pos x="0" y="T1"/>
                    </a:cxn>
                  </a:cxnLst>
                  <a:rect l="0" t="T4" r="0" b="T5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9" name="Freeform 10493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CF71B6B-2F9A-E347-9C06-EEB196328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2382"/>
                  <a:ext cx="25" cy="16"/>
                </a:xfrm>
                <a:custGeom>
                  <a:avLst/>
                  <a:gdLst>
                    <a:gd name="T0" fmla="*/ 23 w 16"/>
                    <a:gd name="T1" fmla="*/ 0 h 10"/>
                    <a:gd name="T2" fmla="*/ 6 w 16"/>
                    <a:gd name="T3" fmla="*/ 10 h 10"/>
                    <a:gd name="T4" fmla="*/ 3 w 16"/>
                    <a:gd name="T5" fmla="*/ 11 h 10"/>
                    <a:gd name="T6" fmla="*/ 0 w 16"/>
                    <a:gd name="T7" fmla="*/ 16 h 10"/>
                    <a:gd name="T8" fmla="*/ 13 w 16"/>
                    <a:gd name="T9" fmla="*/ 6 h 10"/>
                    <a:gd name="T10" fmla="*/ 20 w 16"/>
                    <a:gd name="T11" fmla="*/ 3 h 10"/>
                    <a:gd name="T12" fmla="*/ 23 w 16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0"/>
                    <a:gd name="T23" fmla="*/ 16 w 16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0">
                      <a:moveTo>
                        <a:pt x="15" y="0"/>
                      </a:moveTo>
                      <a:cubicBezTo>
                        <a:pt x="12" y="2"/>
                        <a:pt x="8" y="5"/>
                        <a:pt x="4" y="6"/>
                      </a:cubicBezTo>
                      <a:cubicBezTo>
                        <a:pt x="3" y="6"/>
                        <a:pt x="2" y="5"/>
                        <a:pt x="2" y="7"/>
                      </a:cubicBezTo>
                      <a:cubicBezTo>
                        <a:pt x="2" y="8"/>
                        <a:pt x="1" y="9"/>
                        <a:pt x="0" y="10"/>
                      </a:cubicBezTo>
                      <a:cubicBezTo>
                        <a:pt x="2" y="10"/>
                        <a:pt x="6" y="5"/>
                        <a:pt x="8" y="4"/>
                      </a:cubicBezTo>
                      <a:cubicBezTo>
                        <a:pt x="10" y="3"/>
                        <a:pt x="11" y="3"/>
                        <a:pt x="13" y="2"/>
                      </a:cubicBezTo>
                      <a:cubicBezTo>
                        <a:pt x="14" y="1"/>
                        <a:pt x="16" y="0"/>
                        <a:pt x="15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0" name="Freeform 10494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C90CF1E-9C14-504C-A126-1A61BF054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238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1" name="Freeform 10495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9930599-03A5-C44C-A708-C06E44722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" y="2382"/>
                  <a:ext cx="2" cy="1"/>
                </a:xfrm>
                <a:custGeom>
                  <a:avLst/>
                  <a:gdLst>
                    <a:gd name="T0" fmla="*/ 2 w 1"/>
                    <a:gd name="T1" fmla="*/ 1 h 1"/>
                    <a:gd name="T2" fmla="*/ 2 w 1"/>
                    <a:gd name="T3" fmla="*/ 1 h 1"/>
                    <a:gd name="T4" fmla="*/ 2 w 1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2" name="Freeform 10496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B9811A29-67A2-3F49-9395-3BC7DE4C1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" y="2383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3" name="Freeform 10497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0E08849-076E-D34B-B2AE-18888E926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1" y="2391"/>
                  <a:ext cx="2" cy="1"/>
                </a:xfrm>
                <a:custGeom>
                  <a:avLst/>
                  <a:gdLst>
                    <a:gd name="T0" fmla="*/ 2 w 1"/>
                    <a:gd name="T1" fmla="*/ 0 h 1"/>
                    <a:gd name="T2" fmla="*/ 2 w 1"/>
                    <a:gd name="T3" fmla="*/ 1 h 1"/>
                    <a:gd name="T4" fmla="*/ 2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4" name="Freeform 10498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2D98CA97-C5C2-CC4A-AC60-817D8DE52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1" y="2391"/>
                  <a:ext cx="2" cy="1"/>
                </a:xfrm>
                <a:custGeom>
                  <a:avLst/>
                  <a:gdLst>
                    <a:gd name="T0" fmla="*/ 2 w 1"/>
                    <a:gd name="T1" fmla="*/ 0 h 1"/>
                    <a:gd name="T2" fmla="*/ 0 w 1"/>
                    <a:gd name="T3" fmla="*/ 1 h 1"/>
                    <a:gd name="T4" fmla="*/ 2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1" y="1"/>
                        <a:pt x="0" y="1"/>
                        <a:pt x="1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5" name="Freeform 10499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BC04EBB-C369-774C-8BF1-B99B09921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2392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</a:cxnLst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6" name="Freeform 10500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0D20B4E7-5D3E-B242-B625-D84DF9DF0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2394"/>
                  <a:ext cx="1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7" name="Freeform 1050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95C721C6-6DC0-DB4E-B1EF-E8DFCBB7B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2396"/>
                  <a:ext cx="7" cy="8"/>
                </a:xfrm>
                <a:custGeom>
                  <a:avLst/>
                  <a:gdLst>
                    <a:gd name="T0" fmla="*/ 6 w 5"/>
                    <a:gd name="T1" fmla="*/ 0 h 5"/>
                    <a:gd name="T2" fmla="*/ 0 w 5"/>
                    <a:gd name="T3" fmla="*/ 8 h 5"/>
                    <a:gd name="T4" fmla="*/ 7 w 5"/>
                    <a:gd name="T5" fmla="*/ 2 h 5"/>
                    <a:gd name="T6" fmla="*/ 6 w 5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4" y="0"/>
                      </a:moveTo>
                      <a:cubicBezTo>
                        <a:pt x="3" y="0"/>
                        <a:pt x="0" y="4"/>
                        <a:pt x="0" y="5"/>
                      </a:cubicBezTo>
                      <a:cubicBezTo>
                        <a:pt x="2" y="4"/>
                        <a:pt x="4" y="2"/>
                        <a:pt x="5" y="1"/>
                      </a:cubicBezTo>
                      <a:cubicBezTo>
                        <a:pt x="5" y="1"/>
                        <a:pt x="5" y="0"/>
                        <a:pt x="4" y="0"/>
                      </a:cubicBez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51" name="Group 11357">
              <a:extLst>
                <a:ext uri="{FF2B5EF4-FFF2-40B4-BE49-F238E27FC236}">
                  <a16:creationId xmlns:a16="http://schemas.microsoft.com/office/drawing/2014/main" id="{EC17FB76-E94D-7841-90AB-707367836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9" y="2218"/>
              <a:ext cx="1243" cy="1324"/>
              <a:chOff x="1869" y="2219"/>
              <a:chExt cx="1243" cy="1324"/>
            </a:xfrm>
            <a:grpFill/>
          </p:grpSpPr>
          <p:sp>
            <p:nvSpPr>
              <p:cNvPr id="111" name="Freeform 1058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7DF7AF9-237C-2342-9D75-EE07A4C83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" y="2219"/>
                <a:ext cx="1243" cy="1324"/>
              </a:xfrm>
              <a:custGeom>
                <a:avLst/>
                <a:gdLst>
                  <a:gd name="T0" fmla="*/ 1229 w 802"/>
                  <a:gd name="T1" fmla="*/ 640 h 854"/>
                  <a:gd name="T2" fmla="*/ 1215 w 802"/>
                  <a:gd name="T3" fmla="*/ 600 h 854"/>
                  <a:gd name="T4" fmla="*/ 1193 w 802"/>
                  <a:gd name="T5" fmla="*/ 366 h 854"/>
                  <a:gd name="T6" fmla="*/ 1166 w 802"/>
                  <a:gd name="T7" fmla="*/ 366 h 854"/>
                  <a:gd name="T8" fmla="*/ 1144 w 802"/>
                  <a:gd name="T9" fmla="*/ 355 h 854"/>
                  <a:gd name="T10" fmla="*/ 1119 w 802"/>
                  <a:gd name="T11" fmla="*/ 343 h 854"/>
                  <a:gd name="T12" fmla="*/ 1088 w 802"/>
                  <a:gd name="T13" fmla="*/ 318 h 854"/>
                  <a:gd name="T14" fmla="*/ 1038 w 802"/>
                  <a:gd name="T15" fmla="*/ 324 h 854"/>
                  <a:gd name="T16" fmla="*/ 993 w 802"/>
                  <a:gd name="T17" fmla="*/ 333 h 854"/>
                  <a:gd name="T18" fmla="*/ 935 w 802"/>
                  <a:gd name="T19" fmla="*/ 330 h 854"/>
                  <a:gd name="T20" fmla="*/ 894 w 802"/>
                  <a:gd name="T21" fmla="*/ 333 h 854"/>
                  <a:gd name="T22" fmla="*/ 842 w 802"/>
                  <a:gd name="T23" fmla="*/ 319 h 854"/>
                  <a:gd name="T24" fmla="*/ 809 w 802"/>
                  <a:gd name="T25" fmla="*/ 304 h 854"/>
                  <a:gd name="T26" fmla="*/ 747 w 802"/>
                  <a:gd name="T27" fmla="*/ 295 h 854"/>
                  <a:gd name="T28" fmla="*/ 679 w 802"/>
                  <a:gd name="T29" fmla="*/ 262 h 854"/>
                  <a:gd name="T30" fmla="*/ 420 w 802"/>
                  <a:gd name="T31" fmla="*/ 0 h 854"/>
                  <a:gd name="T32" fmla="*/ 3 w 802"/>
                  <a:gd name="T33" fmla="*/ 564 h 854"/>
                  <a:gd name="T34" fmla="*/ 39 w 802"/>
                  <a:gd name="T35" fmla="*/ 617 h 854"/>
                  <a:gd name="T36" fmla="*/ 113 w 802"/>
                  <a:gd name="T37" fmla="*/ 693 h 854"/>
                  <a:gd name="T38" fmla="*/ 141 w 802"/>
                  <a:gd name="T39" fmla="*/ 710 h 854"/>
                  <a:gd name="T40" fmla="*/ 174 w 802"/>
                  <a:gd name="T41" fmla="*/ 763 h 854"/>
                  <a:gd name="T42" fmla="*/ 206 w 802"/>
                  <a:gd name="T43" fmla="*/ 854 h 854"/>
                  <a:gd name="T44" fmla="*/ 268 w 802"/>
                  <a:gd name="T45" fmla="*/ 896 h 854"/>
                  <a:gd name="T46" fmla="*/ 313 w 802"/>
                  <a:gd name="T47" fmla="*/ 926 h 854"/>
                  <a:gd name="T48" fmla="*/ 338 w 802"/>
                  <a:gd name="T49" fmla="*/ 924 h 854"/>
                  <a:gd name="T50" fmla="*/ 363 w 802"/>
                  <a:gd name="T51" fmla="*/ 881 h 854"/>
                  <a:gd name="T52" fmla="*/ 392 w 802"/>
                  <a:gd name="T53" fmla="*/ 836 h 854"/>
                  <a:gd name="T54" fmla="*/ 445 w 802"/>
                  <a:gd name="T55" fmla="*/ 831 h 854"/>
                  <a:gd name="T56" fmla="*/ 480 w 802"/>
                  <a:gd name="T57" fmla="*/ 834 h 854"/>
                  <a:gd name="T58" fmla="*/ 508 w 802"/>
                  <a:gd name="T59" fmla="*/ 853 h 854"/>
                  <a:gd name="T60" fmla="*/ 558 w 802"/>
                  <a:gd name="T61" fmla="*/ 910 h 854"/>
                  <a:gd name="T62" fmla="*/ 581 w 802"/>
                  <a:gd name="T63" fmla="*/ 971 h 854"/>
                  <a:gd name="T64" fmla="*/ 614 w 802"/>
                  <a:gd name="T65" fmla="*/ 1033 h 854"/>
                  <a:gd name="T66" fmla="*/ 648 w 802"/>
                  <a:gd name="T67" fmla="*/ 1087 h 854"/>
                  <a:gd name="T68" fmla="*/ 674 w 802"/>
                  <a:gd name="T69" fmla="*/ 1138 h 854"/>
                  <a:gd name="T70" fmla="*/ 687 w 802"/>
                  <a:gd name="T71" fmla="*/ 1184 h 854"/>
                  <a:gd name="T72" fmla="*/ 722 w 802"/>
                  <a:gd name="T73" fmla="*/ 1253 h 854"/>
                  <a:gd name="T74" fmla="*/ 759 w 802"/>
                  <a:gd name="T75" fmla="*/ 1271 h 854"/>
                  <a:gd name="T76" fmla="*/ 776 w 802"/>
                  <a:gd name="T77" fmla="*/ 1277 h 854"/>
                  <a:gd name="T78" fmla="*/ 803 w 802"/>
                  <a:gd name="T79" fmla="*/ 1296 h 854"/>
                  <a:gd name="T80" fmla="*/ 831 w 802"/>
                  <a:gd name="T81" fmla="*/ 1295 h 854"/>
                  <a:gd name="T82" fmla="*/ 852 w 802"/>
                  <a:gd name="T83" fmla="*/ 1304 h 854"/>
                  <a:gd name="T84" fmla="*/ 869 w 802"/>
                  <a:gd name="T85" fmla="*/ 1319 h 854"/>
                  <a:gd name="T86" fmla="*/ 893 w 802"/>
                  <a:gd name="T87" fmla="*/ 1307 h 854"/>
                  <a:gd name="T88" fmla="*/ 890 w 802"/>
                  <a:gd name="T89" fmla="*/ 1302 h 854"/>
                  <a:gd name="T90" fmla="*/ 883 w 802"/>
                  <a:gd name="T91" fmla="*/ 1287 h 854"/>
                  <a:gd name="T92" fmla="*/ 883 w 802"/>
                  <a:gd name="T93" fmla="*/ 1270 h 854"/>
                  <a:gd name="T94" fmla="*/ 869 w 802"/>
                  <a:gd name="T95" fmla="*/ 1253 h 854"/>
                  <a:gd name="T96" fmla="*/ 871 w 802"/>
                  <a:gd name="T97" fmla="*/ 1240 h 854"/>
                  <a:gd name="T98" fmla="*/ 866 w 802"/>
                  <a:gd name="T99" fmla="*/ 1194 h 854"/>
                  <a:gd name="T100" fmla="*/ 873 w 802"/>
                  <a:gd name="T101" fmla="*/ 1152 h 854"/>
                  <a:gd name="T102" fmla="*/ 911 w 802"/>
                  <a:gd name="T103" fmla="*/ 1051 h 854"/>
                  <a:gd name="T104" fmla="*/ 945 w 802"/>
                  <a:gd name="T105" fmla="*/ 1011 h 854"/>
                  <a:gd name="T106" fmla="*/ 986 w 802"/>
                  <a:gd name="T107" fmla="*/ 981 h 854"/>
                  <a:gd name="T108" fmla="*/ 1014 w 802"/>
                  <a:gd name="T109" fmla="*/ 971 h 854"/>
                  <a:gd name="T110" fmla="*/ 1082 w 802"/>
                  <a:gd name="T111" fmla="*/ 926 h 854"/>
                  <a:gd name="T112" fmla="*/ 1091 w 802"/>
                  <a:gd name="T113" fmla="*/ 905 h 854"/>
                  <a:gd name="T114" fmla="*/ 1113 w 802"/>
                  <a:gd name="T115" fmla="*/ 881 h 854"/>
                  <a:gd name="T116" fmla="*/ 1128 w 802"/>
                  <a:gd name="T117" fmla="*/ 836 h 854"/>
                  <a:gd name="T118" fmla="*/ 1133 w 802"/>
                  <a:gd name="T119" fmla="*/ 871 h 854"/>
                  <a:gd name="T120" fmla="*/ 1224 w 802"/>
                  <a:gd name="T121" fmla="*/ 798 h 854"/>
                  <a:gd name="T122" fmla="*/ 1224 w 802"/>
                  <a:gd name="T123" fmla="*/ 744 h 854"/>
                  <a:gd name="T124" fmla="*/ 1241 w 802"/>
                  <a:gd name="T125" fmla="*/ 691 h 8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2"/>
                  <a:gd name="T190" fmla="*/ 0 h 854"/>
                  <a:gd name="T191" fmla="*/ 802 w 802"/>
                  <a:gd name="T192" fmla="*/ 854 h 8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2" h="854">
                    <a:moveTo>
                      <a:pt x="802" y="438"/>
                    </a:moveTo>
                    <a:cubicBezTo>
                      <a:pt x="801" y="437"/>
                      <a:pt x="802" y="436"/>
                      <a:pt x="802" y="436"/>
                    </a:cubicBezTo>
                    <a:cubicBezTo>
                      <a:pt x="801" y="435"/>
                      <a:pt x="800" y="434"/>
                      <a:pt x="800" y="433"/>
                    </a:cubicBezTo>
                    <a:cubicBezTo>
                      <a:pt x="800" y="433"/>
                      <a:pt x="800" y="433"/>
                      <a:pt x="800" y="433"/>
                    </a:cubicBezTo>
                    <a:cubicBezTo>
                      <a:pt x="800" y="433"/>
                      <a:pt x="800" y="433"/>
                      <a:pt x="800" y="433"/>
                    </a:cubicBezTo>
                    <a:cubicBezTo>
                      <a:pt x="799" y="433"/>
                      <a:pt x="801" y="427"/>
                      <a:pt x="801" y="426"/>
                    </a:cubicBezTo>
                    <a:cubicBezTo>
                      <a:pt x="800" y="424"/>
                      <a:pt x="799" y="427"/>
                      <a:pt x="798" y="427"/>
                    </a:cubicBezTo>
                    <a:cubicBezTo>
                      <a:pt x="796" y="426"/>
                      <a:pt x="797" y="423"/>
                      <a:pt x="797" y="422"/>
                    </a:cubicBezTo>
                    <a:cubicBezTo>
                      <a:pt x="797" y="422"/>
                      <a:pt x="796" y="422"/>
                      <a:pt x="796" y="422"/>
                    </a:cubicBezTo>
                    <a:cubicBezTo>
                      <a:pt x="796" y="422"/>
                      <a:pt x="796" y="420"/>
                      <a:pt x="796" y="420"/>
                    </a:cubicBezTo>
                    <a:cubicBezTo>
                      <a:pt x="795" y="419"/>
                      <a:pt x="795" y="418"/>
                      <a:pt x="794" y="417"/>
                    </a:cubicBezTo>
                    <a:cubicBezTo>
                      <a:pt x="792" y="416"/>
                      <a:pt x="792" y="416"/>
                      <a:pt x="792" y="414"/>
                    </a:cubicBezTo>
                    <a:cubicBezTo>
                      <a:pt x="792" y="414"/>
                      <a:pt x="792" y="413"/>
                      <a:pt x="793" y="413"/>
                    </a:cubicBezTo>
                    <a:cubicBezTo>
                      <a:pt x="793" y="413"/>
                      <a:pt x="794" y="411"/>
                      <a:pt x="794" y="411"/>
                    </a:cubicBezTo>
                    <a:cubicBezTo>
                      <a:pt x="794" y="411"/>
                      <a:pt x="794" y="411"/>
                      <a:pt x="794" y="410"/>
                    </a:cubicBezTo>
                    <a:cubicBezTo>
                      <a:pt x="794" y="410"/>
                      <a:pt x="794" y="410"/>
                      <a:pt x="794" y="410"/>
                    </a:cubicBezTo>
                    <a:cubicBezTo>
                      <a:pt x="792" y="412"/>
                      <a:pt x="792" y="409"/>
                      <a:pt x="792" y="408"/>
                    </a:cubicBezTo>
                    <a:cubicBezTo>
                      <a:pt x="791" y="407"/>
                      <a:pt x="791" y="407"/>
                      <a:pt x="790" y="407"/>
                    </a:cubicBezTo>
                    <a:cubicBezTo>
                      <a:pt x="790" y="406"/>
                      <a:pt x="791" y="406"/>
                      <a:pt x="791" y="405"/>
                    </a:cubicBezTo>
                    <a:cubicBezTo>
                      <a:pt x="791" y="404"/>
                      <a:pt x="790" y="405"/>
                      <a:pt x="790" y="404"/>
                    </a:cubicBezTo>
                    <a:cubicBezTo>
                      <a:pt x="789" y="404"/>
                      <a:pt x="788" y="403"/>
                      <a:pt x="788" y="401"/>
                    </a:cubicBezTo>
                    <a:cubicBezTo>
                      <a:pt x="789" y="401"/>
                      <a:pt x="790" y="400"/>
                      <a:pt x="790" y="399"/>
                    </a:cubicBezTo>
                    <a:cubicBezTo>
                      <a:pt x="790" y="400"/>
                      <a:pt x="787" y="398"/>
                      <a:pt x="788" y="398"/>
                    </a:cubicBezTo>
                    <a:cubicBezTo>
                      <a:pt x="787" y="398"/>
                      <a:pt x="786" y="398"/>
                      <a:pt x="785" y="397"/>
                    </a:cubicBezTo>
                    <a:cubicBezTo>
                      <a:pt x="782" y="395"/>
                      <a:pt x="782" y="391"/>
                      <a:pt x="784" y="388"/>
                    </a:cubicBezTo>
                    <a:cubicBezTo>
                      <a:pt x="783" y="388"/>
                      <a:pt x="783" y="387"/>
                      <a:pt x="784" y="387"/>
                    </a:cubicBezTo>
                    <a:cubicBezTo>
                      <a:pt x="784" y="386"/>
                      <a:pt x="784" y="386"/>
                      <a:pt x="784" y="385"/>
                    </a:cubicBezTo>
                    <a:cubicBezTo>
                      <a:pt x="785" y="384"/>
                      <a:pt x="784" y="384"/>
                      <a:pt x="784" y="384"/>
                    </a:cubicBezTo>
                    <a:cubicBezTo>
                      <a:pt x="784" y="383"/>
                      <a:pt x="783" y="381"/>
                      <a:pt x="782" y="380"/>
                    </a:cubicBezTo>
                    <a:cubicBezTo>
                      <a:pt x="782" y="380"/>
                      <a:pt x="783" y="379"/>
                      <a:pt x="783" y="378"/>
                    </a:cubicBezTo>
                    <a:cubicBezTo>
                      <a:pt x="783" y="379"/>
                      <a:pt x="782" y="377"/>
                      <a:pt x="782" y="377"/>
                    </a:cubicBezTo>
                    <a:cubicBezTo>
                      <a:pt x="782" y="376"/>
                      <a:pt x="781" y="376"/>
                      <a:pt x="780" y="375"/>
                    </a:cubicBezTo>
                    <a:cubicBezTo>
                      <a:pt x="780" y="374"/>
                      <a:pt x="780" y="373"/>
                      <a:pt x="779" y="371"/>
                    </a:cubicBezTo>
                    <a:cubicBezTo>
                      <a:pt x="779" y="371"/>
                      <a:pt x="778" y="370"/>
                      <a:pt x="778" y="369"/>
                    </a:cubicBezTo>
                    <a:cubicBezTo>
                      <a:pt x="777" y="370"/>
                      <a:pt x="777" y="369"/>
                      <a:pt x="777" y="368"/>
                    </a:cubicBezTo>
                    <a:cubicBezTo>
                      <a:pt x="778" y="369"/>
                      <a:pt x="776" y="367"/>
                      <a:pt x="776" y="367"/>
                    </a:cubicBezTo>
                    <a:cubicBezTo>
                      <a:pt x="776" y="367"/>
                      <a:pt x="775" y="367"/>
                      <a:pt x="775" y="366"/>
                    </a:cubicBezTo>
                    <a:cubicBezTo>
                      <a:pt x="773" y="365"/>
                      <a:pt x="772" y="361"/>
                      <a:pt x="770" y="361"/>
                    </a:cubicBezTo>
                    <a:cubicBezTo>
                      <a:pt x="769" y="319"/>
                      <a:pt x="770" y="278"/>
                      <a:pt x="770" y="236"/>
                    </a:cubicBezTo>
                    <a:cubicBezTo>
                      <a:pt x="769" y="236"/>
                      <a:pt x="769" y="236"/>
                      <a:pt x="768" y="236"/>
                    </a:cubicBezTo>
                    <a:cubicBezTo>
                      <a:pt x="770" y="235"/>
                      <a:pt x="765" y="233"/>
                      <a:pt x="765" y="236"/>
                    </a:cubicBezTo>
                    <a:cubicBezTo>
                      <a:pt x="764" y="235"/>
                      <a:pt x="763" y="235"/>
                      <a:pt x="764" y="234"/>
                    </a:cubicBezTo>
                    <a:cubicBezTo>
                      <a:pt x="763" y="234"/>
                      <a:pt x="760" y="232"/>
                      <a:pt x="759" y="234"/>
                    </a:cubicBezTo>
                    <a:cubicBezTo>
                      <a:pt x="759" y="235"/>
                      <a:pt x="760" y="234"/>
                      <a:pt x="760" y="234"/>
                    </a:cubicBezTo>
                    <a:cubicBezTo>
                      <a:pt x="760" y="234"/>
                      <a:pt x="761" y="235"/>
                      <a:pt x="761" y="235"/>
                    </a:cubicBezTo>
                    <a:cubicBezTo>
                      <a:pt x="761" y="236"/>
                      <a:pt x="760" y="235"/>
                      <a:pt x="760" y="235"/>
                    </a:cubicBezTo>
                    <a:cubicBezTo>
                      <a:pt x="756" y="238"/>
                      <a:pt x="758" y="233"/>
                      <a:pt x="758" y="233"/>
                    </a:cubicBezTo>
                    <a:cubicBezTo>
                      <a:pt x="756" y="233"/>
                      <a:pt x="756" y="235"/>
                      <a:pt x="756" y="235"/>
                    </a:cubicBezTo>
                    <a:cubicBezTo>
                      <a:pt x="754" y="236"/>
                      <a:pt x="755" y="235"/>
                      <a:pt x="755" y="235"/>
                    </a:cubicBezTo>
                    <a:cubicBezTo>
                      <a:pt x="755" y="235"/>
                      <a:pt x="756" y="234"/>
                      <a:pt x="754" y="235"/>
                    </a:cubicBezTo>
                    <a:cubicBezTo>
                      <a:pt x="753" y="235"/>
                      <a:pt x="754" y="236"/>
                      <a:pt x="753" y="236"/>
                    </a:cubicBezTo>
                    <a:cubicBezTo>
                      <a:pt x="753" y="236"/>
                      <a:pt x="752" y="236"/>
                      <a:pt x="752" y="236"/>
                    </a:cubicBezTo>
                    <a:cubicBezTo>
                      <a:pt x="752" y="236"/>
                      <a:pt x="752" y="235"/>
                      <a:pt x="751" y="235"/>
                    </a:cubicBezTo>
                    <a:cubicBezTo>
                      <a:pt x="751" y="235"/>
                      <a:pt x="751" y="236"/>
                      <a:pt x="751" y="236"/>
                    </a:cubicBezTo>
                    <a:cubicBezTo>
                      <a:pt x="750" y="236"/>
                      <a:pt x="750" y="237"/>
                      <a:pt x="749" y="237"/>
                    </a:cubicBezTo>
                    <a:cubicBezTo>
                      <a:pt x="747" y="236"/>
                      <a:pt x="749" y="235"/>
                      <a:pt x="749" y="235"/>
                    </a:cubicBezTo>
                    <a:cubicBezTo>
                      <a:pt x="749" y="235"/>
                      <a:pt x="750" y="234"/>
                      <a:pt x="749" y="234"/>
                    </a:cubicBezTo>
                    <a:cubicBezTo>
                      <a:pt x="749" y="233"/>
                      <a:pt x="749" y="234"/>
                      <a:pt x="748" y="234"/>
                    </a:cubicBezTo>
                    <a:cubicBezTo>
                      <a:pt x="749" y="234"/>
                      <a:pt x="747" y="235"/>
                      <a:pt x="747" y="235"/>
                    </a:cubicBezTo>
                    <a:cubicBezTo>
                      <a:pt x="747" y="235"/>
                      <a:pt x="747" y="233"/>
                      <a:pt x="746" y="233"/>
                    </a:cubicBezTo>
                    <a:cubicBezTo>
                      <a:pt x="746" y="233"/>
                      <a:pt x="744" y="233"/>
                      <a:pt x="744" y="232"/>
                    </a:cubicBezTo>
                    <a:cubicBezTo>
                      <a:pt x="743" y="231"/>
                      <a:pt x="747" y="228"/>
                      <a:pt x="743" y="229"/>
                    </a:cubicBezTo>
                    <a:cubicBezTo>
                      <a:pt x="743" y="232"/>
                      <a:pt x="738" y="231"/>
                      <a:pt x="741" y="229"/>
                    </a:cubicBezTo>
                    <a:cubicBezTo>
                      <a:pt x="740" y="229"/>
                      <a:pt x="739" y="230"/>
                      <a:pt x="739" y="230"/>
                    </a:cubicBezTo>
                    <a:cubicBezTo>
                      <a:pt x="738" y="230"/>
                      <a:pt x="737" y="229"/>
                      <a:pt x="738" y="229"/>
                    </a:cubicBezTo>
                    <a:cubicBezTo>
                      <a:pt x="739" y="229"/>
                      <a:pt x="740" y="228"/>
                      <a:pt x="739" y="227"/>
                    </a:cubicBezTo>
                    <a:cubicBezTo>
                      <a:pt x="738" y="227"/>
                      <a:pt x="737" y="229"/>
                      <a:pt x="736" y="229"/>
                    </a:cubicBezTo>
                    <a:cubicBezTo>
                      <a:pt x="737" y="228"/>
                      <a:pt x="738" y="226"/>
                      <a:pt x="736" y="225"/>
                    </a:cubicBezTo>
                    <a:cubicBezTo>
                      <a:pt x="737" y="229"/>
                      <a:pt x="735" y="226"/>
                      <a:pt x="734" y="226"/>
                    </a:cubicBezTo>
                    <a:cubicBezTo>
                      <a:pt x="734" y="226"/>
                      <a:pt x="732" y="229"/>
                      <a:pt x="732" y="226"/>
                    </a:cubicBezTo>
                    <a:cubicBezTo>
                      <a:pt x="732" y="227"/>
                      <a:pt x="733" y="225"/>
                      <a:pt x="733" y="225"/>
                    </a:cubicBezTo>
                    <a:cubicBezTo>
                      <a:pt x="734" y="223"/>
                      <a:pt x="732" y="225"/>
                      <a:pt x="731" y="225"/>
                    </a:cubicBezTo>
                    <a:cubicBezTo>
                      <a:pt x="727" y="225"/>
                      <a:pt x="731" y="223"/>
                      <a:pt x="728" y="223"/>
                    </a:cubicBezTo>
                    <a:cubicBezTo>
                      <a:pt x="730" y="225"/>
                      <a:pt x="725" y="225"/>
                      <a:pt x="727" y="222"/>
                    </a:cubicBezTo>
                    <a:cubicBezTo>
                      <a:pt x="723" y="224"/>
                      <a:pt x="726" y="220"/>
                      <a:pt x="726" y="220"/>
                    </a:cubicBezTo>
                    <a:cubicBezTo>
                      <a:pt x="726" y="218"/>
                      <a:pt x="724" y="221"/>
                      <a:pt x="724" y="221"/>
                    </a:cubicBezTo>
                    <a:cubicBezTo>
                      <a:pt x="723" y="222"/>
                      <a:pt x="723" y="219"/>
                      <a:pt x="722" y="219"/>
                    </a:cubicBezTo>
                    <a:cubicBezTo>
                      <a:pt x="721" y="218"/>
                      <a:pt x="722" y="221"/>
                      <a:pt x="722" y="221"/>
                    </a:cubicBezTo>
                    <a:cubicBezTo>
                      <a:pt x="720" y="222"/>
                      <a:pt x="720" y="220"/>
                      <a:pt x="719" y="219"/>
                    </a:cubicBezTo>
                    <a:cubicBezTo>
                      <a:pt x="718" y="219"/>
                      <a:pt x="716" y="218"/>
                      <a:pt x="716" y="216"/>
                    </a:cubicBezTo>
                    <a:cubicBezTo>
                      <a:pt x="717" y="215"/>
                      <a:pt x="717" y="215"/>
                      <a:pt x="716" y="214"/>
                    </a:cubicBezTo>
                    <a:cubicBezTo>
                      <a:pt x="716" y="215"/>
                      <a:pt x="715" y="217"/>
                      <a:pt x="714" y="216"/>
                    </a:cubicBezTo>
                    <a:cubicBezTo>
                      <a:pt x="714" y="215"/>
                      <a:pt x="713" y="213"/>
                      <a:pt x="713" y="211"/>
                    </a:cubicBezTo>
                    <a:cubicBezTo>
                      <a:pt x="713" y="212"/>
                      <a:pt x="710" y="212"/>
                      <a:pt x="709" y="211"/>
                    </a:cubicBezTo>
                    <a:cubicBezTo>
                      <a:pt x="709" y="211"/>
                      <a:pt x="708" y="209"/>
                      <a:pt x="708" y="209"/>
                    </a:cubicBezTo>
                    <a:cubicBezTo>
                      <a:pt x="707" y="208"/>
                      <a:pt x="708" y="208"/>
                      <a:pt x="707" y="208"/>
                    </a:cubicBezTo>
                    <a:cubicBezTo>
                      <a:pt x="707" y="208"/>
                      <a:pt x="707" y="210"/>
                      <a:pt x="707" y="210"/>
                    </a:cubicBezTo>
                    <a:cubicBezTo>
                      <a:pt x="705" y="210"/>
                      <a:pt x="706" y="208"/>
                      <a:pt x="706" y="208"/>
                    </a:cubicBezTo>
                    <a:cubicBezTo>
                      <a:pt x="706" y="208"/>
                      <a:pt x="707" y="207"/>
                      <a:pt x="706" y="207"/>
                    </a:cubicBezTo>
                    <a:cubicBezTo>
                      <a:pt x="706" y="206"/>
                      <a:pt x="704" y="208"/>
                      <a:pt x="704" y="208"/>
                    </a:cubicBezTo>
                    <a:cubicBezTo>
                      <a:pt x="705" y="206"/>
                      <a:pt x="704" y="206"/>
                      <a:pt x="702" y="205"/>
                    </a:cubicBezTo>
                    <a:cubicBezTo>
                      <a:pt x="701" y="205"/>
                      <a:pt x="700" y="204"/>
                      <a:pt x="698" y="204"/>
                    </a:cubicBezTo>
                    <a:cubicBezTo>
                      <a:pt x="696" y="203"/>
                      <a:pt x="697" y="209"/>
                      <a:pt x="695" y="209"/>
                    </a:cubicBezTo>
                    <a:cubicBezTo>
                      <a:pt x="696" y="204"/>
                      <a:pt x="694" y="210"/>
                      <a:pt x="694" y="210"/>
                    </a:cubicBezTo>
                    <a:cubicBezTo>
                      <a:pt x="693" y="211"/>
                      <a:pt x="692" y="209"/>
                      <a:pt x="691" y="209"/>
                    </a:cubicBezTo>
                    <a:cubicBezTo>
                      <a:pt x="691" y="209"/>
                      <a:pt x="691" y="210"/>
                      <a:pt x="691" y="210"/>
                    </a:cubicBezTo>
                    <a:cubicBezTo>
                      <a:pt x="690" y="211"/>
                      <a:pt x="689" y="211"/>
                      <a:pt x="688" y="211"/>
                    </a:cubicBezTo>
                    <a:cubicBezTo>
                      <a:pt x="687" y="211"/>
                      <a:pt x="685" y="211"/>
                      <a:pt x="684" y="211"/>
                    </a:cubicBezTo>
                    <a:cubicBezTo>
                      <a:pt x="683" y="211"/>
                      <a:pt x="684" y="210"/>
                      <a:pt x="684" y="210"/>
                    </a:cubicBezTo>
                    <a:cubicBezTo>
                      <a:pt x="684" y="210"/>
                      <a:pt x="682" y="210"/>
                      <a:pt x="683" y="210"/>
                    </a:cubicBezTo>
                    <a:cubicBezTo>
                      <a:pt x="682" y="209"/>
                      <a:pt x="680" y="212"/>
                      <a:pt x="680" y="209"/>
                    </a:cubicBezTo>
                    <a:cubicBezTo>
                      <a:pt x="679" y="211"/>
                      <a:pt x="679" y="210"/>
                      <a:pt x="678" y="208"/>
                    </a:cubicBezTo>
                    <a:cubicBezTo>
                      <a:pt x="677" y="206"/>
                      <a:pt x="677" y="206"/>
                      <a:pt x="675" y="205"/>
                    </a:cubicBezTo>
                    <a:cubicBezTo>
                      <a:pt x="674" y="208"/>
                      <a:pt x="671" y="207"/>
                      <a:pt x="670" y="209"/>
                    </a:cubicBezTo>
                    <a:cubicBezTo>
                      <a:pt x="668" y="211"/>
                      <a:pt x="668" y="209"/>
                      <a:pt x="666" y="209"/>
                    </a:cubicBezTo>
                    <a:cubicBezTo>
                      <a:pt x="665" y="209"/>
                      <a:pt x="665" y="210"/>
                      <a:pt x="665" y="211"/>
                    </a:cubicBezTo>
                    <a:cubicBezTo>
                      <a:pt x="665" y="211"/>
                      <a:pt x="666" y="212"/>
                      <a:pt x="665" y="212"/>
                    </a:cubicBezTo>
                    <a:cubicBezTo>
                      <a:pt x="665" y="213"/>
                      <a:pt x="664" y="212"/>
                      <a:pt x="664" y="212"/>
                    </a:cubicBezTo>
                    <a:cubicBezTo>
                      <a:pt x="663" y="212"/>
                      <a:pt x="663" y="211"/>
                      <a:pt x="662" y="211"/>
                    </a:cubicBezTo>
                    <a:cubicBezTo>
                      <a:pt x="661" y="212"/>
                      <a:pt x="661" y="213"/>
                      <a:pt x="661" y="213"/>
                    </a:cubicBezTo>
                    <a:cubicBezTo>
                      <a:pt x="659" y="213"/>
                      <a:pt x="657" y="211"/>
                      <a:pt x="654" y="209"/>
                    </a:cubicBezTo>
                    <a:cubicBezTo>
                      <a:pt x="655" y="211"/>
                      <a:pt x="653" y="212"/>
                      <a:pt x="651" y="212"/>
                    </a:cubicBezTo>
                    <a:cubicBezTo>
                      <a:pt x="651" y="211"/>
                      <a:pt x="651" y="211"/>
                      <a:pt x="650" y="211"/>
                    </a:cubicBezTo>
                    <a:cubicBezTo>
                      <a:pt x="651" y="212"/>
                      <a:pt x="651" y="213"/>
                      <a:pt x="649" y="213"/>
                    </a:cubicBezTo>
                    <a:cubicBezTo>
                      <a:pt x="649" y="213"/>
                      <a:pt x="649" y="212"/>
                      <a:pt x="649" y="212"/>
                    </a:cubicBezTo>
                    <a:cubicBezTo>
                      <a:pt x="648" y="214"/>
                      <a:pt x="647" y="213"/>
                      <a:pt x="644" y="212"/>
                    </a:cubicBezTo>
                    <a:cubicBezTo>
                      <a:pt x="645" y="216"/>
                      <a:pt x="640" y="211"/>
                      <a:pt x="641" y="215"/>
                    </a:cubicBezTo>
                    <a:cubicBezTo>
                      <a:pt x="640" y="215"/>
                      <a:pt x="639" y="216"/>
                      <a:pt x="640" y="216"/>
                    </a:cubicBezTo>
                    <a:cubicBezTo>
                      <a:pt x="640" y="219"/>
                      <a:pt x="640" y="220"/>
                      <a:pt x="637" y="220"/>
                    </a:cubicBezTo>
                    <a:cubicBezTo>
                      <a:pt x="635" y="221"/>
                      <a:pt x="634" y="218"/>
                      <a:pt x="633" y="219"/>
                    </a:cubicBezTo>
                    <a:cubicBezTo>
                      <a:pt x="631" y="220"/>
                      <a:pt x="632" y="223"/>
                      <a:pt x="631" y="225"/>
                    </a:cubicBezTo>
                    <a:cubicBezTo>
                      <a:pt x="628" y="227"/>
                      <a:pt x="628" y="224"/>
                      <a:pt x="627" y="222"/>
                    </a:cubicBezTo>
                    <a:cubicBezTo>
                      <a:pt x="627" y="221"/>
                      <a:pt x="625" y="218"/>
                      <a:pt x="624" y="218"/>
                    </a:cubicBezTo>
                    <a:cubicBezTo>
                      <a:pt x="623" y="218"/>
                      <a:pt x="622" y="218"/>
                      <a:pt x="621" y="218"/>
                    </a:cubicBezTo>
                    <a:cubicBezTo>
                      <a:pt x="618" y="218"/>
                      <a:pt x="620" y="214"/>
                      <a:pt x="616" y="215"/>
                    </a:cubicBezTo>
                    <a:cubicBezTo>
                      <a:pt x="615" y="215"/>
                      <a:pt x="613" y="214"/>
                      <a:pt x="612" y="213"/>
                    </a:cubicBezTo>
                    <a:cubicBezTo>
                      <a:pt x="612" y="211"/>
                      <a:pt x="614" y="211"/>
                      <a:pt x="614" y="210"/>
                    </a:cubicBezTo>
                    <a:cubicBezTo>
                      <a:pt x="615" y="208"/>
                      <a:pt x="612" y="209"/>
                      <a:pt x="611" y="208"/>
                    </a:cubicBezTo>
                    <a:cubicBezTo>
                      <a:pt x="609" y="206"/>
                      <a:pt x="609" y="208"/>
                      <a:pt x="608" y="209"/>
                    </a:cubicBezTo>
                    <a:cubicBezTo>
                      <a:pt x="608" y="212"/>
                      <a:pt x="606" y="216"/>
                      <a:pt x="603" y="213"/>
                    </a:cubicBezTo>
                    <a:cubicBezTo>
                      <a:pt x="602" y="212"/>
                      <a:pt x="603" y="211"/>
                      <a:pt x="601" y="210"/>
                    </a:cubicBezTo>
                    <a:cubicBezTo>
                      <a:pt x="599" y="210"/>
                      <a:pt x="599" y="212"/>
                      <a:pt x="598" y="212"/>
                    </a:cubicBezTo>
                    <a:cubicBezTo>
                      <a:pt x="595" y="212"/>
                      <a:pt x="596" y="206"/>
                      <a:pt x="595" y="204"/>
                    </a:cubicBezTo>
                    <a:cubicBezTo>
                      <a:pt x="593" y="203"/>
                      <a:pt x="592" y="205"/>
                      <a:pt x="591" y="205"/>
                    </a:cubicBezTo>
                    <a:cubicBezTo>
                      <a:pt x="590" y="205"/>
                      <a:pt x="589" y="202"/>
                      <a:pt x="590" y="205"/>
                    </a:cubicBezTo>
                    <a:cubicBezTo>
                      <a:pt x="590" y="207"/>
                      <a:pt x="591" y="208"/>
                      <a:pt x="590" y="209"/>
                    </a:cubicBezTo>
                    <a:cubicBezTo>
                      <a:pt x="590" y="210"/>
                      <a:pt x="588" y="213"/>
                      <a:pt x="587" y="213"/>
                    </a:cubicBezTo>
                    <a:cubicBezTo>
                      <a:pt x="586" y="213"/>
                      <a:pt x="586" y="212"/>
                      <a:pt x="585" y="212"/>
                    </a:cubicBezTo>
                    <a:cubicBezTo>
                      <a:pt x="583" y="212"/>
                      <a:pt x="585" y="213"/>
                      <a:pt x="586" y="213"/>
                    </a:cubicBezTo>
                    <a:cubicBezTo>
                      <a:pt x="587" y="214"/>
                      <a:pt x="586" y="215"/>
                      <a:pt x="585" y="215"/>
                    </a:cubicBezTo>
                    <a:cubicBezTo>
                      <a:pt x="583" y="216"/>
                      <a:pt x="584" y="217"/>
                      <a:pt x="584" y="218"/>
                    </a:cubicBezTo>
                    <a:cubicBezTo>
                      <a:pt x="583" y="220"/>
                      <a:pt x="584" y="225"/>
                      <a:pt x="579" y="222"/>
                    </a:cubicBezTo>
                    <a:cubicBezTo>
                      <a:pt x="578" y="221"/>
                      <a:pt x="577" y="217"/>
                      <a:pt x="577" y="215"/>
                    </a:cubicBezTo>
                    <a:cubicBezTo>
                      <a:pt x="577" y="214"/>
                      <a:pt x="579" y="214"/>
                      <a:pt x="579" y="213"/>
                    </a:cubicBezTo>
                    <a:cubicBezTo>
                      <a:pt x="579" y="212"/>
                      <a:pt x="578" y="208"/>
                      <a:pt x="577" y="208"/>
                    </a:cubicBezTo>
                    <a:cubicBezTo>
                      <a:pt x="576" y="207"/>
                      <a:pt x="574" y="208"/>
                      <a:pt x="574" y="209"/>
                    </a:cubicBezTo>
                    <a:cubicBezTo>
                      <a:pt x="574" y="213"/>
                      <a:pt x="572" y="210"/>
                      <a:pt x="570" y="209"/>
                    </a:cubicBezTo>
                    <a:cubicBezTo>
                      <a:pt x="570" y="211"/>
                      <a:pt x="570" y="211"/>
                      <a:pt x="569" y="211"/>
                    </a:cubicBezTo>
                    <a:cubicBezTo>
                      <a:pt x="569" y="211"/>
                      <a:pt x="569" y="210"/>
                      <a:pt x="568" y="211"/>
                    </a:cubicBezTo>
                    <a:cubicBezTo>
                      <a:pt x="568" y="211"/>
                      <a:pt x="568" y="212"/>
                      <a:pt x="568" y="213"/>
                    </a:cubicBezTo>
                    <a:cubicBezTo>
                      <a:pt x="566" y="216"/>
                      <a:pt x="560" y="216"/>
                      <a:pt x="561" y="212"/>
                    </a:cubicBezTo>
                    <a:cubicBezTo>
                      <a:pt x="562" y="209"/>
                      <a:pt x="561" y="207"/>
                      <a:pt x="558" y="207"/>
                    </a:cubicBezTo>
                    <a:cubicBezTo>
                      <a:pt x="556" y="207"/>
                      <a:pt x="556" y="208"/>
                      <a:pt x="554" y="208"/>
                    </a:cubicBezTo>
                    <a:cubicBezTo>
                      <a:pt x="552" y="208"/>
                      <a:pt x="553" y="204"/>
                      <a:pt x="552" y="203"/>
                    </a:cubicBezTo>
                    <a:cubicBezTo>
                      <a:pt x="549" y="199"/>
                      <a:pt x="547" y="203"/>
                      <a:pt x="545" y="205"/>
                    </a:cubicBezTo>
                    <a:cubicBezTo>
                      <a:pt x="544" y="206"/>
                      <a:pt x="543" y="205"/>
                      <a:pt x="543" y="206"/>
                    </a:cubicBezTo>
                    <a:cubicBezTo>
                      <a:pt x="543" y="205"/>
                      <a:pt x="542" y="207"/>
                      <a:pt x="542" y="207"/>
                    </a:cubicBezTo>
                    <a:cubicBezTo>
                      <a:pt x="542" y="207"/>
                      <a:pt x="542" y="209"/>
                      <a:pt x="541" y="209"/>
                    </a:cubicBezTo>
                    <a:cubicBezTo>
                      <a:pt x="540" y="211"/>
                      <a:pt x="538" y="212"/>
                      <a:pt x="535" y="212"/>
                    </a:cubicBezTo>
                    <a:cubicBezTo>
                      <a:pt x="535" y="212"/>
                      <a:pt x="532" y="210"/>
                      <a:pt x="531" y="210"/>
                    </a:cubicBezTo>
                    <a:cubicBezTo>
                      <a:pt x="530" y="210"/>
                      <a:pt x="530" y="209"/>
                      <a:pt x="529" y="209"/>
                    </a:cubicBezTo>
                    <a:cubicBezTo>
                      <a:pt x="529" y="207"/>
                      <a:pt x="530" y="208"/>
                      <a:pt x="530" y="207"/>
                    </a:cubicBezTo>
                    <a:cubicBezTo>
                      <a:pt x="530" y="207"/>
                      <a:pt x="532" y="207"/>
                      <a:pt x="531" y="206"/>
                    </a:cubicBezTo>
                    <a:cubicBezTo>
                      <a:pt x="531" y="206"/>
                      <a:pt x="530" y="205"/>
                      <a:pt x="530" y="205"/>
                    </a:cubicBezTo>
                    <a:cubicBezTo>
                      <a:pt x="530" y="204"/>
                      <a:pt x="531" y="203"/>
                      <a:pt x="531" y="201"/>
                    </a:cubicBezTo>
                    <a:cubicBezTo>
                      <a:pt x="530" y="201"/>
                      <a:pt x="529" y="201"/>
                      <a:pt x="528" y="201"/>
                    </a:cubicBezTo>
                    <a:cubicBezTo>
                      <a:pt x="526" y="201"/>
                      <a:pt x="524" y="200"/>
                      <a:pt x="523" y="200"/>
                    </a:cubicBezTo>
                    <a:cubicBezTo>
                      <a:pt x="523" y="199"/>
                      <a:pt x="522" y="197"/>
                      <a:pt x="522" y="197"/>
                    </a:cubicBezTo>
                    <a:cubicBezTo>
                      <a:pt x="522" y="198"/>
                      <a:pt x="524" y="198"/>
                      <a:pt x="522" y="196"/>
                    </a:cubicBezTo>
                    <a:cubicBezTo>
                      <a:pt x="520" y="194"/>
                      <a:pt x="522" y="194"/>
                      <a:pt x="522" y="192"/>
                    </a:cubicBezTo>
                    <a:cubicBezTo>
                      <a:pt x="523" y="191"/>
                      <a:pt x="523" y="188"/>
                      <a:pt x="521" y="188"/>
                    </a:cubicBezTo>
                    <a:cubicBezTo>
                      <a:pt x="519" y="188"/>
                      <a:pt x="519" y="193"/>
                      <a:pt x="516" y="191"/>
                    </a:cubicBezTo>
                    <a:cubicBezTo>
                      <a:pt x="514" y="189"/>
                      <a:pt x="511" y="190"/>
                      <a:pt x="509" y="189"/>
                    </a:cubicBezTo>
                    <a:cubicBezTo>
                      <a:pt x="506" y="188"/>
                      <a:pt x="505" y="188"/>
                      <a:pt x="504" y="191"/>
                    </a:cubicBezTo>
                    <a:cubicBezTo>
                      <a:pt x="503" y="193"/>
                      <a:pt x="503" y="193"/>
                      <a:pt x="501" y="194"/>
                    </a:cubicBezTo>
                    <a:cubicBezTo>
                      <a:pt x="498" y="196"/>
                      <a:pt x="498" y="195"/>
                      <a:pt x="496" y="193"/>
                    </a:cubicBezTo>
                    <a:cubicBezTo>
                      <a:pt x="495" y="191"/>
                      <a:pt x="495" y="190"/>
                      <a:pt x="494" y="190"/>
                    </a:cubicBezTo>
                    <a:cubicBezTo>
                      <a:pt x="493" y="189"/>
                      <a:pt x="493" y="188"/>
                      <a:pt x="492" y="187"/>
                    </a:cubicBezTo>
                    <a:cubicBezTo>
                      <a:pt x="490" y="187"/>
                      <a:pt x="488" y="188"/>
                      <a:pt x="487" y="188"/>
                    </a:cubicBezTo>
                    <a:cubicBezTo>
                      <a:pt x="487" y="189"/>
                      <a:pt x="487" y="190"/>
                      <a:pt x="486" y="190"/>
                    </a:cubicBezTo>
                    <a:cubicBezTo>
                      <a:pt x="486" y="189"/>
                      <a:pt x="485" y="190"/>
                      <a:pt x="485" y="190"/>
                    </a:cubicBezTo>
                    <a:cubicBezTo>
                      <a:pt x="483" y="190"/>
                      <a:pt x="483" y="190"/>
                      <a:pt x="482" y="190"/>
                    </a:cubicBezTo>
                    <a:cubicBezTo>
                      <a:pt x="479" y="189"/>
                      <a:pt x="479" y="188"/>
                      <a:pt x="476" y="187"/>
                    </a:cubicBezTo>
                    <a:cubicBezTo>
                      <a:pt x="475" y="189"/>
                      <a:pt x="475" y="189"/>
                      <a:pt x="475" y="187"/>
                    </a:cubicBezTo>
                    <a:cubicBezTo>
                      <a:pt x="475" y="187"/>
                      <a:pt x="472" y="185"/>
                      <a:pt x="471" y="184"/>
                    </a:cubicBezTo>
                    <a:cubicBezTo>
                      <a:pt x="469" y="183"/>
                      <a:pt x="470" y="184"/>
                      <a:pt x="469" y="184"/>
                    </a:cubicBezTo>
                    <a:cubicBezTo>
                      <a:pt x="469" y="184"/>
                      <a:pt x="468" y="183"/>
                      <a:pt x="468" y="183"/>
                    </a:cubicBezTo>
                    <a:cubicBezTo>
                      <a:pt x="468" y="183"/>
                      <a:pt x="467" y="183"/>
                      <a:pt x="467" y="183"/>
                    </a:cubicBezTo>
                    <a:cubicBezTo>
                      <a:pt x="467" y="183"/>
                      <a:pt x="465" y="184"/>
                      <a:pt x="465" y="184"/>
                    </a:cubicBezTo>
                    <a:cubicBezTo>
                      <a:pt x="462" y="184"/>
                      <a:pt x="458" y="181"/>
                      <a:pt x="456" y="180"/>
                    </a:cubicBezTo>
                    <a:cubicBezTo>
                      <a:pt x="454" y="179"/>
                      <a:pt x="455" y="176"/>
                      <a:pt x="454" y="174"/>
                    </a:cubicBezTo>
                    <a:cubicBezTo>
                      <a:pt x="454" y="173"/>
                      <a:pt x="452" y="170"/>
                      <a:pt x="451" y="169"/>
                    </a:cubicBezTo>
                    <a:cubicBezTo>
                      <a:pt x="450" y="168"/>
                      <a:pt x="447" y="167"/>
                      <a:pt x="446" y="165"/>
                    </a:cubicBezTo>
                    <a:cubicBezTo>
                      <a:pt x="443" y="161"/>
                      <a:pt x="444" y="167"/>
                      <a:pt x="443" y="168"/>
                    </a:cubicBezTo>
                    <a:cubicBezTo>
                      <a:pt x="442" y="171"/>
                      <a:pt x="440" y="171"/>
                      <a:pt x="438" y="169"/>
                    </a:cubicBezTo>
                    <a:cubicBezTo>
                      <a:pt x="436" y="167"/>
                      <a:pt x="435" y="167"/>
                      <a:pt x="433" y="167"/>
                    </a:cubicBezTo>
                    <a:cubicBezTo>
                      <a:pt x="431" y="167"/>
                      <a:pt x="432" y="170"/>
                      <a:pt x="430" y="170"/>
                    </a:cubicBezTo>
                    <a:cubicBezTo>
                      <a:pt x="429" y="171"/>
                      <a:pt x="427" y="170"/>
                      <a:pt x="426" y="170"/>
                    </a:cubicBezTo>
                    <a:cubicBezTo>
                      <a:pt x="424" y="170"/>
                      <a:pt x="424" y="168"/>
                      <a:pt x="422" y="167"/>
                    </a:cubicBezTo>
                    <a:cubicBezTo>
                      <a:pt x="418" y="165"/>
                      <a:pt x="417" y="160"/>
                      <a:pt x="414" y="157"/>
                    </a:cubicBezTo>
                    <a:cubicBezTo>
                      <a:pt x="413" y="157"/>
                      <a:pt x="411" y="154"/>
                      <a:pt x="410" y="154"/>
                    </a:cubicBezTo>
                    <a:cubicBezTo>
                      <a:pt x="409" y="154"/>
                      <a:pt x="408" y="155"/>
                      <a:pt x="406" y="156"/>
                    </a:cubicBezTo>
                    <a:cubicBezTo>
                      <a:pt x="406" y="106"/>
                      <a:pt x="406" y="55"/>
                      <a:pt x="406" y="5"/>
                    </a:cubicBezTo>
                    <a:cubicBezTo>
                      <a:pt x="406" y="5"/>
                      <a:pt x="406" y="0"/>
                      <a:pt x="406" y="0"/>
                    </a:cubicBezTo>
                    <a:cubicBezTo>
                      <a:pt x="403" y="0"/>
                      <a:pt x="401" y="0"/>
                      <a:pt x="398" y="0"/>
                    </a:cubicBezTo>
                    <a:cubicBezTo>
                      <a:pt x="390" y="0"/>
                      <a:pt x="382" y="0"/>
                      <a:pt x="374" y="1"/>
                    </a:cubicBezTo>
                    <a:cubicBezTo>
                      <a:pt x="363" y="1"/>
                      <a:pt x="351" y="0"/>
                      <a:pt x="340" y="0"/>
                    </a:cubicBezTo>
                    <a:cubicBezTo>
                      <a:pt x="317" y="0"/>
                      <a:pt x="294" y="0"/>
                      <a:pt x="271" y="0"/>
                    </a:cubicBezTo>
                    <a:cubicBezTo>
                      <a:pt x="255" y="0"/>
                      <a:pt x="240" y="0"/>
                      <a:pt x="225" y="0"/>
                    </a:cubicBezTo>
                    <a:cubicBezTo>
                      <a:pt x="224" y="0"/>
                      <a:pt x="221" y="0"/>
                      <a:pt x="221" y="0"/>
                    </a:cubicBezTo>
                    <a:cubicBezTo>
                      <a:pt x="220" y="1"/>
                      <a:pt x="221" y="9"/>
                      <a:pt x="221" y="10"/>
                    </a:cubicBezTo>
                    <a:cubicBezTo>
                      <a:pt x="221" y="16"/>
                      <a:pt x="221" y="22"/>
                      <a:pt x="221" y="28"/>
                    </a:cubicBezTo>
                    <a:cubicBezTo>
                      <a:pt x="220" y="54"/>
                      <a:pt x="220" y="79"/>
                      <a:pt x="220" y="104"/>
                    </a:cubicBezTo>
                    <a:cubicBezTo>
                      <a:pt x="220" y="153"/>
                      <a:pt x="220" y="201"/>
                      <a:pt x="220" y="249"/>
                    </a:cubicBezTo>
                    <a:cubicBezTo>
                      <a:pt x="219" y="286"/>
                      <a:pt x="219" y="323"/>
                      <a:pt x="219" y="360"/>
                    </a:cubicBezTo>
                    <a:cubicBezTo>
                      <a:pt x="172" y="360"/>
                      <a:pt x="124" y="360"/>
                      <a:pt x="76" y="360"/>
                    </a:cubicBezTo>
                    <a:cubicBezTo>
                      <a:pt x="62" y="360"/>
                      <a:pt x="48" y="360"/>
                      <a:pt x="33" y="360"/>
                    </a:cubicBezTo>
                    <a:cubicBezTo>
                      <a:pt x="25" y="360"/>
                      <a:pt x="16" y="360"/>
                      <a:pt x="8" y="360"/>
                    </a:cubicBezTo>
                    <a:cubicBezTo>
                      <a:pt x="6" y="360"/>
                      <a:pt x="2" y="359"/>
                      <a:pt x="1" y="361"/>
                    </a:cubicBezTo>
                    <a:cubicBezTo>
                      <a:pt x="1" y="363"/>
                      <a:pt x="3" y="362"/>
                      <a:pt x="2" y="364"/>
                    </a:cubicBezTo>
                    <a:cubicBezTo>
                      <a:pt x="2" y="364"/>
                      <a:pt x="2" y="364"/>
                      <a:pt x="2" y="364"/>
                    </a:cubicBezTo>
                    <a:cubicBezTo>
                      <a:pt x="2" y="364"/>
                      <a:pt x="2" y="366"/>
                      <a:pt x="1" y="366"/>
                    </a:cubicBezTo>
                    <a:cubicBezTo>
                      <a:pt x="3" y="367"/>
                      <a:pt x="2" y="367"/>
                      <a:pt x="1" y="367"/>
                    </a:cubicBezTo>
                    <a:cubicBezTo>
                      <a:pt x="1" y="367"/>
                      <a:pt x="1" y="368"/>
                      <a:pt x="1" y="368"/>
                    </a:cubicBezTo>
                    <a:cubicBezTo>
                      <a:pt x="0" y="369"/>
                      <a:pt x="1" y="369"/>
                      <a:pt x="1" y="369"/>
                    </a:cubicBezTo>
                    <a:cubicBezTo>
                      <a:pt x="1" y="371"/>
                      <a:pt x="3" y="373"/>
                      <a:pt x="4" y="374"/>
                    </a:cubicBezTo>
                    <a:cubicBezTo>
                      <a:pt x="5" y="376"/>
                      <a:pt x="7" y="375"/>
                      <a:pt x="8" y="377"/>
                    </a:cubicBezTo>
                    <a:cubicBezTo>
                      <a:pt x="8" y="377"/>
                      <a:pt x="8" y="378"/>
                      <a:pt x="8" y="379"/>
                    </a:cubicBezTo>
                    <a:cubicBezTo>
                      <a:pt x="9" y="380"/>
                      <a:pt x="10" y="380"/>
                      <a:pt x="12" y="380"/>
                    </a:cubicBezTo>
                    <a:cubicBezTo>
                      <a:pt x="13" y="380"/>
                      <a:pt x="14" y="380"/>
                      <a:pt x="15" y="381"/>
                    </a:cubicBezTo>
                    <a:cubicBezTo>
                      <a:pt x="16" y="382"/>
                      <a:pt x="17" y="383"/>
                      <a:pt x="18" y="384"/>
                    </a:cubicBezTo>
                    <a:cubicBezTo>
                      <a:pt x="20" y="385"/>
                      <a:pt x="21" y="389"/>
                      <a:pt x="21" y="391"/>
                    </a:cubicBezTo>
                    <a:cubicBezTo>
                      <a:pt x="22" y="392"/>
                      <a:pt x="22" y="394"/>
                      <a:pt x="23" y="395"/>
                    </a:cubicBezTo>
                    <a:cubicBezTo>
                      <a:pt x="24" y="396"/>
                      <a:pt x="25" y="396"/>
                      <a:pt x="25" y="398"/>
                    </a:cubicBezTo>
                    <a:cubicBezTo>
                      <a:pt x="26" y="401"/>
                      <a:pt x="27" y="403"/>
                      <a:pt x="30" y="404"/>
                    </a:cubicBezTo>
                    <a:cubicBezTo>
                      <a:pt x="31" y="405"/>
                      <a:pt x="32" y="406"/>
                      <a:pt x="33" y="406"/>
                    </a:cubicBezTo>
                    <a:cubicBezTo>
                      <a:pt x="34" y="407"/>
                      <a:pt x="34" y="408"/>
                      <a:pt x="35" y="408"/>
                    </a:cubicBezTo>
                    <a:cubicBezTo>
                      <a:pt x="38" y="409"/>
                      <a:pt x="41" y="409"/>
                      <a:pt x="43" y="411"/>
                    </a:cubicBezTo>
                    <a:cubicBezTo>
                      <a:pt x="43" y="412"/>
                      <a:pt x="43" y="413"/>
                      <a:pt x="43" y="414"/>
                    </a:cubicBezTo>
                    <a:cubicBezTo>
                      <a:pt x="44" y="415"/>
                      <a:pt x="45" y="415"/>
                      <a:pt x="46" y="416"/>
                    </a:cubicBezTo>
                    <a:cubicBezTo>
                      <a:pt x="48" y="417"/>
                      <a:pt x="49" y="419"/>
                      <a:pt x="50" y="421"/>
                    </a:cubicBezTo>
                    <a:cubicBezTo>
                      <a:pt x="52" y="423"/>
                      <a:pt x="53" y="426"/>
                      <a:pt x="55" y="427"/>
                    </a:cubicBezTo>
                    <a:cubicBezTo>
                      <a:pt x="57" y="429"/>
                      <a:pt x="59" y="430"/>
                      <a:pt x="61" y="431"/>
                    </a:cubicBezTo>
                    <a:cubicBezTo>
                      <a:pt x="62" y="431"/>
                      <a:pt x="64" y="433"/>
                      <a:pt x="64" y="434"/>
                    </a:cubicBezTo>
                    <a:cubicBezTo>
                      <a:pt x="65" y="435"/>
                      <a:pt x="65" y="436"/>
                      <a:pt x="65" y="437"/>
                    </a:cubicBezTo>
                    <a:cubicBezTo>
                      <a:pt x="66" y="440"/>
                      <a:pt x="67" y="441"/>
                      <a:pt x="69" y="442"/>
                    </a:cubicBezTo>
                    <a:cubicBezTo>
                      <a:pt x="70" y="443"/>
                      <a:pt x="73" y="446"/>
                      <a:pt x="73" y="447"/>
                    </a:cubicBezTo>
                    <a:cubicBezTo>
                      <a:pt x="73" y="447"/>
                      <a:pt x="73" y="447"/>
                      <a:pt x="74" y="447"/>
                    </a:cubicBezTo>
                    <a:cubicBezTo>
                      <a:pt x="74" y="448"/>
                      <a:pt x="76" y="449"/>
                      <a:pt x="77" y="450"/>
                    </a:cubicBezTo>
                    <a:cubicBezTo>
                      <a:pt x="77" y="451"/>
                      <a:pt x="76" y="451"/>
                      <a:pt x="77" y="452"/>
                    </a:cubicBezTo>
                    <a:cubicBezTo>
                      <a:pt x="78" y="453"/>
                      <a:pt x="79" y="452"/>
                      <a:pt x="79" y="453"/>
                    </a:cubicBezTo>
                    <a:cubicBezTo>
                      <a:pt x="81" y="453"/>
                      <a:pt x="81" y="455"/>
                      <a:pt x="82" y="455"/>
                    </a:cubicBezTo>
                    <a:cubicBezTo>
                      <a:pt x="83" y="455"/>
                      <a:pt x="82" y="454"/>
                      <a:pt x="83" y="454"/>
                    </a:cubicBezTo>
                    <a:cubicBezTo>
                      <a:pt x="84" y="454"/>
                      <a:pt x="84" y="455"/>
                      <a:pt x="85" y="456"/>
                    </a:cubicBezTo>
                    <a:cubicBezTo>
                      <a:pt x="85" y="456"/>
                      <a:pt x="85" y="456"/>
                      <a:pt x="85" y="456"/>
                    </a:cubicBezTo>
                    <a:cubicBezTo>
                      <a:pt x="86" y="456"/>
                      <a:pt x="86" y="456"/>
                      <a:pt x="87" y="456"/>
                    </a:cubicBezTo>
                    <a:cubicBezTo>
                      <a:pt x="87" y="456"/>
                      <a:pt x="87" y="456"/>
                      <a:pt x="88" y="456"/>
                    </a:cubicBezTo>
                    <a:cubicBezTo>
                      <a:pt x="88" y="456"/>
                      <a:pt x="88" y="457"/>
                      <a:pt x="87" y="457"/>
                    </a:cubicBezTo>
                    <a:cubicBezTo>
                      <a:pt x="88" y="457"/>
                      <a:pt x="89" y="457"/>
                      <a:pt x="89" y="457"/>
                    </a:cubicBezTo>
                    <a:cubicBezTo>
                      <a:pt x="90" y="458"/>
                      <a:pt x="90" y="460"/>
                      <a:pt x="91" y="458"/>
                    </a:cubicBezTo>
                    <a:cubicBezTo>
                      <a:pt x="91" y="459"/>
                      <a:pt x="91" y="459"/>
                      <a:pt x="91" y="460"/>
                    </a:cubicBezTo>
                    <a:cubicBezTo>
                      <a:pt x="92" y="460"/>
                      <a:pt x="93" y="460"/>
                      <a:pt x="93" y="461"/>
                    </a:cubicBezTo>
                    <a:cubicBezTo>
                      <a:pt x="94" y="461"/>
                      <a:pt x="94" y="460"/>
                      <a:pt x="94" y="460"/>
                    </a:cubicBezTo>
                    <a:cubicBezTo>
                      <a:pt x="94" y="463"/>
                      <a:pt x="97" y="465"/>
                      <a:pt x="98" y="466"/>
                    </a:cubicBezTo>
                    <a:cubicBezTo>
                      <a:pt x="99" y="464"/>
                      <a:pt x="101" y="466"/>
                      <a:pt x="102" y="467"/>
                    </a:cubicBezTo>
                    <a:cubicBezTo>
                      <a:pt x="103" y="470"/>
                      <a:pt x="102" y="470"/>
                      <a:pt x="104" y="472"/>
                    </a:cubicBezTo>
                    <a:cubicBezTo>
                      <a:pt x="105" y="473"/>
                      <a:pt x="106" y="472"/>
                      <a:pt x="107" y="474"/>
                    </a:cubicBezTo>
                    <a:cubicBezTo>
                      <a:pt x="107" y="476"/>
                      <a:pt x="108" y="478"/>
                      <a:pt x="108" y="479"/>
                    </a:cubicBezTo>
                    <a:cubicBezTo>
                      <a:pt x="109" y="481"/>
                      <a:pt x="109" y="483"/>
                      <a:pt x="109" y="484"/>
                    </a:cubicBezTo>
                    <a:cubicBezTo>
                      <a:pt x="109" y="485"/>
                      <a:pt x="110" y="486"/>
                      <a:pt x="110" y="486"/>
                    </a:cubicBezTo>
                    <a:cubicBezTo>
                      <a:pt x="110" y="487"/>
                      <a:pt x="109" y="488"/>
                      <a:pt x="110" y="489"/>
                    </a:cubicBezTo>
                    <a:cubicBezTo>
                      <a:pt x="110" y="490"/>
                      <a:pt x="112" y="490"/>
                      <a:pt x="112" y="490"/>
                    </a:cubicBezTo>
                    <a:cubicBezTo>
                      <a:pt x="112" y="491"/>
                      <a:pt x="112" y="492"/>
                      <a:pt x="112" y="492"/>
                    </a:cubicBezTo>
                    <a:cubicBezTo>
                      <a:pt x="113" y="493"/>
                      <a:pt x="114" y="495"/>
                      <a:pt x="115" y="496"/>
                    </a:cubicBezTo>
                    <a:cubicBezTo>
                      <a:pt x="116" y="497"/>
                      <a:pt x="116" y="498"/>
                      <a:pt x="117" y="499"/>
                    </a:cubicBezTo>
                    <a:cubicBezTo>
                      <a:pt x="118" y="501"/>
                      <a:pt x="118" y="501"/>
                      <a:pt x="119" y="503"/>
                    </a:cubicBezTo>
                    <a:cubicBezTo>
                      <a:pt x="120" y="506"/>
                      <a:pt x="120" y="510"/>
                      <a:pt x="120" y="513"/>
                    </a:cubicBezTo>
                    <a:cubicBezTo>
                      <a:pt x="120" y="515"/>
                      <a:pt x="119" y="516"/>
                      <a:pt x="119" y="517"/>
                    </a:cubicBezTo>
                    <a:cubicBezTo>
                      <a:pt x="119" y="518"/>
                      <a:pt x="120" y="520"/>
                      <a:pt x="120" y="521"/>
                    </a:cubicBezTo>
                    <a:cubicBezTo>
                      <a:pt x="120" y="522"/>
                      <a:pt x="120" y="523"/>
                      <a:pt x="121" y="524"/>
                    </a:cubicBezTo>
                    <a:cubicBezTo>
                      <a:pt x="121" y="525"/>
                      <a:pt x="119" y="529"/>
                      <a:pt x="122" y="528"/>
                    </a:cubicBezTo>
                    <a:cubicBezTo>
                      <a:pt x="122" y="529"/>
                      <a:pt x="123" y="531"/>
                      <a:pt x="124" y="532"/>
                    </a:cubicBezTo>
                    <a:cubicBezTo>
                      <a:pt x="124" y="533"/>
                      <a:pt x="124" y="533"/>
                      <a:pt x="125" y="534"/>
                    </a:cubicBezTo>
                    <a:cubicBezTo>
                      <a:pt x="126" y="535"/>
                      <a:pt x="128" y="540"/>
                      <a:pt x="128" y="541"/>
                    </a:cubicBezTo>
                    <a:cubicBezTo>
                      <a:pt x="129" y="542"/>
                      <a:pt x="128" y="544"/>
                      <a:pt x="130" y="545"/>
                    </a:cubicBezTo>
                    <a:cubicBezTo>
                      <a:pt x="128" y="546"/>
                      <a:pt x="132" y="550"/>
                      <a:pt x="133" y="551"/>
                    </a:cubicBezTo>
                    <a:cubicBezTo>
                      <a:pt x="134" y="552"/>
                      <a:pt x="135" y="554"/>
                      <a:pt x="137" y="554"/>
                    </a:cubicBezTo>
                    <a:cubicBezTo>
                      <a:pt x="139" y="554"/>
                      <a:pt x="138" y="558"/>
                      <a:pt x="140" y="557"/>
                    </a:cubicBezTo>
                    <a:cubicBezTo>
                      <a:pt x="140" y="558"/>
                      <a:pt x="141" y="558"/>
                      <a:pt x="141" y="558"/>
                    </a:cubicBezTo>
                    <a:cubicBezTo>
                      <a:pt x="142" y="559"/>
                      <a:pt x="142" y="558"/>
                      <a:pt x="142" y="558"/>
                    </a:cubicBezTo>
                    <a:cubicBezTo>
                      <a:pt x="142" y="558"/>
                      <a:pt x="143" y="558"/>
                      <a:pt x="143" y="558"/>
                    </a:cubicBezTo>
                    <a:cubicBezTo>
                      <a:pt x="145" y="558"/>
                      <a:pt x="146" y="559"/>
                      <a:pt x="148" y="561"/>
                    </a:cubicBezTo>
                    <a:cubicBezTo>
                      <a:pt x="148" y="561"/>
                      <a:pt x="149" y="562"/>
                      <a:pt x="149" y="562"/>
                    </a:cubicBezTo>
                    <a:cubicBezTo>
                      <a:pt x="149" y="562"/>
                      <a:pt x="149" y="563"/>
                      <a:pt x="149" y="563"/>
                    </a:cubicBezTo>
                    <a:cubicBezTo>
                      <a:pt x="149" y="564"/>
                      <a:pt x="150" y="564"/>
                      <a:pt x="150" y="565"/>
                    </a:cubicBezTo>
                    <a:cubicBezTo>
                      <a:pt x="151" y="567"/>
                      <a:pt x="152" y="568"/>
                      <a:pt x="153" y="569"/>
                    </a:cubicBezTo>
                    <a:cubicBezTo>
                      <a:pt x="155" y="571"/>
                      <a:pt x="155" y="571"/>
                      <a:pt x="157" y="572"/>
                    </a:cubicBezTo>
                    <a:cubicBezTo>
                      <a:pt x="158" y="574"/>
                      <a:pt x="161" y="575"/>
                      <a:pt x="162" y="576"/>
                    </a:cubicBezTo>
                    <a:cubicBezTo>
                      <a:pt x="166" y="577"/>
                      <a:pt x="169" y="577"/>
                      <a:pt x="173" y="578"/>
                    </a:cubicBezTo>
                    <a:cubicBezTo>
                      <a:pt x="173" y="579"/>
                      <a:pt x="175" y="579"/>
                      <a:pt x="176" y="580"/>
                    </a:cubicBezTo>
                    <a:cubicBezTo>
                      <a:pt x="176" y="580"/>
                      <a:pt x="175" y="584"/>
                      <a:pt x="177" y="581"/>
                    </a:cubicBezTo>
                    <a:cubicBezTo>
                      <a:pt x="177" y="583"/>
                      <a:pt x="178" y="585"/>
                      <a:pt x="180" y="586"/>
                    </a:cubicBezTo>
                    <a:cubicBezTo>
                      <a:pt x="181" y="586"/>
                      <a:pt x="183" y="586"/>
                      <a:pt x="183" y="587"/>
                    </a:cubicBezTo>
                    <a:cubicBezTo>
                      <a:pt x="184" y="588"/>
                      <a:pt x="184" y="587"/>
                      <a:pt x="185" y="587"/>
                    </a:cubicBezTo>
                    <a:cubicBezTo>
                      <a:pt x="187" y="588"/>
                      <a:pt x="189" y="588"/>
                      <a:pt x="190" y="588"/>
                    </a:cubicBezTo>
                    <a:cubicBezTo>
                      <a:pt x="191" y="589"/>
                      <a:pt x="192" y="591"/>
                      <a:pt x="193" y="592"/>
                    </a:cubicBezTo>
                    <a:cubicBezTo>
                      <a:pt x="193" y="592"/>
                      <a:pt x="194" y="593"/>
                      <a:pt x="194" y="594"/>
                    </a:cubicBezTo>
                    <a:cubicBezTo>
                      <a:pt x="194" y="594"/>
                      <a:pt x="194" y="595"/>
                      <a:pt x="194" y="595"/>
                    </a:cubicBezTo>
                    <a:cubicBezTo>
                      <a:pt x="194" y="595"/>
                      <a:pt x="195" y="594"/>
                      <a:pt x="195" y="594"/>
                    </a:cubicBezTo>
                    <a:cubicBezTo>
                      <a:pt x="197" y="596"/>
                      <a:pt x="197" y="597"/>
                      <a:pt x="199" y="597"/>
                    </a:cubicBezTo>
                    <a:cubicBezTo>
                      <a:pt x="200" y="598"/>
                      <a:pt x="200" y="598"/>
                      <a:pt x="201" y="598"/>
                    </a:cubicBezTo>
                    <a:cubicBezTo>
                      <a:pt x="202" y="598"/>
                      <a:pt x="202" y="597"/>
                      <a:pt x="202" y="597"/>
                    </a:cubicBezTo>
                    <a:cubicBezTo>
                      <a:pt x="203" y="596"/>
                      <a:pt x="203" y="597"/>
                      <a:pt x="203" y="598"/>
                    </a:cubicBezTo>
                    <a:cubicBezTo>
                      <a:pt x="203" y="597"/>
                      <a:pt x="202" y="598"/>
                      <a:pt x="202" y="598"/>
                    </a:cubicBezTo>
                    <a:cubicBezTo>
                      <a:pt x="203" y="599"/>
                      <a:pt x="204" y="598"/>
                      <a:pt x="203" y="598"/>
                    </a:cubicBezTo>
                    <a:cubicBezTo>
                      <a:pt x="204" y="599"/>
                      <a:pt x="204" y="600"/>
                      <a:pt x="205" y="600"/>
                    </a:cubicBezTo>
                    <a:cubicBezTo>
                      <a:pt x="206" y="600"/>
                      <a:pt x="206" y="601"/>
                      <a:pt x="206" y="602"/>
                    </a:cubicBezTo>
                    <a:cubicBezTo>
                      <a:pt x="206" y="601"/>
                      <a:pt x="207" y="601"/>
                      <a:pt x="207" y="601"/>
                    </a:cubicBezTo>
                    <a:cubicBezTo>
                      <a:pt x="207" y="601"/>
                      <a:pt x="207" y="602"/>
                      <a:pt x="208" y="602"/>
                    </a:cubicBezTo>
                    <a:cubicBezTo>
                      <a:pt x="208" y="602"/>
                      <a:pt x="209" y="601"/>
                      <a:pt x="209" y="601"/>
                    </a:cubicBezTo>
                    <a:cubicBezTo>
                      <a:pt x="211" y="601"/>
                      <a:pt x="212" y="602"/>
                      <a:pt x="214" y="602"/>
                    </a:cubicBezTo>
                    <a:cubicBezTo>
                      <a:pt x="215" y="602"/>
                      <a:pt x="216" y="601"/>
                      <a:pt x="216" y="599"/>
                    </a:cubicBezTo>
                    <a:cubicBezTo>
                      <a:pt x="216" y="599"/>
                      <a:pt x="217" y="597"/>
                      <a:pt x="217" y="597"/>
                    </a:cubicBezTo>
                    <a:cubicBezTo>
                      <a:pt x="217" y="597"/>
                      <a:pt x="217" y="596"/>
                      <a:pt x="217" y="595"/>
                    </a:cubicBezTo>
                    <a:cubicBezTo>
                      <a:pt x="217" y="595"/>
                      <a:pt x="217" y="596"/>
                      <a:pt x="218" y="596"/>
                    </a:cubicBezTo>
                    <a:cubicBezTo>
                      <a:pt x="218" y="594"/>
                      <a:pt x="218" y="592"/>
                      <a:pt x="220" y="592"/>
                    </a:cubicBezTo>
                    <a:cubicBezTo>
                      <a:pt x="221" y="592"/>
                      <a:pt x="222" y="589"/>
                      <a:pt x="223" y="588"/>
                    </a:cubicBezTo>
                    <a:cubicBezTo>
                      <a:pt x="224" y="585"/>
                      <a:pt x="224" y="586"/>
                      <a:pt x="226" y="586"/>
                    </a:cubicBezTo>
                    <a:cubicBezTo>
                      <a:pt x="226" y="586"/>
                      <a:pt x="228" y="584"/>
                      <a:pt x="228" y="584"/>
                    </a:cubicBezTo>
                    <a:cubicBezTo>
                      <a:pt x="228" y="584"/>
                      <a:pt x="228" y="583"/>
                      <a:pt x="228" y="583"/>
                    </a:cubicBezTo>
                    <a:cubicBezTo>
                      <a:pt x="228" y="583"/>
                      <a:pt x="229" y="583"/>
                      <a:pt x="229" y="583"/>
                    </a:cubicBezTo>
                    <a:cubicBezTo>
                      <a:pt x="230" y="583"/>
                      <a:pt x="231" y="583"/>
                      <a:pt x="231" y="582"/>
                    </a:cubicBezTo>
                    <a:cubicBezTo>
                      <a:pt x="231" y="580"/>
                      <a:pt x="230" y="581"/>
                      <a:pt x="229" y="580"/>
                    </a:cubicBezTo>
                    <a:cubicBezTo>
                      <a:pt x="229" y="579"/>
                      <a:pt x="229" y="578"/>
                      <a:pt x="230" y="576"/>
                    </a:cubicBezTo>
                    <a:cubicBezTo>
                      <a:pt x="230" y="575"/>
                      <a:pt x="230" y="574"/>
                      <a:pt x="230" y="573"/>
                    </a:cubicBezTo>
                    <a:cubicBezTo>
                      <a:pt x="230" y="573"/>
                      <a:pt x="230" y="572"/>
                      <a:pt x="230" y="572"/>
                    </a:cubicBezTo>
                    <a:cubicBezTo>
                      <a:pt x="231" y="572"/>
                      <a:pt x="231" y="572"/>
                      <a:pt x="231" y="572"/>
                    </a:cubicBezTo>
                    <a:cubicBezTo>
                      <a:pt x="232" y="571"/>
                      <a:pt x="234" y="569"/>
                      <a:pt x="234" y="568"/>
                    </a:cubicBezTo>
                    <a:cubicBezTo>
                      <a:pt x="234" y="567"/>
                      <a:pt x="234" y="566"/>
                      <a:pt x="234" y="564"/>
                    </a:cubicBezTo>
                    <a:cubicBezTo>
                      <a:pt x="234" y="564"/>
                      <a:pt x="235" y="562"/>
                      <a:pt x="235" y="561"/>
                    </a:cubicBezTo>
                    <a:cubicBezTo>
                      <a:pt x="235" y="560"/>
                      <a:pt x="235" y="559"/>
                      <a:pt x="235" y="558"/>
                    </a:cubicBezTo>
                    <a:cubicBezTo>
                      <a:pt x="236" y="556"/>
                      <a:pt x="236" y="557"/>
                      <a:pt x="237" y="555"/>
                    </a:cubicBezTo>
                    <a:cubicBezTo>
                      <a:pt x="237" y="554"/>
                      <a:pt x="237" y="554"/>
                      <a:pt x="238" y="554"/>
                    </a:cubicBezTo>
                    <a:cubicBezTo>
                      <a:pt x="238" y="553"/>
                      <a:pt x="237" y="553"/>
                      <a:pt x="237" y="552"/>
                    </a:cubicBezTo>
                    <a:cubicBezTo>
                      <a:pt x="237" y="552"/>
                      <a:pt x="238" y="553"/>
                      <a:pt x="238" y="553"/>
                    </a:cubicBezTo>
                    <a:cubicBezTo>
                      <a:pt x="239" y="552"/>
                      <a:pt x="239" y="550"/>
                      <a:pt x="240" y="549"/>
                    </a:cubicBezTo>
                    <a:cubicBezTo>
                      <a:pt x="240" y="547"/>
                      <a:pt x="241" y="546"/>
                      <a:pt x="241" y="545"/>
                    </a:cubicBezTo>
                    <a:cubicBezTo>
                      <a:pt x="242" y="544"/>
                      <a:pt x="242" y="542"/>
                      <a:pt x="243" y="541"/>
                    </a:cubicBezTo>
                    <a:cubicBezTo>
                      <a:pt x="244" y="543"/>
                      <a:pt x="248" y="540"/>
                      <a:pt x="249" y="540"/>
                    </a:cubicBezTo>
                    <a:cubicBezTo>
                      <a:pt x="250" y="540"/>
                      <a:pt x="249" y="537"/>
                      <a:pt x="250" y="540"/>
                    </a:cubicBezTo>
                    <a:cubicBezTo>
                      <a:pt x="250" y="541"/>
                      <a:pt x="252" y="539"/>
                      <a:pt x="253" y="539"/>
                    </a:cubicBezTo>
                    <a:cubicBezTo>
                      <a:pt x="254" y="538"/>
                      <a:pt x="252" y="538"/>
                      <a:pt x="254" y="538"/>
                    </a:cubicBezTo>
                    <a:cubicBezTo>
                      <a:pt x="254" y="537"/>
                      <a:pt x="255" y="538"/>
                      <a:pt x="256" y="538"/>
                    </a:cubicBezTo>
                    <a:cubicBezTo>
                      <a:pt x="257" y="538"/>
                      <a:pt x="259" y="539"/>
                      <a:pt x="260" y="539"/>
                    </a:cubicBezTo>
                    <a:cubicBezTo>
                      <a:pt x="260" y="538"/>
                      <a:pt x="263" y="530"/>
                      <a:pt x="264" y="531"/>
                    </a:cubicBezTo>
                    <a:cubicBezTo>
                      <a:pt x="264" y="528"/>
                      <a:pt x="266" y="531"/>
                      <a:pt x="268" y="531"/>
                    </a:cubicBezTo>
                    <a:cubicBezTo>
                      <a:pt x="268" y="532"/>
                      <a:pt x="268" y="532"/>
                      <a:pt x="269" y="531"/>
                    </a:cubicBezTo>
                    <a:cubicBezTo>
                      <a:pt x="269" y="532"/>
                      <a:pt x="269" y="532"/>
                      <a:pt x="270" y="532"/>
                    </a:cubicBezTo>
                    <a:cubicBezTo>
                      <a:pt x="270" y="533"/>
                      <a:pt x="273" y="533"/>
                      <a:pt x="272" y="533"/>
                    </a:cubicBezTo>
                    <a:cubicBezTo>
                      <a:pt x="273" y="533"/>
                      <a:pt x="274" y="535"/>
                      <a:pt x="276" y="536"/>
                    </a:cubicBezTo>
                    <a:cubicBezTo>
                      <a:pt x="276" y="537"/>
                      <a:pt x="280" y="538"/>
                      <a:pt x="281" y="537"/>
                    </a:cubicBezTo>
                    <a:cubicBezTo>
                      <a:pt x="282" y="537"/>
                      <a:pt x="283" y="535"/>
                      <a:pt x="285" y="536"/>
                    </a:cubicBezTo>
                    <a:cubicBezTo>
                      <a:pt x="285" y="535"/>
                      <a:pt x="285" y="535"/>
                      <a:pt x="286" y="535"/>
                    </a:cubicBezTo>
                    <a:cubicBezTo>
                      <a:pt x="286" y="535"/>
                      <a:pt x="286" y="536"/>
                      <a:pt x="287" y="536"/>
                    </a:cubicBezTo>
                    <a:cubicBezTo>
                      <a:pt x="287" y="536"/>
                      <a:pt x="288" y="536"/>
                      <a:pt x="288" y="536"/>
                    </a:cubicBezTo>
                    <a:cubicBezTo>
                      <a:pt x="289" y="536"/>
                      <a:pt x="288" y="537"/>
                      <a:pt x="289" y="537"/>
                    </a:cubicBezTo>
                    <a:cubicBezTo>
                      <a:pt x="289" y="537"/>
                      <a:pt x="289" y="536"/>
                      <a:pt x="290" y="536"/>
                    </a:cubicBezTo>
                    <a:cubicBezTo>
                      <a:pt x="291" y="536"/>
                      <a:pt x="292" y="537"/>
                      <a:pt x="293" y="536"/>
                    </a:cubicBezTo>
                    <a:cubicBezTo>
                      <a:pt x="294" y="539"/>
                      <a:pt x="295" y="535"/>
                      <a:pt x="295" y="535"/>
                    </a:cubicBezTo>
                    <a:cubicBezTo>
                      <a:pt x="297" y="536"/>
                      <a:pt x="295" y="537"/>
                      <a:pt x="297" y="538"/>
                    </a:cubicBezTo>
                    <a:cubicBezTo>
                      <a:pt x="297" y="538"/>
                      <a:pt x="297" y="537"/>
                      <a:pt x="297" y="537"/>
                    </a:cubicBezTo>
                    <a:cubicBezTo>
                      <a:pt x="298" y="537"/>
                      <a:pt x="298" y="538"/>
                      <a:pt x="299" y="538"/>
                    </a:cubicBezTo>
                    <a:cubicBezTo>
                      <a:pt x="299" y="538"/>
                      <a:pt x="300" y="538"/>
                      <a:pt x="301" y="538"/>
                    </a:cubicBezTo>
                    <a:cubicBezTo>
                      <a:pt x="301" y="539"/>
                      <a:pt x="303" y="539"/>
                      <a:pt x="304" y="539"/>
                    </a:cubicBezTo>
                    <a:cubicBezTo>
                      <a:pt x="304" y="539"/>
                      <a:pt x="305" y="538"/>
                      <a:pt x="305" y="539"/>
                    </a:cubicBezTo>
                    <a:cubicBezTo>
                      <a:pt x="305" y="540"/>
                      <a:pt x="307" y="539"/>
                      <a:pt x="308" y="538"/>
                    </a:cubicBezTo>
                    <a:cubicBezTo>
                      <a:pt x="309" y="538"/>
                      <a:pt x="310" y="539"/>
                      <a:pt x="310" y="538"/>
                    </a:cubicBezTo>
                    <a:cubicBezTo>
                      <a:pt x="310" y="537"/>
                      <a:pt x="310" y="535"/>
                      <a:pt x="312" y="535"/>
                    </a:cubicBezTo>
                    <a:cubicBezTo>
                      <a:pt x="313" y="535"/>
                      <a:pt x="312" y="537"/>
                      <a:pt x="312" y="538"/>
                    </a:cubicBezTo>
                    <a:cubicBezTo>
                      <a:pt x="313" y="540"/>
                      <a:pt x="312" y="539"/>
                      <a:pt x="314" y="539"/>
                    </a:cubicBezTo>
                    <a:cubicBezTo>
                      <a:pt x="315" y="539"/>
                      <a:pt x="315" y="537"/>
                      <a:pt x="316" y="537"/>
                    </a:cubicBezTo>
                    <a:cubicBezTo>
                      <a:pt x="318" y="537"/>
                      <a:pt x="316" y="538"/>
                      <a:pt x="317" y="539"/>
                    </a:cubicBezTo>
                    <a:cubicBezTo>
                      <a:pt x="319" y="540"/>
                      <a:pt x="318" y="539"/>
                      <a:pt x="319" y="539"/>
                    </a:cubicBezTo>
                    <a:cubicBezTo>
                      <a:pt x="320" y="539"/>
                      <a:pt x="320" y="538"/>
                      <a:pt x="321" y="539"/>
                    </a:cubicBezTo>
                    <a:cubicBezTo>
                      <a:pt x="321" y="539"/>
                      <a:pt x="320" y="540"/>
                      <a:pt x="320" y="540"/>
                    </a:cubicBezTo>
                    <a:cubicBezTo>
                      <a:pt x="320" y="542"/>
                      <a:pt x="322" y="543"/>
                      <a:pt x="322" y="545"/>
                    </a:cubicBezTo>
                    <a:cubicBezTo>
                      <a:pt x="323" y="545"/>
                      <a:pt x="322" y="547"/>
                      <a:pt x="323" y="547"/>
                    </a:cubicBezTo>
                    <a:cubicBezTo>
                      <a:pt x="324" y="549"/>
                      <a:pt x="323" y="547"/>
                      <a:pt x="325" y="547"/>
                    </a:cubicBezTo>
                    <a:cubicBezTo>
                      <a:pt x="328" y="547"/>
                      <a:pt x="325" y="551"/>
                      <a:pt x="326" y="553"/>
                    </a:cubicBezTo>
                    <a:cubicBezTo>
                      <a:pt x="328" y="557"/>
                      <a:pt x="328" y="550"/>
                      <a:pt x="328" y="550"/>
                    </a:cubicBezTo>
                    <a:cubicBezTo>
                      <a:pt x="330" y="549"/>
                      <a:pt x="330" y="554"/>
                      <a:pt x="330" y="555"/>
                    </a:cubicBezTo>
                    <a:cubicBezTo>
                      <a:pt x="330" y="558"/>
                      <a:pt x="328" y="558"/>
                      <a:pt x="332" y="559"/>
                    </a:cubicBezTo>
                    <a:cubicBezTo>
                      <a:pt x="333" y="559"/>
                      <a:pt x="334" y="559"/>
                      <a:pt x="335" y="560"/>
                    </a:cubicBezTo>
                    <a:cubicBezTo>
                      <a:pt x="336" y="561"/>
                      <a:pt x="335" y="562"/>
                      <a:pt x="337" y="562"/>
                    </a:cubicBezTo>
                    <a:cubicBezTo>
                      <a:pt x="338" y="563"/>
                      <a:pt x="340" y="562"/>
                      <a:pt x="342" y="564"/>
                    </a:cubicBezTo>
                    <a:cubicBezTo>
                      <a:pt x="343" y="566"/>
                      <a:pt x="343" y="569"/>
                      <a:pt x="344" y="570"/>
                    </a:cubicBezTo>
                    <a:cubicBezTo>
                      <a:pt x="345" y="571"/>
                      <a:pt x="346" y="571"/>
                      <a:pt x="347" y="572"/>
                    </a:cubicBezTo>
                    <a:cubicBezTo>
                      <a:pt x="348" y="573"/>
                      <a:pt x="348" y="573"/>
                      <a:pt x="349" y="574"/>
                    </a:cubicBezTo>
                    <a:cubicBezTo>
                      <a:pt x="350" y="574"/>
                      <a:pt x="351" y="575"/>
                      <a:pt x="352" y="575"/>
                    </a:cubicBezTo>
                    <a:cubicBezTo>
                      <a:pt x="352" y="576"/>
                      <a:pt x="352" y="578"/>
                      <a:pt x="353" y="578"/>
                    </a:cubicBezTo>
                    <a:cubicBezTo>
                      <a:pt x="354" y="579"/>
                      <a:pt x="356" y="579"/>
                      <a:pt x="356" y="580"/>
                    </a:cubicBezTo>
                    <a:cubicBezTo>
                      <a:pt x="357" y="580"/>
                      <a:pt x="359" y="583"/>
                      <a:pt x="359" y="585"/>
                    </a:cubicBezTo>
                    <a:cubicBezTo>
                      <a:pt x="360" y="586"/>
                      <a:pt x="359" y="586"/>
                      <a:pt x="360" y="587"/>
                    </a:cubicBezTo>
                    <a:cubicBezTo>
                      <a:pt x="360" y="588"/>
                      <a:pt x="362" y="590"/>
                      <a:pt x="363" y="590"/>
                    </a:cubicBezTo>
                    <a:cubicBezTo>
                      <a:pt x="364" y="592"/>
                      <a:pt x="365" y="592"/>
                      <a:pt x="365" y="593"/>
                    </a:cubicBezTo>
                    <a:cubicBezTo>
                      <a:pt x="366" y="595"/>
                      <a:pt x="366" y="597"/>
                      <a:pt x="366" y="599"/>
                    </a:cubicBezTo>
                    <a:cubicBezTo>
                      <a:pt x="367" y="601"/>
                      <a:pt x="366" y="602"/>
                      <a:pt x="366" y="604"/>
                    </a:cubicBezTo>
                    <a:cubicBezTo>
                      <a:pt x="367" y="605"/>
                      <a:pt x="368" y="606"/>
                      <a:pt x="367" y="607"/>
                    </a:cubicBezTo>
                    <a:cubicBezTo>
                      <a:pt x="368" y="608"/>
                      <a:pt x="369" y="608"/>
                      <a:pt x="370" y="609"/>
                    </a:cubicBezTo>
                    <a:cubicBezTo>
                      <a:pt x="370" y="609"/>
                      <a:pt x="370" y="610"/>
                      <a:pt x="370" y="610"/>
                    </a:cubicBezTo>
                    <a:cubicBezTo>
                      <a:pt x="370" y="611"/>
                      <a:pt x="371" y="611"/>
                      <a:pt x="371" y="612"/>
                    </a:cubicBezTo>
                    <a:cubicBezTo>
                      <a:pt x="371" y="612"/>
                      <a:pt x="371" y="613"/>
                      <a:pt x="371" y="613"/>
                    </a:cubicBezTo>
                    <a:cubicBezTo>
                      <a:pt x="371" y="614"/>
                      <a:pt x="372" y="614"/>
                      <a:pt x="372" y="614"/>
                    </a:cubicBezTo>
                    <a:cubicBezTo>
                      <a:pt x="374" y="616"/>
                      <a:pt x="373" y="617"/>
                      <a:pt x="374" y="619"/>
                    </a:cubicBezTo>
                    <a:cubicBezTo>
                      <a:pt x="374" y="620"/>
                      <a:pt x="375" y="621"/>
                      <a:pt x="375" y="621"/>
                    </a:cubicBezTo>
                    <a:cubicBezTo>
                      <a:pt x="375" y="623"/>
                      <a:pt x="374" y="624"/>
                      <a:pt x="375" y="626"/>
                    </a:cubicBezTo>
                    <a:cubicBezTo>
                      <a:pt x="376" y="628"/>
                      <a:pt x="378" y="629"/>
                      <a:pt x="379" y="629"/>
                    </a:cubicBezTo>
                    <a:cubicBezTo>
                      <a:pt x="379" y="630"/>
                      <a:pt x="379" y="632"/>
                      <a:pt x="380" y="632"/>
                    </a:cubicBezTo>
                    <a:cubicBezTo>
                      <a:pt x="381" y="633"/>
                      <a:pt x="382" y="633"/>
                      <a:pt x="382" y="635"/>
                    </a:cubicBezTo>
                    <a:cubicBezTo>
                      <a:pt x="381" y="638"/>
                      <a:pt x="382" y="638"/>
                      <a:pt x="384" y="639"/>
                    </a:cubicBezTo>
                    <a:cubicBezTo>
                      <a:pt x="386" y="641"/>
                      <a:pt x="385" y="639"/>
                      <a:pt x="385" y="641"/>
                    </a:cubicBezTo>
                    <a:cubicBezTo>
                      <a:pt x="385" y="642"/>
                      <a:pt x="382" y="641"/>
                      <a:pt x="384" y="643"/>
                    </a:cubicBezTo>
                    <a:cubicBezTo>
                      <a:pt x="385" y="644"/>
                      <a:pt x="386" y="645"/>
                      <a:pt x="385" y="646"/>
                    </a:cubicBezTo>
                    <a:cubicBezTo>
                      <a:pt x="385" y="649"/>
                      <a:pt x="385" y="649"/>
                      <a:pt x="386" y="651"/>
                    </a:cubicBezTo>
                    <a:cubicBezTo>
                      <a:pt x="387" y="653"/>
                      <a:pt x="389" y="655"/>
                      <a:pt x="388" y="657"/>
                    </a:cubicBezTo>
                    <a:cubicBezTo>
                      <a:pt x="388" y="658"/>
                      <a:pt x="389" y="659"/>
                      <a:pt x="389" y="660"/>
                    </a:cubicBezTo>
                    <a:cubicBezTo>
                      <a:pt x="390" y="661"/>
                      <a:pt x="391" y="661"/>
                      <a:pt x="392" y="661"/>
                    </a:cubicBezTo>
                    <a:cubicBezTo>
                      <a:pt x="393" y="662"/>
                      <a:pt x="393" y="663"/>
                      <a:pt x="393" y="664"/>
                    </a:cubicBezTo>
                    <a:cubicBezTo>
                      <a:pt x="393" y="665"/>
                      <a:pt x="395" y="665"/>
                      <a:pt x="396" y="666"/>
                    </a:cubicBezTo>
                    <a:cubicBezTo>
                      <a:pt x="397" y="668"/>
                      <a:pt x="400" y="667"/>
                      <a:pt x="401" y="670"/>
                    </a:cubicBezTo>
                    <a:cubicBezTo>
                      <a:pt x="402" y="672"/>
                      <a:pt x="403" y="673"/>
                      <a:pt x="405" y="674"/>
                    </a:cubicBezTo>
                    <a:cubicBezTo>
                      <a:pt x="406" y="675"/>
                      <a:pt x="405" y="678"/>
                      <a:pt x="406" y="679"/>
                    </a:cubicBezTo>
                    <a:cubicBezTo>
                      <a:pt x="407" y="680"/>
                      <a:pt x="408" y="680"/>
                      <a:pt x="409" y="681"/>
                    </a:cubicBezTo>
                    <a:cubicBezTo>
                      <a:pt x="410" y="683"/>
                      <a:pt x="410" y="682"/>
                      <a:pt x="410" y="684"/>
                    </a:cubicBezTo>
                    <a:cubicBezTo>
                      <a:pt x="410" y="685"/>
                      <a:pt x="410" y="686"/>
                      <a:pt x="411" y="687"/>
                    </a:cubicBezTo>
                    <a:cubicBezTo>
                      <a:pt x="412" y="687"/>
                      <a:pt x="413" y="688"/>
                      <a:pt x="412" y="689"/>
                    </a:cubicBezTo>
                    <a:cubicBezTo>
                      <a:pt x="411" y="691"/>
                      <a:pt x="413" y="692"/>
                      <a:pt x="413" y="693"/>
                    </a:cubicBezTo>
                    <a:cubicBezTo>
                      <a:pt x="414" y="694"/>
                      <a:pt x="413" y="695"/>
                      <a:pt x="414" y="697"/>
                    </a:cubicBezTo>
                    <a:cubicBezTo>
                      <a:pt x="414" y="696"/>
                      <a:pt x="415" y="697"/>
                      <a:pt x="415" y="697"/>
                    </a:cubicBezTo>
                    <a:cubicBezTo>
                      <a:pt x="415" y="697"/>
                      <a:pt x="415" y="698"/>
                      <a:pt x="415" y="698"/>
                    </a:cubicBezTo>
                    <a:cubicBezTo>
                      <a:pt x="416" y="699"/>
                      <a:pt x="417" y="698"/>
                      <a:pt x="418" y="699"/>
                    </a:cubicBezTo>
                    <a:cubicBezTo>
                      <a:pt x="418" y="699"/>
                      <a:pt x="418" y="700"/>
                      <a:pt x="418" y="701"/>
                    </a:cubicBezTo>
                    <a:cubicBezTo>
                      <a:pt x="419" y="702"/>
                      <a:pt x="419" y="701"/>
                      <a:pt x="420" y="702"/>
                    </a:cubicBezTo>
                    <a:cubicBezTo>
                      <a:pt x="421" y="703"/>
                      <a:pt x="424" y="709"/>
                      <a:pt x="425" y="707"/>
                    </a:cubicBezTo>
                    <a:cubicBezTo>
                      <a:pt x="426" y="707"/>
                      <a:pt x="429" y="712"/>
                      <a:pt x="429" y="709"/>
                    </a:cubicBezTo>
                    <a:cubicBezTo>
                      <a:pt x="430" y="709"/>
                      <a:pt x="430" y="709"/>
                      <a:pt x="431" y="709"/>
                    </a:cubicBezTo>
                    <a:cubicBezTo>
                      <a:pt x="431" y="710"/>
                      <a:pt x="432" y="712"/>
                      <a:pt x="431" y="712"/>
                    </a:cubicBezTo>
                    <a:cubicBezTo>
                      <a:pt x="432" y="712"/>
                      <a:pt x="433" y="710"/>
                      <a:pt x="434" y="711"/>
                    </a:cubicBezTo>
                    <a:cubicBezTo>
                      <a:pt x="434" y="712"/>
                      <a:pt x="435" y="714"/>
                      <a:pt x="436" y="715"/>
                    </a:cubicBezTo>
                    <a:cubicBezTo>
                      <a:pt x="436" y="716"/>
                      <a:pt x="434" y="719"/>
                      <a:pt x="435" y="720"/>
                    </a:cubicBezTo>
                    <a:cubicBezTo>
                      <a:pt x="436" y="721"/>
                      <a:pt x="437" y="720"/>
                      <a:pt x="438" y="721"/>
                    </a:cubicBezTo>
                    <a:cubicBezTo>
                      <a:pt x="438" y="722"/>
                      <a:pt x="437" y="724"/>
                      <a:pt x="437" y="725"/>
                    </a:cubicBezTo>
                    <a:cubicBezTo>
                      <a:pt x="437" y="727"/>
                      <a:pt x="437" y="729"/>
                      <a:pt x="436" y="732"/>
                    </a:cubicBezTo>
                    <a:cubicBezTo>
                      <a:pt x="436" y="732"/>
                      <a:pt x="436" y="733"/>
                      <a:pt x="436" y="733"/>
                    </a:cubicBezTo>
                    <a:cubicBezTo>
                      <a:pt x="436" y="734"/>
                      <a:pt x="435" y="734"/>
                      <a:pt x="435" y="734"/>
                    </a:cubicBezTo>
                    <a:cubicBezTo>
                      <a:pt x="434" y="735"/>
                      <a:pt x="434" y="736"/>
                      <a:pt x="436" y="736"/>
                    </a:cubicBezTo>
                    <a:cubicBezTo>
                      <a:pt x="438" y="735"/>
                      <a:pt x="437" y="736"/>
                      <a:pt x="437" y="737"/>
                    </a:cubicBezTo>
                    <a:cubicBezTo>
                      <a:pt x="437" y="738"/>
                      <a:pt x="436" y="738"/>
                      <a:pt x="437" y="739"/>
                    </a:cubicBezTo>
                    <a:cubicBezTo>
                      <a:pt x="437" y="739"/>
                      <a:pt x="438" y="739"/>
                      <a:pt x="438" y="739"/>
                    </a:cubicBezTo>
                    <a:cubicBezTo>
                      <a:pt x="439" y="739"/>
                      <a:pt x="440" y="738"/>
                      <a:pt x="440" y="740"/>
                    </a:cubicBezTo>
                    <a:cubicBezTo>
                      <a:pt x="440" y="741"/>
                      <a:pt x="440" y="742"/>
                      <a:pt x="440" y="743"/>
                    </a:cubicBezTo>
                    <a:cubicBezTo>
                      <a:pt x="441" y="745"/>
                      <a:pt x="441" y="748"/>
                      <a:pt x="441" y="750"/>
                    </a:cubicBezTo>
                    <a:cubicBezTo>
                      <a:pt x="441" y="751"/>
                      <a:pt x="441" y="752"/>
                      <a:pt x="441" y="752"/>
                    </a:cubicBezTo>
                    <a:cubicBezTo>
                      <a:pt x="440" y="753"/>
                      <a:pt x="440" y="754"/>
                      <a:pt x="440" y="755"/>
                    </a:cubicBezTo>
                    <a:cubicBezTo>
                      <a:pt x="440" y="755"/>
                      <a:pt x="440" y="756"/>
                      <a:pt x="440" y="757"/>
                    </a:cubicBezTo>
                    <a:cubicBezTo>
                      <a:pt x="440" y="759"/>
                      <a:pt x="441" y="758"/>
                      <a:pt x="441" y="759"/>
                    </a:cubicBezTo>
                    <a:cubicBezTo>
                      <a:pt x="442" y="759"/>
                      <a:pt x="443" y="760"/>
                      <a:pt x="444" y="761"/>
                    </a:cubicBezTo>
                    <a:cubicBezTo>
                      <a:pt x="444" y="763"/>
                      <a:pt x="443" y="763"/>
                      <a:pt x="443" y="764"/>
                    </a:cubicBezTo>
                    <a:cubicBezTo>
                      <a:pt x="444" y="766"/>
                      <a:pt x="446" y="765"/>
                      <a:pt x="447" y="767"/>
                    </a:cubicBezTo>
                    <a:cubicBezTo>
                      <a:pt x="448" y="767"/>
                      <a:pt x="447" y="769"/>
                      <a:pt x="447" y="769"/>
                    </a:cubicBezTo>
                    <a:cubicBezTo>
                      <a:pt x="448" y="771"/>
                      <a:pt x="448" y="771"/>
                      <a:pt x="450" y="771"/>
                    </a:cubicBezTo>
                    <a:cubicBezTo>
                      <a:pt x="451" y="772"/>
                      <a:pt x="450" y="773"/>
                      <a:pt x="451" y="774"/>
                    </a:cubicBezTo>
                    <a:cubicBezTo>
                      <a:pt x="451" y="776"/>
                      <a:pt x="452" y="781"/>
                      <a:pt x="454" y="782"/>
                    </a:cubicBezTo>
                    <a:cubicBezTo>
                      <a:pt x="455" y="782"/>
                      <a:pt x="455" y="788"/>
                      <a:pt x="456" y="790"/>
                    </a:cubicBezTo>
                    <a:cubicBezTo>
                      <a:pt x="456" y="790"/>
                      <a:pt x="456" y="790"/>
                      <a:pt x="457" y="791"/>
                    </a:cubicBezTo>
                    <a:cubicBezTo>
                      <a:pt x="457" y="791"/>
                      <a:pt x="456" y="792"/>
                      <a:pt x="456" y="793"/>
                    </a:cubicBezTo>
                    <a:cubicBezTo>
                      <a:pt x="456" y="793"/>
                      <a:pt x="457" y="794"/>
                      <a:pt x="457" y="795"/>
                    </a:cubicBezTo>
                    <a:cubicBezTo>
                      <a:pt x="457" y="795"/>
                      <a:pt x="457" y="796"/>
                      <a:pt x="457" y="797"/>
                    </a:cubicBezTo>
                    <a:cubicBezTo>
                      <a:pt x="457" y="799"/>
                      <a:pt x="461" y="798"/>
                      <a:pt x="461" y="802"/>
                    </a:cubicBezTo>
                    <a:cubicBezTo>
                      <a:pt x="462" y="804"/>
                      <a:pt x="459" y="806"/>
                      <a:pt x="462" y="808"/>
                    </a:cubicBezTo>
                    <a:cubicBezTo>
                      <a:pt x="463" y="809"/>
                      <a:pt x="465" y="806"/>
                      <a:pt x="466" y="808"/>
                    </a:cubicBezTo>
                    <a:cubicBezTo>
                      <a:pt x="467" y="810"/>
                      <a:pt x="468" y="808"/>
                      <a:pt x="469" y="808"/>
                    </a:cubicBezTo>
                    <a:cubicBezTo>
                      <a:pt x="470" y="809"/>
                      <a:pt x="469" y="810"/>
                      <a:pt x="471" y="810"/>
                    </a:cubicBezTo>
                    <a:cubicBezTo>
                      <a:pt x="472" y="811"/>
                      <a:pt x="471" y="809"/>
                      <a:pt x="472" y="809"/>
                    </a:cubicBezTo>
                    <a:cubicBezTo>
                      <a:pt x="471" y="809"/>
                      <a:pt x="473" y="812"/>
                      <a:pt x="473" y="811"/>
                    </a:cubicBezTo>
                    <a:cubicBezTo>
                      <a:pt x="473" y="812"/>
                      <a:pt x="476" y="811"/>
                      <a:pt x="476" y="811"/>
                    </a:cubicBezTo>
                    <a:cubicBezTo>
                      <a:pt x="476" y="811"/>
                      <a:pt x="478" y="810"/>
                      <a:pt x="479" y="811"/>
                    </a:cubicBezTo>
                    <a:cubicBezTo>
                      <a:pt x="480" y="811"/>
                      <a:pt x="480" y="813"/>
                      <a:pt x="481" y="814"/>
                    </a:cubicBezTo>
                    <a:cubicBezTo>
                      <a:pt x="482" y="815"/>
                      <a:pt x="482" y="813"/>
                      <a:pt x="483" y="814"/>
                    </a:cubicBezTo>
                    <a:cubicBezTo>
                      <a:pt x="484" y="815"/>
                      <a:pt x="483" y="816"/>
                      <a:pt x="482" y="815"/>
                    </a:cubicBezTo>
                    <a:cubicBezTo>
                      <a:pt x="483" y="816"/>
                      <a:pt x="488" y="818"/>
                      <a:pt x="484" y="818"/>
                    </a:cubicBezTo>
                    <a:cubicBezTo>
                      <a:pt x="485" y="818"/>
                      <a:pt x="487" y="819"/>
                      <a:pt x="487" y="820"/>
                    </a:cubicBezTo>
                    <a:cubicBezTo>
                      <a:pt x="488" y="820"/>
                      <a:pt x="489" y="821"/>
                      <a:pt x="487" y="820"/>
                    </a:cubicBezTo>
                    <a:cubicBezTo>
                      <a:pt x="487" y="822"/>
                      <a:pt x="489" y="821"/>
                      <a:pt x="490" y="820"/>
                    </a:cubicBezTo>
                    <a:cubicBezTo>
                      <a:pt x="489" y="821"/>
                      <a:pt x="488" y="819"/>
                      <a:pt x="490" y="819"/>
                    </a:cubicBezTo>
                    <a:cubicBezTo>
                      <a:pt x="490" y="819"/>
                      <a:pt x="491" y="820"/>
                      <a:pt x="491" y="820"/>
                    </a:cubicBezTo>
                    <a:cubicBezTo>
                      <a:pt x="492" y="818"/>
                      <a:pt x="492" y="820"/>
                      <a:pt x="493" y="820"/>
                    </a:cubicBezTo>
                    <a:cubicBezTo>
                      <a:pt x="493" y="820"/>
                      <a:pt x="493" y="821"/>
                      <a:pt x="493" y="821"/>
                    </a:cubicBezTo>
                    <a:cubicBezTo>
                      <a:pt x="494" y="821"/>
                      <a:pt x="494" y="821"/>
                      <a:pt x="494" y="822"/>
                    </a:cubicBezTo>
                    <a:cubicBezTo>
                      <a:pt x="494" y="821"/>
                      <a:pt x="495" y="821"/>
                      <a:pt x="494" y="820"/>
                    </a:cubicBezTo>
                    <a:cubicBezTo>
                      <a:pt x="495" y="821"/>
                      <a:pt x="495" y="822"/>
                      <a:pt x="496" y="821"/>
                    </a:cubicBezTo>
                    <a:cubicBezTo>
                      <a:pt x="496" y="822"/>
                      <a:pt x="496" y="822"/>
                      <a:pt x="496" y="822"/>
                    </a:cubicBezTo>
                    <a:cubicBezTo>
                      <a:pt x="497" y="822"/>
                      <a:pt x="498" y="822"/>
                      <a:pt x="497" y="823"/>
                    </a:cubicBezTo>
                    <a:cubicBezTo>
                      <a:pt x="499" y="823"/>
                      <a:pt x="498" y="823"/>
                      <a:pt x="499" y="824"/>
                    </a:cubicBezTo>
                    <a:cubicBezTo>
                      <a:pt x="499" y="823"/>
                      <a:pt x="499" y="822"/>
                      <a:pt x="500" y="822"/>
                    </a:cubicBezTo>
                    <a:cubicBezTo>
                      <a:pt x="500" y="822"/>
                      <a:pt x="500" y="822"/>
                      <a:pt x="500" y="823"/>
                    </a:cubicBezTo>
                    <a:cubicBezTo>
                      <a:pt x="502" y="822"/>
                      <a:pt x="501" y="823"/>
                      <a:pt x="501" y="824"/>
                    </a:cubicBezTo>
                    <a:cubicBezTo>
                      <a:pt x="502" y="824"/>
                      <a:pt x="503" y="825"/>
                      <a:pt x="503" y="826"/>
                    </a:cubicBezTo>
                    <a:cubicBezTo>
                      <a:pt x="504" y="826"/>
                      <a:pt x="504" y="827"/>
                      <a:pt x="504" y="827"/>
                    </a:cubicBezTo>
                    <a:cubicBezTo>
                      <a:pt x="504" y="827"/>
                      <a:pt x="506" y="828"/>
                      <a:pt x="506" y="827"/>
                    </a:cubicBezTo>
                    <a:cubicBezTo>
                      <a:pt x="506" y="827"/>
                      <a:pt x="506" y="826"/>
                      <a:pt x="507" y="828"/>
                    </a:cubicBezTo>
                    <a:cubicBezTo>
                      <a:pt x="508" y="826"/>
                      <a:pt x="508" y="830"/>
                      <a:pt x="510" y="832"/>
                    </a:cubicBezTo>
                    <a:cubicBezTo>
                      <a:pt x="510" y="831"/>
                      <a:pt x="510" y="830"/>
                      <a:pt x="510" y="830"/>
                    </a:cubicBezTo>
                    <a:cubicBezTo>
                      <a:pt x="510" y="830"/>
                      <a:pt x="510" y="830"/>
                      <a:pt x="511" y="830"/>
                    </a:cubicBezTo>
                    <a:cubicBezTo>
                      <a:pt x="512" y="831"/>
                      <a:pt x="511" y="832"/>
                      <a:pt x="511" y="832"/>
                    </a:cubicBezTo>
                    <a:cubicBezTo>
                      <a:pt x="511" y="832"/>
                      <a:pt x="512" y="834"/>
                      <a:pt x="513" y="834"/>
                    </a:cubicBezTo>
                    <a:cubicBezTo>
                      <a:pt x="513" y="834"/>
                      <a:pt x="514" y="834"/>
                      <a:pt x="515" y="834"/>
                    </a:cubicBezTo>
                    <a:cubicBezTo>
                      <a:pt x="515" y="834"/>
                      <a:pt x="516" y="836"/>
                      <a:pt x="516" y="836"/>
                    </a:cubicBezTo>
                    <a:cubicBezTo>
                      <a:pt x="517" y="836"/>
                      <a:pt x="517" y="835"/>
                      <a:pt x="517" y="834"/>
                    </a:cubicBezTo>
                    <a:cubicBezTo>
                      <a:pt x="518" y="835"/>
                      <a:pt x="518" y="835"/>
                      <a:pt x="518" y="836"/>
                    </a:cubicBezTo>
                    <a:cubicBezTo>
                      <a:pt x="519" y="836"/>
                      <a:pt x="520" y="835"/>
                      <a:pt x="520" y="834"/>
                    </a:cubicBezTo>
                    <a:cubicBezTo>
                      <a:pt x="520" y="834"/>
                      <a:pt x="520" y="835"/>
                      <a:pt x="520" y="835"/>
                    </a:cubicBezTo>
                    <a:cubicBezTo>
                      <a:pt x="522" y="835"/>
                      <a:pt x="522" y="835"/>
                      <a:pt x="523" y="834"/>
                    </a:cubicBezTo>
                    <a:cubicBezTo>
                      <a:pt x="524" y="835"/>
                      <a:pt x="524" y="836"/>
                      <a:pt x="523" y="837"/>
                    </a:cubicBezTo>
                    <a:cubicBezTo>
                      <a:pt x="524" y="836"/>
                      <a:pt x="525" y="837"/>
                      <a:pt x="526" y="836"/>
                    </a:cubicBezTo>
                    <a:cubicBezTo>
                      <a:pt x="527" y="836"/>
                      <a:pt x="526" y="835"/>
                      <a:pt x="527" y="835"/>
                    </a:cubicBezTo>
                    <a:cubicBezTo>
                      <a:pt x="527" y="835"/>
                      <a:pt x="527" y="835"/>
                      <a:pt x="527" y="835"/>
                    </a:cubicBezTo>
                    <a:cubicBezTo>
                      <a:pt x="528" y="835"/>
                      <a:pt x="529" y="834"/>
                      <a:pt x="529" y="835"/>
                    </a:cubicBezTo>
                    <a:cubicBezTo>
                      <a:pt x="530" y="836"/>
                      <a:pt x="531" y="835"/>
                      <a:pt x="532" y="836"/>
                    </a:cubicBezTo>
                    <a:cubicBezTo>
                      <a:pt x="532" y="835"/>
                      <a:pt x="532" y="835"/>
                      <a:pt x="532" y="835"/>
                    </a:cubicBezTo>
                    <a:cubicBezTo>
                      <a:pt x="533" y="835"/>
                      <a:pt x="533" y="836"/>
                      <a:pt x="534" y="835"/>
                    </a:cubicBezTo>
                    <a:cubicBezTo>
                      <a:pt x="534" y="837"/>
                      <a:pt x="535" y="836"/>
                      <a:pt x="535" y="835"/>
                    </a:cubicBezTo>
                    <a:cubicBezTo>
                      <a:pt x="536" y="835"/>
                      <a:pt x="536" y="835"/>
                      <a:pt x="536" y="835"/>
                    </a:cubicBezTo>
                    <a:cubicBezTo>
                      <a:pt x="537" y="836"/>
                      <a:pt x="538" y="836"/>
                      <a:pt x="539" y="835"/>
                    </a:cubicBezTo>
                    <a:cubicBezTo>
                      <a:pt x="539" y="836"/>
                      <a:pt x="539" y="836"/>
                      <a:pt x="539" y="836"/>
                    </a:cubicBezTo>
                    <a:cubicBezTo>
                      <a:pt x="539" y="836"/>
                      <a:pt x="540" y="835"/>
                      <a:pt x="540" y="835"/>
                    </a:cubicBezTo>
                    <a:cubicBezTo>
                      <a:pt x="541" y="836"/>
                      <a:pt x="540" y="836"/>
                      <a:pt x="542" y="837"/>
                    </a:cubicBezTo>
                    <a:cubicBezTo>
                      <a:pt x="541" y="837"/>
                      <a:pt x="543" y="835"/>
                      <a:pt x="543" y="838"/>
                    </a:cubicBezTo>
                    <a:cubicBezTo>
                      <a:pt x="544" y="838"/>
                      <a:pt x="544" y="838"/>
                      <a:pt x="544" y="838"/>
                    </a:cubicBezTo>
                    <a:cubicBezTo>
                      <a:pt x="544" y="837"/>
                      <a:pt x="546" y="837"/>
                      <a:pt x="547" y="838"/>
                    </a:cubicBezTo>
                    <a:cubicBezTo>
                      <a:pt x="547" y="838"/>
                      <a:pt x="547" y="838"/>
                      <a:pt x="547" y="837"/>
                    </a:cubicBezTo>
                    <a:cubicBezTo>
                      <a:pt x="547" y="837"/>
                      <a:pt x="548" y="837"/>
                      <a:pt x="549" y="837"/>
                    </a:cubicBezTo>
                    <a:cubicBezTo>
                      <a:pt x="548" y="839"/>
                      <a:pt x="548" y="838"/>
                      <a:pt x="549" y="839"/>
                    </a:cubicBezTo>
                    <a:cubicBezTo>
                      <a:pt x="549" y="839"/>
                      <a:pt x="550" y="837"/>
                      <a:pt x="550" y="838"/>
                    </a:cubicBezTo>
                    <a:cubicBezTo>
                      <a:pt x="550" y="838"/>
                      <a:pt x="550" y="839"/>
                      <a:pt x="550" y="839"/>
                    </a:cubicBezTo>
                    <a:cubicBezTo>
                      <a:pt x="551" y="839"/>
                      <a:pt x="552" y="840"/>
                      <a:pt x="550" y="841"/>
                    </a:cubicBezTo>
                    <a:cubicBezTo>
                      <a:pt x="552" y="841"/>
                      <a:pt x="551" y="842"/>
                      <a:pt x="552" y="843"/>
                    </a:cubicBezTo>
                    <a:cubicBezTo>
                      <a:pt x="553" y="844"/>
                      <a:pt x="554" y="842"/>
                      <a:pt x="553" y="844"/>
                    </a:cubicBezTo>
                    <a:cubicBezTo>
                      <a:pt x="553" y="845"/>
                      <a:pt x="554" y="844"/>
                      <a:pt x="554" y="844"/>
                    </a:cubicBezTo>
                    <a:cubicBezTo>
                      <a:pt x="554" y="844"/>
                      <a:pt x="554" y="845"/>
                      <a:pt x="553" y="845"/>
                    </a:cubicBezTo>
                    <a:cubicBezTo>
                      <a:pt x="555" y="846"/>
                      <a:pt x="555" y="845"/>
                      <a:pt x="556" y="845"/>
                    </a:cubicBezTo>
                    <a:cubicBezTo>
                      <a:pt x="556" y="846"/>
                      <a:pt x="556" y="846"/>
                      <a:pt x="556" y="846"/>
                    </a:cubicBezTo>
                    <a:cubicBezTo>
                      <a:pt x="556" y="846"/>
                      <a:pt x="556" y="846"/>
                      <a:pt x="557" y="846"/>
                    </a:cubicBezTo>
                    <a:cubicBezTo>
                      <a:pt x="557" y="848"/>
                      <a:pt x="557" y="850"/>
                      <a:pt x="559" y="848"/>
                    </a:cubicBezTo>
                    <a:cubicBezTo>
                      <a:pt x="559" y="848"/>
                      <a:pt x="559" y="849"/>
                      <a:pt x="559" y="850"/>
                    </a:cubicBezTo>
                    <a:cubicBezTo>
                      <a:pt x="560" y="849"/>
                      <a:pt x="560" y="850"/>
                      <a:pt x="561" y="849"/>
                    </a:cubicBezTo>
                    <a:cubicBezTo>
                      <a:pt x="560" y="849"/>
                      <a:pt x="560" y="850"/>
                      <a:pt x="560" y="850"/>
                    </a:cubicBezTo>
                    <a:cubicBezTo>
                      <a:pt x="561" y="850"/>
                      <a:pt x="561" y="849"/>
                      <a:pt x="561" y="849"/>
                    </a:cubicBezTo>
                    <a:cubicBezTo>
                      <a:pt x="561" y="850"/>
                      <a:pt x="561" y="850"/>
                      <a:pt x="561" y="851"/>
                    </a:cubicBezTo>
                    <a:cubicBezTo>
                      <a:pt x="562" y="851"/>
                      <a:pt x="562" y="850"/>
                      <a:pt x="562" y="850"/>
                    </a:cubicBezTo>
                    <a:cubicBezTo>
                      <a:pt x="562" y="851"/>
                      <a:pt x="562" y="851"/>
                      <a:pt x="562" y="851"/>
                    </a:cubicBezTo>
                    <a:cubicBezTo>
                      <a:pt x="563" y="852"/>
                      <a:pt x="564" y="854"/>
                      <a:pt x="564" y="851"/>
                    </a:cubicBezTo>
                    <a:cubicBezTo>
                      <a:pt x="565" y="852"/>
                      <a:pt x="565" y="852"/>
                      <a:pt x="564" y="853"/>
                    </a:cubicBezTo>
                    <a:cubicBezTo>
                      <a:pt x="566" y="853"/>
                      <a:pt x="566" y="852"/>
                      <a:pt x="567" y="851"/>
                    </a:cubicBezTo>
                    <a:cubicBezTo>
                      <a:pt x="567" y="850"/>
                      <a:pt x="566" y="849"/>
                      <a:pt x="567" y="849"/>
                    </a:cubicBezTo>
                    <a:cubicBezTo>
                      <a:pt x="566" y="847"/>
                      <a:pt x="567" y="846"/>
                      <a:pt x="568" y="845"/>
                    </a:cubicBezTo>
                    <a:cubicBezTo>
                      <a:pt x="568" y="846"/>
                      <a:pt x="569" y="846"/>
                      <a:pt x="569" y="846"/>
                    </a:cubicBezTo>
                    <a:cubicBezTo>
                      <a:pt x="569" y="846"/>
                      <a:pt x="569" y="846"/>
                      <a:pt x="569" y="846"/>
                    </a:cubicBezTo>
                    <a:cubicBezTo>
                      <a:pt x="569" y="846"/>
                      <a:pt x="569" y="847"/>
                      <a:pt x="569" y="847"/>
                    </a:cubicBezTo>
                    <a:cubicBezTo>
                      <a:pt x="569" y="846"/>
                      <a:pt x="570" y="845"/>
                      <a:pt x="570" y="846"/>
                    </a:cubicBezTo>
                    <a:cubicBezTo>
                      <a:pt x="571" y="845"/>
                      <a:pt x="573" y="845"/>
                      <a:pt x="572" y="843"/>
                    </a:cubicBezTo>
                    <a:cubicBezTo>
                      <a:pt x="573" y="845"/>
                      <a:pt x="574" y="844"/>
                      <a:pt x="576" y="843"/>
                    </a:cubicBezTo>
                    <a:cubicBezTo>
                      <a:pt x="577" y="843"/>
                      <a:pt x="578" y="843"/>
                      <a:pt x="580" y="843"/>
                    </a:cubicBezTo>
                    <a:cubicBezTo>
                      <a:pt x="580" y="843"/>
                      <a:pt x="580" y="844"/>
                      <a:pt x="580" y="844"/>
                    </a:cubicBezTo>
                    <a:cubicBezTo>
                      <a:pt x="581" y="843"/>
                      <a:pt x="580" y="837"/>
                      <a:pt x="580" y="835"/>
                    </a:cubicBezTo>
                    <a:cubicBezTo>
                      <a:pt x="578" y="835"/>
                      <a:pt x="577" y="837"/>
                      <a:pt x="575" y="837"/>
                    </a:cubicBezTo>
                    <a:cubicBezTo>
                      <a:pt x="577" y="838"/>
                      <a:pt x="578" y="836"/>
                      <a:pt x="579" y="835"/>
                    </a:cubicBezTo>
                    <a:cubicBezTo>
                      <a:pt x="579" y="836"/>
                      <a:pt x="579" y="837"/>
                      <a:pt x="579" y="838"/>
                    </a:cubicBezTo>
                    <a:cubicBezTo>
                      <a:pt x="579" y="838"/>
                      <a:pt x="579" y="838"/>
                      <a:pt x="579" y="838"/>
                    </a:cubicBezTo>
                    <a:cubicBezTo>
                      <a:pt x="579" y="838"/>
                      <a:pt x="579" y="839"/>
                      <a:pt x="580" y="840"/>
                    </a:cubicBezTo>
                    <a:cubicBezTo>
                      <a:pt x="578" y="839"/>
                      <a:pt x="578" y="841"/>
                      <a:pt x="577" y="841"/>
                    </a:cubicBezTo>
                    <a:cubicBezTo>
                      <a:pt x="577" y="841"/>
                      <a:pt x="577" y="841"/>
                      <a:pt x="577" y="841"/>
                    </a:cubicBezTo>
                    <a:cubicBezTo>
                      <a:pt x="576" y="841"/>
                      <a:pt x="575" y="843"/>
                      <a:pt x="574" y="842"/>
                    </a:cubicBezTo>
                    <a:cubicBezTo>
                      <a:pt x="574" y="842"/>
                      <a:pt x="574" y="840"/>
                      <a:pt x="574" y="839"/>
                    </a:cubicBezTo>
                    <a:cubicBezTo>
                      <a:pt x="574" y="840"/>
                      <a:pt x="574" y="840"/>
                      <a:pt x="574" y="840"/>
                    </a:cubicBezTo>
                    <a:cubicBezTo>
                      <a:pt x="574" y="840"/>
                      <a:pt x="574" y="839"/>
                      <a:pt x="574" y="839"/>
                    </a:cubicBezTo>
                    <a:cubicBezTo>
                      <a:pt x="573" y="839"/>
                      <a:pt x="572" y="840"/>
                      <a:pt x="572" y="840"/>
                    </a:cubicBezTo>
                    <a:cubicBezTo>
                      <a:pt x="571" y="840"/>
                      <a:pt x="570" y="841"/>
                      <a:pt x="570" y="842"/>
                    </a:cubicBezTo>
                    <a:cubicBezTo>
                      <a:pt x="570" y="842"/>
                      <a:pt x="570" y="842"/>
                      <a:pt x="570" y="842"/>
                    </a:cubicBezTo>
                    <a:cubicBezTo>
                      <a:pt x="570" y="842"/>
                      <a:pt x="570" y="842"/>
                      <a:pt x="569" y="842"/>
                    </a:cubicBezTo>
                    <a:cubicBezTo>
                      <a:pt x="570" y="840"/>
                      <a:pt x="572" y="840"/>
                      <a:pt x="573" y="839"/>
                    </a:cubicBezTo>
                    <a:cubicBezTo>
                      <a:pt x="575" y="837"/>
                      <a:pt x="574" y="837"/>
                      <a:pt x="575" y="835"/>
                    </a:cubicBezTo>
                    <a:cubicBezTo>
                      <a:pt x="575" y="835"/>
                      <a:pt x="576" y="836"/>
                      <a:pt x="576" y="836"/>
                    </a:cubicBezTo>
                    <a:cubicBezTo>
                      <a:pt x="576" y="836"/>
                      <a:pt x="576" y="835"/>
                      <a:pt x="576" y="835"/>
                    </a:cubicBezTo>
                    <a:cubicBezTo>
                      <a:pt x="576" y="835"/>
                      <a:pt x="577" y="836"/>
                      <a:pt x="577" y="836"/>
                    </a:cubicBezTo>
                    <a:cubicBezTo>
                      <a:pt x="577" y="836"/>
                      <a:pt x="577" y="835"/>
                      <a:pt x="577" y="834"/>
                    </a:cubicBezTo>
                    <a:cubicBezTo>
                      <a:pt x="576" y="833"/>
                      <a:pt x="574" y="834"/>
                      <a:pt x="573" y="833"/>
                    </a:cubicBezTo>
                    <a:cubicBezTo>
                      <a:pt x="572" y="832"/>
                      <a:pt x="571" y="831"/>
                      <a:pt x="570" y="830"/>
                    </a:cubicBezTo>
                    <a:cubicBezTo>
                      <a:pt x="570" y="830"/>
                      <a:pt x="571" y="830"/>
                      <a:pt x="571" y="830"/>
                    </a:cubicBezTo>
                    <a:cubicBezTo>
                      <a:pt x="571" y="830"/>
                      <a:pt x="572" y="830"/>
                      <a:pt x="572" y="831"/>
                    </a:cubicBezTo>
                    <a:cubicBezTo>
                      <a:pt x="571" y="829"/>
                      <a:pt x="570" y="827"/>
                      <a:pt x="570" y="826"/>
                    </a:cubicBezTo>
                    <a:cubicBezTo>
                      <a:pt x="571" y="826"/>
                      <a:pt x="571" y="826"/>
                      <a:pt x="571" y="826"/>
                    </a:cubicBezTo>
                    <a:cubicBezTo>
                      <a:pt x="571" y="825"/>
                      <a:pt x="571" y="823"/>
                      <a:pt x="570" y="823"/>
                    </a:cubicBezTo>
                    <a:cubicBezTo>
                      <a:pt x="569" y="822"/>
                      <a:pt x="569" y="824"/>
                      <a:pt x="569" y="826"/>
                    </a:cubicBezTo>
                    <a:cubicBezTo>
                      <a:pt x="568" y="825"/>
                      <a:pt x="568" y="824"/>
                      <a:pt x="568" y="823"/>
                    </a:cubicBezTo>
                    <a:cubicBezTo>
                      <a:pt x="568" y="823"/>
                      <a:pt x="568" y="823"/>
                      <a:pt x="568" y="824"/>
                    </a:cubicBezTo>
                    <a:cubicBezTo>
                      <a:pt x="569" y="822"/>
                      <a:pt x="568" y="821"/>
                      <a:pt x="570" y="821"/>
                    </a:cubicBezTo>
                    <a:cubicBezTo>
                      <a:pt x="570" y="821"/>
                      <a:pt x="570" y="821"/>
                      <a:pt x="570" y="820"/>
                    </a:cubicBezTo>
                    <a:cubicBezTo>
                      <a:pt x="570" y="820"/>
                      <a:pt x="570" y="820"/>
                      <a:pt x="571" y="820"/>
                    </a:cubicBezTo>
                    <a:cubicBezTo>
                      <a:pt x="570" y="820"/>
                      <a:pt x="568" y="821"/>
                      <a:pt x="569" y="819"/>
                    </a:cubicBezTo>
                    <a:cubicBezTo>
                      <a:pt x="569" y="819"/>
                      <a:pt x="570" y="819"/>
                      <a:pt x="570" y="819"/>
                    </a:cubicBezTo>
                    <a:cubicBezTo>
                      <a:pt x="570" y="819"/>
                      <a:pt x="570" y="818"/>
                      <a:pt x="570" y="818"/>
                    </a:cubicBezTo>
                    <a:cubicBezTo>
                      <a:pt x="569" y="819"/>
                      <a:pt x="569" y="819"/>
                      <a:pt x="568" y="819"/>
                    </a:cubicBezTo>
                    <a:cubicBezTo>
                      <a:pt x="568" y="818"/>
                      <a:pt x="568" y="817"/>
                      <a:pt x="568" y="815"/>
                    </a:cubicBezTo>
                    <a:cubicBezTo>
                      <a:pt x="568" y="814"/>
                      <a:pt x="569" y="813"/>
                      <a:pt x="569" y="812"/>
                    </a:cubicBezTo>
                    <a:cubicBezTo>
                      <a:pt x="568" y="812"/>
                      <a:pt x="568" y="813"/>
                      <a:pt x="567" y="814"/>
                    </a:cubicBezTo>
                    <a:cubicBezTo>
                      <a:pt x="566" y="812"/>
                      <a:pt x="569" y="813"/>
                      <a:pt x="568" y="811"/>
                    </a:cubicBezTo>
                    <a:cubicBezTo>
                      <a:pt x="568" y="810"/>
                      <a:pt x="565" y="811"/>
                      <a:pt x="565" y="812"/>
                    </a:cubicBezTo>
                    <a:cubicBezTo>
                      <a:pt x="565" y="811"/>
                      <a:pt x="567" y="808"/>
                      <a:pt x="565" y="810"/>
                    </a:cubicBezTo>
                    <a:cubicBezTo>
                      <a:pt x="565" y="809"/>
                      <a:pt x="565" y="809"/>
                      <a:pt x="565" y="808"/>
                    </a:cubicBezTo>
                    <a:cubicBezTo>
                      <a:pt x="564" y="809"/>
                      <a:pt x="564" y="809"/>
                      <a:pt x="563" y="810"/>
                    </a:cubicBezTo>
                    <a:cubicBezTo>
                      <a:pt x="564" y="809"/>
                      <a:pt x="564" y="808"/>
                      <a:pt x="565" y="807"/>
                    </a:cubicBezTo>
                    <a:cubicBezTo>
                      <a:pt x="564" y="807"/>
                      <a:pt x="564" y="807"/>
                      <a:pt x="563" y="806"/>
                    </a:cubicBezTo>
                    <a:cubicBezTo>
                      <a:pt x="563" y="808"/>
                      <a:pt x="562" y="808"/>
                      <a:pt x="561" y="808"/>
                    </a:cubicBezTo>
                    <a:cubicBezTo>
                      <a:pt x="562" y="807"/>
                      <a:pt x="562" y="808"/>
                      <a:pt x="562" y="807"/>
                    </a:cubicBezTo>
                    <a:cubicBezTo>
                      <a:pt x="562" y="807"/>
                      <a:pt x="562" y="807"/>
                      <a:pt x="562" y="807"/>
                    </a:cubicBezTo>
                    <a:cubicBezTo>
                      <a:pt x="563" y="806"/>
                      <a:pt x="563" y="805"/>
                      <a:pt x="563" y="804"/>
                    </a:cubicBezTo>
                    <a:cubicBezTo>
                      <a:pt x="562" y="803"/>
                      <a:pt x="561" y="805"/>
                      <a:pt x="560" y="804"/>
                    </a:cubicBezTo>
                    <a:cubicBezTo>
                      <a:pt x="560" y="804"/>
                      <a:pt x="561" y="803"/>
                      <a:pt x="561" y="802"/>
                    </a:cubicBezTo>
                    <a:cubicBezTo>
                      <a:pt x="561" y="803"/>
                      <a:pt x="561" y="803"/>
                      <a:pt x="561" y="804"/>
                    </a:cubicBezTo>
                    <a:cubicBezTo>
                      <a:pt x="562" y="803"/>
                      <a:pt x="562" y="803"/>
                      <a:pt x="563" y="804"/>
                    </a:cubicBezTo>
                    <a:cubicBezTo>
                      <a:pt x="563" y="803"/>
                      <a:pt x="563" y="803"/>
                      <a:pt x="563" y="802"/>
                    </a:cubicBezTo>
                    <a:cubicBezTo>
                      <a:pt x="562" y="803"/>
                      <a:pt x="562" y="802"/>
                      <a:pt x="562" y="803"/>
                    </a:cubicBezTo>
                    <a:cubicBezTo>
                      <a:pt x="563" y="802"/>
                      <a:pt x="563" y="802"/>
                      <a:pt x="563" y="801"/>
                    </a:cubicBezTo>
                    <a:cubicBezTo>
                      <a:pt x="561" y="802"/>
                      <a:pt x="559" y="800"/>
                      <a:pt x="560" y="800"/>
                    </a:cubicBezTo>
                    <a:cubicBezTo>
                      <a:pt x="561" y="800"/>
                      <a:pt x="562" y="803"/>
                      <a:pt x="563" y="800"/>
                    </a:cubicBezTo>
                    <a:cubicBezTo>
                      <a:pt x="563" y="800"/>
                      <a:pt x="562" y="800"/>
                      <a:pt x="562" y="800"/>
                    </a:cubicBezTo>
                    <a:cubicBezTo>
                      <a:pt x="563" y="798"/>
                      <a:pt x="562" y="798"/>
                      <a:pt x="563" y="796"/>
                    </a:cubicBezTo>
                    <a:cubicBezTo>
                      <a:pt x="563" y="796"/>
                      <a:pt x="563" y="796"/>
                      <a:pt x="563" y="796"/>
                    </a:cubicBezTo>
                    <a:cubicBezTo>
                      <a:pt x="563" y="798"/>
                      <a:pt x="564" y="799"/>
                      <a:pt x="564" y="801"/>
                    </a:cubicBezTo>
                    <a:cubicBezTo>
                      <a:pt x="566" y="800"/>
                      <a:pt x="562" y="793"/>
                      <a:pt x="562" y="791"/>
                    </a:cubicBezTo>
                    <a:cubicBezTo>
                      <a:pt x="561" y="787"/>
                      <a:pt x="562" y="780"/>
                      <a:pt x="559" y="777"/>
                    </a:cubicBezTo>
                    <a:cubicBezTo>
                      <a:pt x="559" y="776"/>
                      <a:pt x="557" y="774"/>
                      <a:pt x="556" y="774"/>
                    </a:cubicBezTo>
                    <a:cubicBezTo>
                      <a:pt x="556" y="774"/>
                      <a:pt x="556" y="775"/>
                      <a:pt x="556" y="775"/>
                    </a:cubicBezTo>
                    <a:cubicBezTo>
                      <a:pt x="555" y="774"/>
                      <a:pt x="555" y="773"/>
                      <a:pt x="555" y="772"/>
                    </a:cubicBezTo>
                    <a:cubicBezTo>
                      <a:pt x="556" y="772"/>
                      <a:pt x="555" y="771"/>
                      <a:pt x="555" y="770"/>
                    </a:cubicBezTo>
                    <a:cubicBezTo>
                      <a:pt x="555" y="769"/>
                      <a:pt x="556" y="769"/>
                      <a:pt x="556" y="768"/>
                    </a:cubicBezTo>
                    <a:cubicBezTo>
                      <a:pt x="557" y="769"/>
                      <a:pt x="559" y="773"/>
                      <a:pt x="560" y="772"/>
                    </a:cubicBezTo>
                    <a:cubicBezTo>
                      <a:pt x="561" y="771"/>
                      <a:pt x="559" y="769"/>
                      <a:pt x="558" y="768"/>
                    </a:cubicBezTo>
                    <a:cubicBezTo>
                      <a:pt x="558" y="768"/>
                      <a:pt x="558" y="769"/>
                      <a:pt x="559" y="770"/>
                    </a:cubicBezTo>
                    <a:cubicBezTo>
                      <a:pt x="556" y="771"/>
                      <a:pt x="555" y="764"/>
                      <a:pt x="555" y="763"/>
                    </a:cubicBezTo>
                    <a:cubicBezTo>
                      <a:pt x="555" y="763"/>
                      <a:pt x="555" y="762"/>
                      <a:pt x="555" y="762"/>
                    </a:cubicBezTo>
                    <a:cubicBezTo>
                      <a:pt x="555" y="762"/>
                      <a:pt x="555" y="762"/>
                      <a:pt x="555" y="762"/>
                    </a:cubicBezTo>
                    <a:cubicBezTo>
                      <a:pt x="555" y="759"/>
                      <a:pt x="558" y="760"/>
                      <a:pt x="560" y="760"/>
                    </a:cubicBezTo>
                    <a:cubicBezTo>
                      <a:pt x="560" y="758"/>
                      <a:pt x="559" y="757"/>
                      <a:pt x="559" y="756"/>
                    </a:cubicBezTo>
                    <a:cubicBezTo>
                      <a:pt x="559" y="756"/>
                      <a:pt x="559" y="756"/>
                      <a:pt x="559" y="756"/>
                    </a:cubicBezTo>
                    <a:cubicBezTo>
                      <a:pt x="559" y="756"/>
                      <a:pt x="560" y="756"/>
                      <a:pt x="559" y="756"/>
                    </a:cubicBezTo>
                    <a:cubicBezTo>
                      <a:pt x="561" y="755"/>
                      <a:pt x="558" y="753"/>
                      <a:pt x="560" y="752"/>
                    </a:cubicBezTo>
                    <a:cubicBezTo>
                      <a:pt x="562" y="753"/>
                      <a:pt x="562" y="749"/>
                      <a:pt x="562" y="747"/>
                    </a:cubicBezTo>
                    <a:cubicBezTo>
                      <a:pt x="562" y="748"/>
                      <a:pt x="562" y="748"/>
                      <a:pt x="562" y="749"/>
                    </a:cubicBezTo>
                    <a:cubicBezTo>
                      <a:pt x="561" y="747"/>
                      <a:pt x="562" y="746"/>
                      <a:pt x="562" y="744"/>
                    </a:cubicBezTo>
                    <a:cubicBezTo>
                      <a:pt x="562" y="742"/>
                      <a:pt x="561" y="741"/>
                      <a:pt x="563" y="741"/>
                    </a:cubicBezTo>
                    <a:cubicBezTo>
                      <a:pt x="563" y="742"/>
                      <a:pt x="563" y="742"/>
                      <a:pt x="563" y="743"/>
                    </a:cubicBezTo>
                    <a:cubicBezTo>
                      <a:pt x="564" y="739"/>
                      <a:pt x="564" y="735"/>
                      <a:pt x="565" y="731"/>
                    </a:cubicBezTo>
                    <a:cubicBezTo>
                      <a:pt x="566" y="728"/>
                      <a:pt x="567" y="724"/>
                      <a:pt x="568" y="721"/>
                    </a:cubicBezTo>
                    <a:cubicBezTo>
                      <a:pt x="569" y="717"/>
                      <a:pt x="570" y="714"/>
                      <a:pt x="571" y="710"/>
                    </a:cubicBezTo>
                    <a:cubicBezTo>
                      <a:pt x="572" y="709"/>
                      <a:pt x="573" y="705"/>
                      <a:pt x="574" y="705"/>
                    </a:cubicBezTo>
                    <a:cubicBezTo>
                      <a:pt x="574" y="704"/>
                      <a:pt x="568" y="702"/>
                      <a:pt x="567" y="701"/>
                    </a:cubicBezTo>
                    <a:cubicBezTo>
                      <a:pt x="566" y="700"/>
                      <a:pt x="565" y="697"/>
                      <a:pt x="565" y="696"/>
                    </a:cubicBezTo>
                    <a:cubicBezTo>
                      <a:pt x="566" y="693"/>
                      <a:pt x="568" y="690"/>
                      <a:pt x="571" y="690"/>
                    </a:cubicBezTo>
                    <a:cubicBezTo>
                      <a:pt x="574" y="689"/>
                      <a:pt x="574" y="692"/>
                      <a:pt x="576" y="692"/>
                    </a:cubicBezTo>
                    <a:cubicBezTo>
                      <a:pt x="576" y="693"/>
                      <a:pt x="575" y="693"/>
                      <a:pt x="574" y="693"/>
                    </a:cubicBezTo>
                    <a:cubicBezTo>
                      <a:pt x="577" y="695"/>
                      <a:pt x="577" y="694"/>
                      <a:pt x="578" y="692"/>
                    </a:cubicBezTo>
                    <a:cubicBezTo>
                      <a:pt x="579" y="690"/>
                      <a:pt x="581" y="689"/>
                      <a:pt x="582" y="686"/>
                    </a:cubicBezTo>
                    <a:cubicBezTo>
                      <a:pt x="584" y="683"/>
                      <a:pt x="585" y="680"/>
                      <a:pt x="587" y="677"/>
                    </a:cubicBezTo>
                    <a:cubicBezTo>
                      <a:pt x="587" y="678"/>
                      <a:pt x="587" y="677"/>
                      <a:pt x="588" y="678"/>
                    </a:cubicBezTo>
                    <a:cubicBezTo>
                      <a:pt x="588" y="676"/>
                      <a:pt x="587" y="670"/>
                      <a:pt x="589" y="669"/>
                    </a:cubicBezTo>
                    <a:cubicBezTo>
                      <a:pt x="589" y="669"/>
                      <a:pt x="591" y="670"/>
                      <a:pt x="592" y="670"/>
                    </a:cubicBezTo>
                    <a:cubicBezTo>
                      <a:pt x="593" y="670"/>
                      <a:pt x="594" y="669"/>
                      <a:pt x="595" y="668"/>
                    </a:cubicBezTo>
                    <a:cubicBezTo>
                      <a:pt x="595" y="669"/>
                      <a:pt x="595" y="669"/>
                      <a:pt x="595" y="670"/>
                    </a:cubicBezTo>
                    <a:cubicBezTo>
                      <a:pt x="596" y="669"/>
                      <a:pt x="597" y="668"/>
                      <a:pt x="597" y="667"/>
                    </a:cubicBezTo>
                    <a:cubicBezTo>
                      <a:pt x="595" y="667"/>
                      <a:pt x="599" y="664"/>
                      <a:pt x="600" y="663"/>
                    </a:cubicBezTo>
                    <a:cubicBezTo>
                      <a:pt x="603" y="661"/>
                      <a:pt x="602" y="662"/>
                      <a:pt x="602" y="659"/>
                    </a:cubicBezTo>
                    <a:cubicBezTo>
                      <a:pt x="601" y="658"/>
                      <a:pt x="601" y="657"/>
                      <a:pt x="601" y="656"/>
                    </a:cubicBezTo>
                    <a:cubicBezTo>
                      <a:pt x="601" y="655"/>
                      <a:pt x="602" y="655"/>
                      <a:pt x="602" y="654"/>
                    </a:cubicBezTo>
                    <a:cubicBezTo>
                      <a:pt x="602" y="651"/>
                      <a:pt x="602" y="648"/>
                      <a:pt x="604" y="646"/>
                    </a:cubicBezTo>
                    <a:cubicBezTo>
                      <a:pt x="605" y="648"/>
                      <a:pt x="606" y="647"/>
                      <a:pt x="607" y="648"/>
                    </a:cubicBezTo>
                    <a:cubicBezTo>
                      <a:pt x="608" y="648"/>
                      <a:pt x="607" y="650"/>
                      <a:pt x="607" y="651"/>
                    </a:cubicBezTo>
                    <a:cubicBezTo>
                      <a:pt x="608" y="654"/>
                      <a:pt x="608" y="654"/>
                      <a:pt x="610" y="652"/>
                    </a:cubicBezTo>
                    <a:cubicBezTo>
                      <a:pt x="610" y="653"/>
                      <a:pt x="610" y="653"/>
                      <a:pt x="609" y="654"/>
                    </a:cubicBezTo>
                    <a:cubicBezTo>
                      <a:pt x="609" y="654"/>
                      <a:pt x="610" y="654"/>
                      <a:pt x="611" y="654"/>
                    </a:cubicBezTo>
                    <a:cubicBezTo>
                      <a:pt x="610" y="654"/>
                      <a:pt x="610" y="655"/>
                      <a:pt x="610" y="655"/>
                    </a:cubicBezTo>
                    <a:cubicBezTo>
                      <a:pt x="612" y="655"/>
                      <a:pt x="618" y="650"/>
                      <a:pt x="620" y="648"/>
                    </a:cubicBezTo>
                    <a:cubicBezTo>
                      <a:pt x="623" y="647"/>
                      <a:pt x="627" y="646"/>
                      <a:pt x="625" y="643"/>
                    </a:cubicBezTo>
                    <a:cubicBezTo>
                      <a:pt x="625" y="643"/>
                      <a:pt x="624" y="643"/>
                      <a:pt x="624" y="644"/>
                    </a:cubicBezTo>
                    <a:cubicBezTo>
                      <a:pt x="624" y="643"/>
                      <a:pt x="624" y="642"/>
                      <a:pt x="624" y="642"/>
                    </a:cubicBezTo>
                    <a:cubicBezTo>
                      <a:pt x="624" y="642"/>
                      <a:pt x="624" y="643"/>
                      <a:pt x="624" y="643"/>
                    </a:cubicBezTo>
                    <a:cubicBezTo>
                      <a:pt x="623" y="642"/>
                      <a:pt x="617" y="636"/>
                      <a:pt x="619" y="636"/>
                    </a:cubicBezTo>
                    <a:cubicBezTo>
                      <a:pt x="621" y="635"/>
                      <a:pt x="624" y="633"/>
                      <a:pt x="626" y="632"/>
                    </a:cubicBezTo>
                    <a:cubicBezTo>
                      <a:pt x="628" y="630"/>
                      <a:pt x="632" y="629"/>
                      <a:pt x="633" y="627"/>
                    </a:cubicBezTo>
                    <a:cubicBezTo>
                      <a:pt x="635" y="628"/>
                      <a:pt x="637" y="629"/>
                      <a:pt x="637" y="631"/>
                    </a:cubicBezTo>
                    <a:cubicBezTo>
                      <a:pt x="637" y="632"/>
                      <a:pt x="636" y="632"/>
                      <a:pt x="636" y="633"/>
                    </a:cubicBezTo>
                    <a:cubicBezTo>
                      <a:pt x="636" y="633"/>
                      <a:pt x="636" y="634"/>
                      <a:pt x="636" y="634"/>
                    </a:cubicBezTo>
                    <a:cubicBezTo>
                      <a:pt x="638" y="633"/>
                      <a:pt x="648" y="627"/>
                      <a:pt x="649" y="629"/>
                    </a:cubicBezTo>
                    <a:cubicBezTo>
                      <a:pt x="650" y="628"/>
                      <a:pt x="650" y="628"/>
                      <a:pt x="651" y="627"/>
                    </a:cubicBezTo>
                    <a:cubicBezTo>
                      <a:pt x="651" y="627"/>
                      <a:pt x="651" y="628"/>
                      <a:pt x="652" y="628"/>
                    </a:cubicBezTo>
                    <a:cubicBezTo>
                      <a:pt x="650" y="630"/>
                      <a:pt x="652" y="631"/>
                      <a:pt x="650" y="633"/>
                    </a:cubicBezTo>
                    <a:cubicBezTo>
                      <a:pt x="646" y="634"/>
                      <a:pt x="643" y="636"/>
                      <a:pt x="640" y="637"/>
                    </a:cubicBezTo>
                    <a:cubicBezTo>
                      <a:pt x="636" y="640"/>
                      <a:pt x="630" y="644"/>
                      <a:pt x="627" y="648"/>
                    </a:cubicBezTo>
                    <a:cubicBezTo>
                      <a:pt x="631" y="647"/>
                      <a:pt x="634" y="643"/>
                      <a:pt x="636" y="641"/>
                    </a:cubicBezTo>
                    <a:cubicBezTo>
                      <a:pt x="640" y="639"/>
                      <a:pt x="644" y="637"/>
                      <a:pt x="647" y="635"/>
                    </a:cubicBezTo>
                    <a:cubicBezTo>
                      <a:pt x="650" y="633"/>
                      <a:pt x="653" y="632"/>
                      <a:pt x="656" y="630"/>
                    </a:cubicBezTo>
                    <a:cubicBezTo>
                      <a:pt x="659" y="629"/>
                      <a:pt x="668" y="625"/>
                      <a:pt x="669" y="622"/>
                    </a:cubicBezTo>
                    <a:cubicBezTo>
                      <a:pt x="663" y="624"/>
                      <a:pt x="659" y="630"/>
                      <a:pt x="653" y="630"/>
                    </a:cubicBezTo>
                    <a:cubicBezTo>
                      <a:pt x="653" y="629"/>
                      <a:pt x="653" y="627"/>
                      <a:pt x="654" y="626"/>
                    </a:cubicBezTo>
                    <a:cubicBezTo>
                      <a:pt x="655" y="624"/>
                      <a:pt x="656" y="624"/>
                      <a:pt x="658" y="623"/>
                    </a:cubicBezTo>
                    <a:cubicBezTo>
                      <a:pt x="661" y="622"/>
                      <a:pt x="663" y="621"/>
                      <a:pt x="665" y="621"/>
                    </a:cubicBezTo>
                    <a:cubicBezTo>
                      <a:pt x="666" y="621"/>
                      <a:pt x="666" y="622"/>
                      <a:pt x="667" y="621"/>
                    </a:cubicBezTo>
                    <a:cubicBezTo>
                      <a:pt x="669" y="621"/>
                      <a:pt x="670" y="619"/>
                      <a:pt x="671" y="619"/>
                    </a:cubicBezTo>
                    <a:cubicBezTo>
                      <a:pt x="671" y="620"/>
                      <a:pt x="669" y="621"/>
                      <a:pt x="669" y="622"/>
                    </a:cubicBezTo>
                    <a:cubicBezTo>
                      <a:pt x="672" y="621"/>
                      <a:pt x="676" y="618"/>
                      <a:pt x="679" y="616"/>
                    </a:cubicBezTo>
                    <a:cubicBezTo>
                      <a:pt x="681" y="614"/>
                      <a:pt x="685" y="612"/>
                      <a:pt x="687" y="609"/>
                    </a:cubicBezTo>
                    <a:cubicBezTo>
                      <a:pt x="688" y="610"/>
                      <a:pt x="688" y="610"/>
                      <a:pt x="688" y="611"/>
                    </a:cubicBezTo>
                    <a:cubicBezTo>
                      <a:pt x="688" y="608"/>
                      <a:pt x="692" y="607"/>
                      <a:pt x="694" y="605"/>
                    </a:cubicBezTo>
                    <a:cubicBezTo>
                      <a:pt x="697" y="601"/>
                      <a:pt x="700" y="598"/>
                      <a:pt x="704" y="595"/>
                    </a:cubicBezTo>
                    <a:cubicBezTo>
                      <a:pt x="702" y="595"/>
                      <a:pt x="702" y="595"/>
                      <a:pt x="701" y="597"/>
                    </a:cubicBezTo>
                    <a:cubicBezTo>
                      <a:pt x="699" y="598"/>
                      <a:pt x="698" y="599"/>
                      <a:pt x="697" y="600"/>
                    </a:cubicBezTo>
                    <a:cubicBezTo>
                      <a:pt x="697" y="599"/>
                      <a:pt x="697" y="598"/>
                      <a:pt x="698" y="597"/>
                    </a:cubicBezTo>
                    <a:cubicBezTo>
                      <a:pt x="698" y="597"/>
                      <a:pt x="698" y="595"/>
                      <a:pt x="699" y="594"/>
                    </a:cubicBezTo>
                    <a:cubicBezTo>
                      <a:pt x="700" y="594"/>
                      <a:pt x="699" y="593"/>
                      <a:pt x="699" y="592"/>
                    </a:cubicBezTo>
                    <a:cubicBezTo>
                      <a:pt x="698" y="593"/>
                      <a:pt x="698" y="594"/>
                      <a:pt x="698" y="594"/>
                    </a:cubicBezTo>
                    <a:cubicBezTo>
                      <a:pt x="697" y="595"/>
                      <a:pt x="696" y="594"/>
                      <a:pt x="695" y="594"/>
                    </a:cubicBezTo>
                    <a:cubicBezTo>
                      <a:pt x="693" y="595"/>
                      <a:pt x="696" y="591"/>
                      <a:pt x="697" y="594"/>
                    </a:cubicBezTo>
                    <a:cubicBezTo>
                      <a:pt x="697" y="593"/>
                      <a:pt x="700" y="590"/>
                      <a:pt x="701" y="592"/>
                    </a:cubicBezTo>
                    <a:cubicBezTo>
                      <a:pt x="701" y="592"/>
                      <a:pt x="703" y="596"/>
                      <a:pt x="703" y="594"/>
                    </a:cubicBezTo>
                    <a:cubicBezTo>
                      <a:pt x="703" y="592"/>
                      <a:pt x="701" y="592"/>
                      <a:pt x="701" y="589"/>
                    </a:cubicBezTo>
                    <a:cubicBezTo>
                      <a:pt x="702" y="588"/>
                      <a:pt x="702" y="586"/>
                      <a:pt x="702" y="585"/>
                    </a:cubicBezTo>
                    <a:cubicBezTo>
                      <a:pt x="700" y="585"/>
                      <a:pt x="698" y="583"/>
                      <a:pt x="698" y="582"/>
                    </a:cubicBezTo>
                    <a:cubicBezTo>
                      <a:pt x="699" y="583"/>
                      <a:pt x="700" y="584"/>
                      <a:pt x="701" y="584"/>
                    </a:cubicBezTo>
                    <a:cubicBezTo>
                      <a:pt x="702" y="584"/>
                      <a:pt x="702" y="585"/>
                      <a:pt x="703" y="585"/>
                    </a:cubicBezTo>
                    <a:cubicBezTo>
                      <a:pt x="703" y="585"/>
                      <a:pt x="704" y="584"/>
                      <a:pt x="704" y="584"/>
                    </a:cubicBezTo>
                    <a:cubicBezTo>
                      <a:pt x="704" y="585"/>
                      <a:pt x="705" y="586"/>
                      <a:pt x="704" y="586"/>
                    </a:cubicBezTo>
                    <a:cubicBezTo>
                      <a:pt x="705" y="586"/>
                      <a:pt x="704" y="586"/>
                      <a:pt x="706" y="586"/>
                    </a:cubicBezTo>
                    <a:cubicBezTo>
                      <a:pt x="706" y="586"/>
                      <a:pt x="708" y="584"/>
                      <a:pt x="709" y="584"/>
                    </a:cubicBezTo>
                    <a:cubicBezTo>
                      <a:pt x="710" y="583"/>
                      <a:pt x="711" y="581"/>
                      <a:pt x="712" y="579"/>
                    </a:cubicBezTo>
                    <a:cubicBezTo>
                      <a:pt x="711" y="579"/>
                      <a:pt x="711" y="578"/>
                      <a:pt x="711" y="578"/>
                    </a:cubicBezTo>
                    <a:cubicBezTo>
                      <a:pt x="713" y="577"/>
                      <a:pt x="711" y="580"/>
                      <a:pt x="713" y="578"/>
                    </a:cubicBezTo>
                    <a:cubicBezTo>
                      <a:pt x="714" y="577"/>
                      <a:pt x="715" y="575"/>
                      <a:pt x="714" y="574"/>
                    </a:cubicBezTo>
                    <a:cubicBezTo>
                      <a:pt x="715" y="575"/>
                      <a:pt x="716" y="575"/>
                      <a:pt x="717" y="575"/>
                    </a:cubicBezTo>
                    <a:cubicBezTo>
                      <a:pt x="718" y="575"/>
                      <a:pt x="717" y="575"/>
                      <a:pt x="718" y="574"/>
                    </a:cubicBezTo>
                    <a:cubicBezTo>
                      <a:pt x="718" y="573"/>
                      <a:pt x="718" y="570"/>
                      <a:pt x="718" y="569"/>
                    </a:cubicBezTo>
                    <a:cubicBezTo>
                      <a:pt x="720" y="570"/>
                      <a:pt x="721" y="571"/>
                      <a:pt x="723" y="571"/>
                    </a:cubicBezTo>
                    <a:cubicBezTo>
                      <a:pt x="723" y="571"/>
                      <a:pt x="723" y="571"/>
                      <a:pt x="723" y="571"/>
                    </a:cubicBezTo>
                    <a:cubicBezTo>
                      <a:pt x="722" y="570"/>
                      <a:pt x="718" y="569"/>
                      <a:pt x="718" y="568"/>
                    </a:cubicBezTo>
                    <a:cubicBezTo>
                      <a:pt x="718" y="566"/>
                      <a:pt x="718" y="564"/>
                      <a:pt x="716" y="565"/>
                    </a:cubicBezTo>
                    <a:cubicBezTo>
                      <a:pt x="719" y="566"/>
                      <a:pt x="715" y="567"/>
                      <a:pt x="714" y="566"/>
                    </a:cubicBezTo>
                    <a:cubicBezTo>
                      <a:pt x="717" y="565"/>
                      <a:pt x="715" y="562"/>
                      <a:pt x="713" y="564"/>
                    </a:cubicBezTo>
                    <a:cubicBezTo>
                      <a:pt x="713" y="563"/>
                      <a:pt x="715" y="561"/>
                      <a:pt x="716" y="563"/>
                    </a:cubicBezTo>
                    <a:cubicBezTo>
                      <a:pt x="719" y="559"/>
                      <a:pt x="712" y="560"/>
                      <a:pt x="711" y="558"/>
                    </a:cubicBezTo>
                    <a:cubicBezTo>
                      <a:pt x="710" y="556"/>
                      <a:pt x="711" y="555"/>
                      <a:pt x="712" y="553"/>
                    </a:cubicBezTo>
                    <a:cubicBezTo>
                      <a:pt x="713" y="551"/>
                      <a:pt x="710" y="551"/>
                      <a:pt x="710" y="549"/>
                    </a:cubicBezTo>
                    <a:cubicBezTo>
                      <a:pt x="711" y="548"/>
                      <a:pt x="711" y="547"/>
                      <a:pt x="712" y="546"/>
                    </a:cubicBezTo>
                    <a:cubicBezTo>
                      <a:pt x="714" y="544"/>
                      <a:pt x="714" y="544"/>
                      <a:pt x="715" y="545"/>
                    </a:cubicBezTo>
                    <a:cubicBezTo>
                      <a:pt x="716" y="546"/>
                      <a:pt x="715" y="549"/>
                      <a:pt x="718" y="547"/>
                    </a:cubicBezTo>
                    <a:cubicBezTo>
                      <a:pt x="720" y="546"/>
                      <a:pt x="719" y="543"/>
                      <a:pt x="721" y="541"/>
                    </a:cubicBezTo>
                    <a:cubicBezTo>
                      <a:pt x="722" y="540"/>
                      <a:pt x="724" y="539"/>
                      <a:pt x="726" y="538"/>
                    </a:cubicBezTo>
                    <a:cubicBezTo>
                      <a:pt x="729" y="536"/>
                      <a:pt x="727" y="539"/>
                      <a:pt x="728" y="539"/>
                    </a:cubicBezTo>
                    <a:cubicBezTo>
                      <a:pt x="729" y="539"/>
                      <a:pt x="729" y="538"/>
                      <a:pt x="730" y="539"/>
                    </a:cubicBezTo>
                    <a:cubicBezTo>
                      <a:pt x="730" y="539"/>
                      <a:pt x="730" y="545"/>
                      <a:pt x="730" y="545"/>
                    </a:cubicBezTo>
                    <a:cubicBezTo>
                      <a:pt x="730" y="547"/>
                      <a:pt x="729" y="550"/>
                      <a:pt x="729" y="552"/>
                    </a:cubicBezTo>
                    <a:cubicBezTo>
                      <a:pt x="728" y="552"/>
                      <a:pt x="727" y="556"/>
                      <a:pt x="727" y="556"/>
                    </a:cubicBezTo>
                    <a:cubicBezTo>
                      <a:pt x="726" y="556"/>
                      <a:pt x="724" y="556"/>
                      <a:pt x="725" y="556"/>
                    </a:cubicBezTo>
                    <a:cubicBezTo>
                      <a:pt x="724" y="557"/>
                      <a:pt x="725" y="558"/>
                      <a:pt x="726" y="558"/>
                    </a:cubicBezTo>
                    <a:cubicBezTo>
                      <a:pt x="727" y="559"/>
                      <a:pt x="731" y="557"/>
                      <a:pt x="732" y="556"/>
                    </a:cubicBezTo>
                    <a:cubicBezTo>
                      <a:pt x="734" y="556"/>
                      <a:pt x="737" y="554"/>
                      <a:pt x="738" y="554"/>
                    </a:cubicBezTo>
                    <a:cubicBezTo>
                      <a:pt x="740" y="555"/>
                      <a:pt x="740" y="557"/>
                      <a:pt x="741" y="557"/>
                    </a:cubicBezTo>
                    <a:cubicBezTo>
                      <a:pt x="742" y="557"/>
                      <a:pt x="743" y="554"/>
                      <a:pt x="744" y="556"/>
                    </a:cubicBezTo>
                    <a:cubicBezTo>
                      <a:pt x="742" y="557"/>
                      <a:pt x="743" y="561"/>
                      <a:pt x="739" y="558"/>
                    </a:cubicBezTo>
                    <a:cubicBezTo>
                      <a:pt x="737" y="556"/>
                      <a:pt x="736" y="561"/>
                      <a:pt x="734" y="562"/>
                    </a:cubicBezTo>
                    <a:cubicBezTo>
                      <a:pt x="733" y="562"/>
                      <a:pt x="732" y="562"/>
                      <a:pt x="731" y="562"/>
                    </a:cubicBezTo>
                    <a:cubicBezTo>
                      <a:pt x="730" y="563"/>
                      <a:pt x="729" y="564"/>
                      <a:pt x="729" y="565"/>
                    </a:cubicBezTo>
                    <a:cubicBezTo>
                      <a:pt x="727" y="567"/>
                      <a:pt x="724" y="569"/>
                      <a:pt x="725" y="571"/>
                    </a:cubicBezTo>
                    <a:cubicBezTo>
                      <a:pt x="728" y="571"/>
                      <a:pt x="729" y="567"/>
                      <a:pt x="732" y="565"/>
                    </a:cubicBezTo>
                    <a:cubicBezTo>
                      <a:pt x="735" y="563"/>
                      <a:pt x="738" y="562"/>
                      <a:pt x="740" y="560"/>
                    </a:cubicBezTo>
                    <a:cubicBezTo>
                      <a:pt x="747" y="557"/>
                      <a:pt x="755" y="553"/>
                      <a:pt x="762" y="550"/>
                    </a:cubicBezTo>
                    <a:cubicBezTo>
                      <a:pt x="766" y="548"/>
                      <a:pt x="770" y="546"/>
                      <a:pt x="774" y="546"/>
                    </a:cubicBezTo>
                    <a:cubicBezTo>
                      <a:pt x="776" y="546"/>
                      <a:pt x="782" y="548"/>
                      <a:pt x="782" y="545"/>
                    </a:cubicBezTo>
                    <a:cubicBezTo>
                      <a:pt x="783" y="545"/>
                      <a:pt x="781" y="542"/>
                      <a:pt x="780" y="542"/>
                    </a:cubicBezTo>
                    <a:cubicBezTo>
                      <a:pt x="780" y="541"/>
                      <a:pt x="779" y="540"/>
                      <a:pt x="779" y="539"/>
                    </a:cubicBezTo>
                    <a:cubicBezTo>
                      <a:pt x="777" y="536"/>
                      <a:pt x="776" y="536"/>
                      <a:pt x="779" y="533"/>
                    </a:cubicBezTo>
                    <a:cubicBezTo>
                      <a:pt x="781" y="531"/>
                      <a:pt x="782" y="530"/>
                      <a:pt x="783" y="527"/>
                    </a:cubicBezTo>
                    <a:cubicBezTo>
                      <a:pt x="784" y="525"/>
                      <a:pt x="784" y="524"/>
                      <a:pt x="785" y="522"/>
                    </a:cubicBezTo>
                    <a:cubicBezTo>
                      <a:pt x="786" y="520"/>
                      <a:pt x="789" y="518"/>
                      <a:pt x="790" y="515"/>
                    </a:cubicBezTo>
                    <a:cubicBezTo>
                      <a:pt x="792" y="517"/>
                      <a:pt x="789" y="513"/>
                      <a:pt x="789" y="513"/>
                    </a:cubicBezTo>
                    <a:cubicBezTo>
                      <a:pt x="789" y="513"/>
                      <a:pt x="789" y="513"/>
                      <a:pt x="789" y="513"/>
                    </a:cubicBezTo>
                    <a:cubicBezTo>
                      <a:pt x="789" y="511"/>
                      <a:pt x="792" y="510"/>
                      <a:pt x="791" y="508"/>
                    </a:cubicBezTo>
                    <a:cubicBezTo>
                      <a:pt x="791" y="508"/>
                      <a:pt x="790" y="508"/>
                      <a:pt x="790" y="508"/>
                    </a:cubicBezTo>
                    <a:cubicBezTo>
                      <a:pt x="791" y="506"/>
                      <a:pt x="789" y="505"/>
                      <a:pt x="789" y="503"/>
                    </a:cubicBezTo>
                    <a:cubicBezTo>
                      <a:pt x="790" y="502"/>
                      <a:pt x="790" y="501"/>
                      <a:pt x="790" y="500"/>
                    </a:cubicBezTo>
                    <a:cubicBezTo>
                      <a:pt x="790" y="498"/>
                      <a:pt x="790" y="498"/>
                      <a:pt x="789" y="496"/>
                    </a:cubicBezTo>
                    <a:cubicBezTo>
                      <a:pt x="789" y="496"/>
                      <a:pt x="787" y="494"/>
                      <a:pt x="787" y="494"/>
                    </a:cubicBezTo>
                    <a:cubicBezTo>
                      <a:pt x="787" y="492"/>
                      <a:pt x="787" y="490"/>
                      <a:pt x="787" y="489"/>
                    </a:cubicBezTo>
                    <a:cubicBezTo>
                      <a:pt x="788" y="488"/>
                      <a:pt x="789" y="487"/>
                      <a:pt x="789" y="486"/>
                    </a:cubicBezTo>
                    <a:cubicBezTo>
                      <a:pt x="789" y="486"/>
                      <a:pt x="789" y="486"/>
                      <a:pt x="789" y="486"/>
                    </a:cubicBezTo>
                    <a:cubicBezTo>
                      <a:pt x="789" y="486"/>
                      <a:pt x="789" y="486"/>
                      <a:pt x="790" y="486"/>
                    </a:cubicBezTo>
                    <a:cubicBezTo>
                      <a:pt x="792" y="485"/>
                      <a:pt x="790" y="481"/>
                      <a:pt x="790" y="480"/>
                    </a:cubicBezTo>
                    <a:cubicBezTo>
                      <a:pt x="790" y="479"/>
                      <a:pt x="790" y="479"/>
                      <a:pt x="790" y="478"/>
                    </a:cubicBezTo>
                    <a:cubicBezTo>
                      <a:pt x="787" y="478"/>
                      <a:pt x="789" y="473"/>
                      <a:pt x="791" y="473"/>
                    </a:cubicBezTo>
                    <a:cubicBezTo>
                      <a:pt x="791" y="473"/>
                      <a:pt x="791" y="473"/>
                      <a:pt x="791" y="473"/>
                    </a:cubicBezTo>
                    <a:cubicBezTo>
                      <a:pt x="791" y="473"/>
                      <a:pt x="791" y="473"/>
                      <a:pt x="791" y="473"/>
                    </a:cubicBezTo>
                    <a:cubicBezTo>
                      <a:pt x="791" y="473"/>
                      <a:pt x="791" y="473"/>
                      <a:pt x="791" y="473"/>
                    </a:cubicBezTo>
                    <a:cubicBezTo>
                      <a:pt x="792" y="472"/>
                      <a:pt x="792" y="471"/>
                      <a:pt x="791" y="470"/>
                    </a:cubicBezTo>
                    <a:cubicBezTo>
                      <a:pt x="793" y="468"/>
                      <a:pt x="795" y="466"/>
                      <a:pt x="796" y="463"/>
                    </a:cubicBezTo>
                    <a:cubicBezTo>
                      <a:pt x="796" y="460"/>
                      <a:pt x="796" y="460"/>
                      <a:pt x="798" y="458"/>
                    </a:cubicBezTo>
                    <a:cubicBezTo>
                      <a:pt x="799" y="456"/>
                      <a:pt x="799" y="453"/>
                      <a:pt x="799" y="451"/>
                    </a:cubicBezTo>
                    <a:cubicBezTo>
                      <a:pt x="799" y="450"/>
                      <a:pt x="798" y="450"/>
                      <a:pt x="798" y="449"/>
                    </a:cubicBezTo>
                    <a:cubicBezTo>
                      <a:pt x="799" y="449"/>
                      <a:pt x="800" y="448"/>
                      <a:pt x="800" y="448"/>
                    </a:cubicBezTo>
                    <a:cubicBezTo>
                      <a:pt x="800" y="448"/>
                      <a:pt x="799" y="447"/>
                      <a:pt x="800" y="446"/>
                    </a:cubicBezTo>
                    <a:cubicBezTo>
                      <a:pt x="800" y="446"/>
                      <a:pt x="801" y="447"/>
                      <a:pt x="801" y="446"/>
                    </a:cubicBezTo>
                    <a:cubicBezTo>
                      <a:pt x="802" y="444"/>
                      <a:pt x="800" y="444"/>
                      <a:pt x="800" y="443"/>
                    </a:cubicBezTo>
                    <a:cubicBezTo>
                      <a:pt x="799" y="442"/>
                      <a:pt x="799" y="443"/>
                      <a:pt x="799" y="441"/>
                    </a:cubicBezTo>
                    <a:cubicBezTo>
                      <a:pt x="798" y="439"/>
                      <a:pt x="799" y="440"/>
                      <a:pt x="800" y="439"/>
                    </a:cubicBezTo>
                    <a:cubicBezTo>
                      <a:pt x="801" y="439"/>
                      <a:pt x="802" y="438"/>
                      <a:pt x="802" y="43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" name="Freeform 1058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D9653DA-FE17-4F40-9757-7D7A24DE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3107"/>
                <a:ext cx="37" cy="32"/>
              </a:xfrm>
              <a:custGeom>
                <a:avLst/>
                <a:gdLst>
                  <a:gd name="T0" fmla="*/ 35 w 24"/>
                  <a:gd name="T1" fmla="*/ 0 h 20"/>
                  <a:gd name="T2" fmla="*/ 23 w 24"/>
                  <a:gd name="T3" fmla="*/ 8 h 20"/>
                  <a:gd name="T4" fmla="*/ 26 w 24"/>
                  <a:gd name="T5" fmla="*/ 6 h 20"/>
                  <a:gd name="T6" fmla="*/ 28 w 24"/>
                  <a:gd name="T7" fmla="*/ 8 h 20"/>
                  <a:gd name="T8" fmla="*/ 17 w 24"/>
                  <a:gd name="T9" fmla="*/ 13 h 20"/>
                  <a:gd name="T10" fmla="*/ 12 w 24"/>
                  <a:gd name="T11" fmla="*/ 18 h 20"/>
                  <a:gd name="T12" fmla="*/ 11 w 24"/>
                  <a:gd name="T13" fmla="*/ 21 h 20"/>
                  <a:gd name="T14" fmla="*/ 6 w 24"/>
                  <a:gd name="T15" fmla="*/ 24 h 20"/>
                  <a:gd name="T16" fmla="*/ 0 w 24"/>
                  <a:gd name="T17" fmla="*/ 32 h 20"/>
                  <a:gd name="T18" fmla="*/ 20 w 24"/>
                  <a:gd name="T19" fmla="*/ 16 h 20"/>
                  <a:gd name="T20" fmla="*/ 35 w 24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0"/>
                  <a:gd name="T35" fmla="*/ 24 w 24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0">
                    <a:moveTo>
                      <a:pt x="23" y="0"/>
                    </a:moveTo>
                    <a:cubicBezTo>
                      <a:pt x="22" y="0"/>
                      <a:pt x="15" y="3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5" y="5"/>
                      <a:pt x="12" y="6"/>
                      <a:pt x="11" y="8"/>
                    </a:cubicBezTo>
                    <a:cubicBezTo>
                      <a:pt x="10" y="9"/>
                      <a:pt x="9" y="11"/>
                      <a:pt x="8" y="11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6" y="13"/>
                      <a:pt x="5" y="14"/>
                      <a:pt x="4" y="15"/>
                    </a:cubicBezTo>
                    <a:cubicBezTo>
                      <a:pt x="3" y="17"/>
                      <a:pt x="1" y="17"/>
                      <a:pt x="0" y="20"/>
                    </a:cubicBezTo>
                    <a:cubicBezTo>
                      <a:pt x="5" y="17"/>
                      <a:pt x="9" y="13"/>
                      <a:pt x="13" y="10"/>
                    </a:cubicBezTo>
                    <a:cubicBezTo>
                      <a:pt x="14" y="8"/>
                      <a:pt x="24" y="1"/>
                      <a:pt x="23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10594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F007E8-31A5-8E43-AA45-384F52AEB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222"/>
                <a:ext cx="63" cy="72"/>
              </a:xfrm>
              <a:custGeom>
                <a:avLst/>
                <a:gdLst>
                  <a:gd name="T0" fmla="*/ 61 w 41"/>
                  <a:gd name="T1" fmla="*/ 6 h 46"/>
                  <a:gd name="T2" fmla="*/ 58 w 41"/>
                  <a:gd name="T3" fmla="*/ 3 h 46"/>
                  <a:gd name="T4" fmla="*/ 57 w 41"/>
                  <a:gd name="T5" fmla="*/ 8 h 46"/>
                  <a:gd name="T6" fmla="*/ 58 w 41"/>
                  <a:gd name="T7" fmla="*/ 8 h 46"/>
                  <a:gd name="T8" fmla="*/ 51 w 41"/>
                  <a:gd name="T9" fmla="*/ 11 h 46"/>
                  <a:gd name="T10" fmla="*/ 46 w 41"/>
                  <a:gd name="T11" fmla="*/ 14 h 46"/>
                  <a:gd name="T12" fmla="*/ 48 w 41"/>
                  <a:gd name="T13" fmla="*/ 14 h 46"/>
                  <a:gd name="T14" fmla="*/ 45 w 41"/>
                  <a:gd name="T15" fmla="*/ 16 h 46"/>
                  <a:gd name="T16" fmla="*/ 45 w 41"/>
                  <a:gd name="T17" fmla="*/ 14 h 46"/>
                  <a:gd name="T18" fmla="*/ 41 w 41"/>
                  <a:gd name="T19" fmla="*/ 16 h 46"/>
                  <a:gd name="T20" fmla="*/ 43 w 41"/>
                  <a:gd name="T21" fmla="*/ 17 h 46"/>
                  <a:gd name="T22" fmla="*/ 40 w 41"/>
                  <a:gd name="T23" fmla="*/ 17 h 46"/>
                  <a:gd name="T24" fmla="*/ 41 w 41"/>
                  <a:gd name="T25" fmla="*/ 19 h 46"/>
                  <a:gd name="T26" fmla="*/ 32 w 41"/>
                  <a:gd name="T27" fmla="*/ 25 h 46"/>
                  <a:gd name="T28" fmla="*/ 34 w 41"/>
                  <a:gd name="T29" fmla="*/ 25 h 46"/>
                  <a:gd name="T30" fmla="*/ 26 w 41"/>
                  <a:gd name="T31" fmla="*/ 33 h 46"/>
                  <a:gd name="T32" fmla="*/ 25 w 41"/>
                  <a:gd name="T33" fmla="*/ 34 h 46"/>
                  <a:gd name="T34" fmla="*/ 25 w 41"/>
                  <a:gd name="T35" fmla="*/ 28 h 46"/>
                  <a:gd name="T36" fmla="*/ 22 w 41"/>
                  <a:gd name="T37" fmla="*/ 38 h 46"/>
                  <a:gd name="T38" fmla="*/ 15 w 41"/>
                  <a:gd name="T39" fmla="*/ 38 h 46"/>
                  <a:gd name="T40" fmla="*/ 15 w 41"/>
                  <a:gd name="T41" fmla="*/ 38 h 46"/>
                  <a:gd name="T42" fmla="*/ 11 w 41"/>
                  <a:gd name="T43" fmla="*/ 45 h 46"/>
                  <a:gd name="T44" fmla="*/ 8 w 41"/>
                  <a:gd name="T45" fmla="*/ 52 h 46"/>
                  <a:gd name="T46" fmla="*/ 9 w 41"/>
                  <a:gd name="T47" fmla="*/ 53 h 46"/>
                  <a:gd name="T48" fmla="*/ 8 w 41"/>
                  <a:gd name="T49" fmla="*/ 55 h 46"/>
                  <a:gd name="T50" fmla="*/ 3 w 41"/>
                  <a:gd name="T51" fmla="*/ 63 h 46"/>
                  <a:gd name="T52" fmla="*/ 0 w 41"/>
                  <a:gd name="T53" fmla="*/ 72 h 46"/>
                  <a:gd name="T54" fmla="*/ 26 w 41"/>
                  <a:gd name="T55" fmla="*/ 38 h 46"/>
                  <a:gd name="T56" fmla="*/ 45 w 41"/>
                  <a:gd name="T57" fmla="*/ 19 h 46"/>
                  <a:gd name="T58" fmla="*/ 61 w 41"/>
                  <a:gd name="T59" fmla="*/ 6 h 4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"/>
                  <a:gd name="T91" fmla="*/ 0 h 46"/>
                  <a:gd name="T92" fmla="*/ 41 w 41"/>
                  <a:gd name="T93" fmla="*/ 46 h 4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" h="46">
                    <a:moveTo>
                      <a:pt x="40" y="4"/>
                    </a:moveTo>
                    <a:cubicBezTo>
                      <a:pt x="40" y="3"/>
                      <a:pt x="40" y="0"/>
                      <a:pt x="38" y="2"/>
                    </a:cubicBezTo>
                    <a:cubicBezTo>
                      <a:pt x="37" y="3"/>
                      <a:pt x="38" y="4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6" y="7"/>
                      <a:pt x="35" y="6"/>
                      <a:pt x="33" y="7"/>
                    </a:cubicBezTo>
                    <a:cubicBezTo>
                      <a:pt x="31" y="7"/>
                      <a:pt x="32" y="9"/>
                      <a:pt x="30" y="9"/>
                    </a:cubicBezTo>
                    <a:cubicBezTo>
                      <a:pt x="30" y="9"/>
                      <a:pt x="31" y="9"/>
                      <a:pt x="31" y="9"/>
                    </a:cubicBezTo>
                    <a:cubicBezTo>
                      <a:pt x="30" y="9"/>
                      <a:pt x="30" y="10"/>
                      <a:pt x="29" y="10"/>
                    </a:cubicBezTo>
                    <a:cubicBezTo>
                      <a:pt x="29" y="9"/>
                      <a:pt x="30" y="9"/>
                      <a:pt x="29" y="9"/>
                    </a:cubicBezTo>
                    <a:cubicBezTo>
                      <a:pt x="29" y="10"/>
                      <a:pt x="28" y="10"/>
                      <a:pt x="27" y="10"/>
                    </a:cubicBezTo>
                    <a:cubicBezTo>
                      <a:pt x="27" y="10"/>
                      <a:pt x="28" y="10"/>
                      <a:pt x="28" y="11"/>
                    </a:cubicBezTo>
                    <a:cubicBezTo>
                      <a:pt x="27" y="11"/>
                      <a:pt x="27" y="11"/>
                      <a:pt x="26" y="11"/>
                    </a:cubicBezTo>
                    <a:cubicBezTo>
                      <a:pt x="26" y="11"/>
                      <a:pt x="26" y="12"/>
                      <a:pt x="27" y="12"/>
                    </a:cubicBezTo>
                    <a:cubicBezTo>
                      <a:pt x="24" y="12"/>
                      <a:pt x="24" y="15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0" y="19"/>
                      <a:pt x="16" y="18"/>
                      <a:pt x="17" y="21"/>
                    </a:cubicBezTo>
                    <a:cubicBezTo>
                      <a:pt x="17" y="21"/>
                      <a:pt x="16" y="21"/>
                      <a:pt x="16" y="22"/>
                    </a:cubicBezTo>
                    <a:cubicBezTo>
                      <a:pt x="16" y="20"/>
                      <a:pt x="17" y="19"/>
                      <a:pt x="16" y="18"/>
                    </a:cubicBezTo>
                    <a:cubicBezTo>
                      <a:pt x="12" y="20"/>
                      <a:pt x="17" y="22"/>
                      <a:pt x="14" y="24"/>
                    </a:cubicBezTo>
                    <a:cubicBezTo>
                      <a:pt x="12" y="25"/>
                      <a:pt x="11" y="21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5"/>
                      <a:pt x="7" y="27"/>
                      <a:pt x="7" y="29"/>
                    </a:cubicBezTo>
                    <a:cubicBezTo>
                      <a:pt x="6" y="31"/>
                      <a:pt x="5" y="32"/>
                      <a:pt x="5" y="33"/>
                    </a:cubicBezTo>
                    <a:cubicBezTo>
                      <a:pt x="5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5" y="35"/>
                    </a:cubicBezTo>
                    <a:cubicBezTo>
                      <a:pt x="5" y="37"/>
                      <a:pt x="2" y="39"/>
                      <a:pt x="2" y="40"/>
                    </a:cubicBezTo>
                    <a:cubicBezTo>
                      <a:pt x="1" y="41"/>
                      <a:pt x="0" y="45"/>
                      <a:pt x="0" y="46"/>
                    </a:cubicBezTo>
                    <a:cubicBezTo>
                      <a:pt x="2" y="38"/>
                      <a:pt x="11" y="29"/>
                      <a:pt x="17" y="24"/>
                    </a:cubicBezTo>
                    <a:cubicBezTo>
                      <a:pt x="20" y="20"/>
                      <a:pt x="25" y="16"/>
                      <a:pt x="29" y="12"/>
                    </a:cubicBezTo>
                    <a:cubicBezTo>
                      <a:pt x="31" y="11"/>
                      <a:pt x="41" y="8"/>
                      <a:pt x="40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Freeform 1061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B93A10D-94AA-6B45-B67A-62CF15AF8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294"/>
                <a:ext cx="32" cy="80"/>
              </a:xfrm>
              <a:custGeom>
                <a:avLst/>
                <a:gdLst>
                  <a:gd name="T0" fmla="*/ 32 w 21"/>
                  <a:gd name="T1" fmla="*/ 0 h 52"/>
                  <a:gd name="T2" fmla="*/ 27 w 21"/>
                  <a:gd name="T3" fmla="*/ 2 h 52"/>
                  <a:gd name="T4" fmla="*/ 30 w 21"/>
                  <a:gd name="T5" fmla="*/ 2 h 52"/>
                  <a:gd name="T6" fmla="*/ 27 w 21"/>
                  <a:gd name="T7" fmla="*/ 5 h 52"/>
                  <a:gd name="T8" fmla="*/ 24 w 21"/>
                  <a:gd name="T9" fmla="*/ 11 h 52"/>
                  <a:gd name="T10" fmla="*/ 20 w 21"/>
                  <a:gd name="T11" fmla="*/ 18 h 52"/>
                  <a:gd name="T12" fmla="*/ 20 w 21"/>
                  <a:gd name="T13" fmla="*/ 23 h 52"/>
                  <a:gd name="T14" fmla="*/ 17 w 21"/>
                  <a:gd name="T15" fmla="*/ 28 h 52"/>
                  <a:gd name="T16" fmla="*/ 14 w 21"/>
                  <a:gd name="T17" fmla="*/ 23 h 52"/>
                  <a:gd name="T18" fmla="*/ 14 w 21"/>
                  <a:gd name="T19" fmla="*/ 32 h 52"/>
                  <a:gd name="T20" fmla="*/ 8 w 21"/>
                  <a:gd name="T21" fmla="*/ 49 h 52"/>
                  <a:gd name="T22" fmla="*/ 3 w 21"/>
                  <a:gd name="T23" fmla="*/ 62 h 52"/>
                  <a:gd name="T24" fmla="*/ 2 w 21"/>
                  <a:gd name="T25" fmla="*/ 72 h 52"/>
                  <a:gd name="T26" fmla="*/ 3 w 21"/>
                  <a:gd name="T27" fmla="*/ 71 h 52"/>
                  <a:gd name="T28" fmla="*/ 2 w 21"/>
                  <a:gd name="T29" fmla="*/ 77 h 52"/>
                  <a:gd name="T30" fmla="*/ 5 w 21"/>
                  <a:gd name="T31" fmla="*/ 68 h 52"/>
                  <a:gd name="T32" fmla="*/ 14 w 21"/>
                  <a:gd name="T33" fmla="*/ 38 h 52"/>
                  <a:gd name="T34" fmla="*/ 23 w 21"/>
                  <a:gd name="T35" fmla="*/ 17 h 52"/>
                  <a:gd name="T36" fmla="*/ 32 w 21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2"/>
                  <a:gd name="T59" fmla="*/ 21 w 21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2">
                    <a:moveTo>
                      <a:pt x="21" y="0"/>
                    </a:moveTo>
                    <a:cubicBezTo>
                      <a:pt x="20" y="0"/>
                      <a:pt x="18" y="0"/>
                      <a:pt x="18" y="1"/>
                    </a:cubicBezTo>
                    <a:cubicBezTo>
                      <a:pt x="18" y="1"/>
                      <a:pt x="19" y="1"/>
                      <a:pt x="20" y="1"/>
                    </a:cubicBezTo>
                    <a:cubicBezTo>
                      <a:pt x="20" y="2"/>
                      <a:pt x="19" y="2"/>
                      <a:pt x="18" y="3"/>
                    </a:cubicBezTo>
                    <a:cubicBezTo>
                      <a:pt x="18" y="4"/>
                      <a:pt x="17" y="6"/>
                      <a:pt x="16" y="7"/>
                    </a:cubicBezTo>
                    <a:cubicBezTo>
                      <a:pt x="16" y="8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3" y="15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1" y="17"/>
                      <a:pt x="10" y="16"/>
                      <a:pt x="9" y="15"/>
                    </a:cubicBezTo>
                    <a:cubicBezTo>
                      <a:pt x="11" y="18"/>
                      <a:pt x="9" y="19"/>
                      <a:pt x="9" y="21"/>
                    </a:cubicBezTo>
                    <a:cubicBezTo>
                      <a:pt x="7" y="24"/>
                      <a:pt x="6" y="28"/>
                      <a:pt x="5" y="32"/>
                    </a:cubicBezTo>
                    <a:cubicBezTo>
                      <a:pt x="4" y="34"/>
                      <a:pt x="2" y="37"/>
                      <a:pt x="2" y="40"/>
                    </a:cubicBezTo>
                    <a:cubicBezTo>
                      <a:pt x="2" y="42"/>
                      <a:pt x="2" y="44"/>
                      <a:pt x="1" y="47"/>
                    </a:cubicBezTo>
                    <a:cubicBezTo>
                      <a:pt x="1" y="47"/>
                      <a:pt x="1" y="47"/>
                      <a:pt x="2" y="46"/>
                    </a:cubicBezTo>
                    <a:cubicBezTo>
                      <a:pt x="2" y="48"/>
                      <a:pt x="0" y="49"/>
                      <a:pt x="1" y="50"/>
                    </a:cubicBezTo>
                    <a:cubicBezTo>
                      <a:pt x="2" y="52"/>
                      <a:pt x="3" y="45"/>
                      <a:pt x="3" y="44"/>
                    </a:cubicBezTo>
                    <a:cubicBezTo>
                      <a:pt x="4" y="38"/>
                      <a:pt x="6" y="31"/>
                      <a:pt x="9" y="25"/>
                    </a:cubicBezTo>
                    <a:cubicBezTo>
                      <a:pt x="11" y="20"/>
                      <a:pt x="13" y="16"/>
                      <a:pt x="15" y="11"/>
                    </a:cubicBezTo>
                    <a:cubicBezTo>
                      <a:pt x="16" y="9"/>
                      <a:pt x="21" y="1"/>
                      <a:pt x="2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Freeform 1063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5BCF783-082A-E544-AB03-C9B131609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372"/>
                <a:ext cx="23" cy="140"/>
              </a:xfrm>
              <a:custGeom>
                <a:avLst/>
                <a:gdLst>
                  <a:gd name="T0" fmla="*/ 21 w 15"/>
                  <a:gd name="T1" fmla="*/ 137 h 90"/>
                  <a:gd name="T2" fmla="*/ 23 w 15"/>
                  <a:gd name="T3" fmla="*/ 140 h 90"/>
                  <a:gd name="T4" fmla="*/ 18 w 15"/>
                  <a:gd name="T5" fmla="*/ 109 h 90"/>
                  <a:gd name="T6" fmla="*/ 11 w 15"/>
                  <a:gd name="T7" fmla="*/ 79 h 90"/>
                  <a:gd name="T8" fmla="*/ 3 w 15"/>
                  <a:gd name="T9" fmla="*/ 0 h 90"/>
                  <a:gd name="T10" fmla="*/ 0 w 15"/>
                  <a:gd name="T11" fmla="*/ 12 h 90"/>
                  <a:gd name="T12" fmla="*/ 2 w 15"/>
                  <a:gd name="T13" fmla="*/ 30 h 90"/>
                  <a:gd name="T14" fmla="*/ 2 w 15"/>
                  <a:gd name="T15" fmla="*/ 42 h 90"/>
                  <a:gd name="T16" fmla="*/ 3 w 15"/>
                  <a:gd name="T17" fmla="*/ 50 h 90"/>
                  <a:gd name="T18" fmla="*/ 5 w 15"/>
                  <a:gd name="T19" fmla="*/ 58 h 90"/>
                  <a:gd name="T20" fmla="*/ 5 w 15"/>
                  <a:gd name="T21" fmla="*/ 56 h 90"/>
                  <a:gd name="T22" fmla="*/ 3 w 15"/>
                  <a:gd name="T23" fmla="*/ 58 h 90"/>
                  <a:gd name="T24" fmla="*/ 6 w 15"/>
                  <a:gd name="T25" fmla="*/ 61 h 90"/>
                  <a:gd name="T26" fmla="*/ 6 w 15"/>
                  <a:gd name="T27" fmla="*/ 62 h 90"/>
                  <a:gd name="T28" fmla="*/ 5 w 15"/>
                  <a:gd name="T29" fmla="*/ 59 h 90"/>
                  <a:gd name="T30" fmla="*/ 8 w 15"/>
                  <a:gd name="T31" fmla="*/ 67 h 90"/>
                  <a:gd name="T32" fmla="*/ 6 w 15"/>
                  <a:gd name="T33" fmla="*/ 70 h 90"/>
                  <a:gd name="T34" fmla="*/ 6 w 15"/>
                  <a:gd name="T35" fmla="*/ 72 h 90"/>
                  <a:gd name="T36" fmla="*/ 8 w 15"/>
                  <a:gd name="T37" fmla="*/ 68 h 90"/>
                  <a:gd name="T38" fmla="*/ 8 w 15"/>
                  <a:gd name="T39" fmla="*/ 72 h 90"/>
                  <a:gd name="T40" fmla="*/ 9 w 15"/>
                  <a:gd name="T41" fmla="*/ 72 h 90"/>
                  <a:gd name="T42" fmla="*/ 11 w 15"/>
                  <a:gd name="T43" fmla="*/ 84 h 90"/>
                  <a:gd name="T44" fmla="*/ 12 w 15"/>
                  <a:gd name="T45" fmla="*/ 84 h 90"/>
                  <a:gd name="T46" fmla="*/ 11 w 15"/>
                  <a:gd name="T47" fmla="*/ 86 h 90"/>
                  <a:gd name="T48" fmla="*/ 12 w 15"/>
                  <a:gd name="T49" fmla="*/ 86 h 90"/>
                  <a:gd name="T50" fmla="*/ 14 w 15"/>
                  <a:gd name="T51" fmla="*/ 95 h 90"/>
                  <a:gd name="T52" fmla="*/ 15 w 15"/>
                  <a:gd name="T53" fmla="*/ 93 h 90"/>
                  <a:gd name="T54" fmla="*/ 15 w 15"/>
                  <a:gd name="T55" fmla="*/ 100 h 90"/>
                  <a:gd name="T56" fmla="*/ 15 w 15"/>
                  <a:gd name="T57" fmla="*/ 98 h 90"/>
                  <a:gd name="T58" fmla="*/ 17 w 15"/>
                  <a:gd name="T59" fmla="*/ 107 h 90"/>
                  <a:gd name="T60" fmla="*/ 18 w 15"/>
                  <a:gd name="T61" fmla="*/ 117 h 90"/>
                  <a:gd name="T62" fmla="*/ 21 w 15"/>
                  <a:gd name="T63" fmla="*/ 137 h 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"/>
                  <a:gd name="T97" fmla="*/ 0 h 90"/>
                  <a:gd name="T98" fmla="*/ 15 w 15"/>
                  <a:gd name="T99" fmla="*/ 90 h 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" h="90">
                    <a:moveTo>
                      <a:pt x="14" y="88"/>
                    </a:moveTo>
                    <a:cubicBezTo>
                      <a:pt x="14" y="89"/>
                      <a:pt x="14" y="90"/>
                      <a:pt x="15" y="90"/>
                    </a:cubicBezTo>
                    <a:cubicBezTo>
                      <a:pt x="13" y="84"/>
                      <a:pt x="13" y="76"/>
                      <a:pt x="12" y="70"/>
                    </a:cubicBezTo>
                    <a:cubicBezTo>
                      <a:pt x="11" y="64"/>
                      <a:pt x="9" y="57"/>
                      <a:pt x="7" y="51"/>
                    </a:cubicBezTo>
                    <a:cubicBezTo>
                      <a:pt x="3" y="34"/>
                      <a:pt x="0" y="17"/>
                      <a:pt x="2" y="0"/>
                    </a:cubicBezTo>
                    <a:cubicBezTo>
                      <a:pt x="0" y="0"/>
                      <a:pt x="0" y="7"/>
                      <a:pt x="0" y="8"/>
                    </a:cubicBezTo>
                    <a:cubicBezTo>
                      <a:pt x="1" y="12"/>
                      <a:pt x="1" y="16"/>
                      <a:pt x="1" y="19"/>
                    </a:cubicBezTo>
                    <a:cubicBezTo>
                      <a:pt x="1" y="22"/>
                      <a:pt x="0" y="24"/>
                      <a:pt x="1" y="27"/>
                    </a:cubicBezTo>
                    <a:cubicBezTo>
                      <a:pt x="2" y="28"/>
                      <a:pt x="1" y="30"/>
                      <a:pt x="2" y="32"/>
                    </a:cubicBezTo>
                    <a:cubicBezTo>
                      <a:pt x="2" y="33"/>
                      <a:pt x="3" y="35"/>
                      <a:pt x="3" y="37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3" y="37"/>
                      <a:pt x="3" y="38"/>
                      <a:pt x="4" y="39"/>
                    </a:cubicBezTo>
                    <a:cubicBezTo>
                      <a:pt x="4" y="39"/>
                      <a:pt x="4" y="39"/>
                      <a:pt x="4" y="40"/>
                    </a:cubicBezTo>
                    <a:cubicBezTo>
                      <a:pt x="3" y="39"/>
                      <a:pt x="3" y="39"/>
                      <a:pt x="3" y="38"/>
                    </a:cubicBezTo>
                    <a:cubicBezTo>
                      <a:pt x="3" y="40"/>
                      <a:pt x="4" y="43"/>
                      <a:pt x="5" y="43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5" y="45"/>
                      <a:pt x="4" y="46"/>
                    </a:cubicBezTo>
                    <a:cubicBezTo>
                      <a:pt x="5" y="46"/>
                      <a:pt x="5" y="45"/>
                      <a:pt x="5" y="44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5" y="46"/>
                      <a:pt x="5" y="46"/>
                      <a:pt x="6" y="46"/>
                    </a:cubicBezTo>
                    <a:cubicBezTo>
                      <a:pt x="6" y="48"/>
                      <a:pt x="8" y="52"/>
                      <a:pt x="7" y="54"/>
                    </a:cubicBezTo>
                    <a:cubicBezTo>
                      <a:pt x="7" y="54"/>
                      <a:pt x="8" y="54"/>
                      <a:pt x="8" y="54"/>
                    </a:cubicBezTo>
                    <a:cubicBezTo>
                      <a:pt x="8" y="54"/>
                      <a:pt x="7" y="55"/>
                      <a:pt x="7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10" y="59"/>
                      <a:pt x="9" y="61"/>
                    </a:cubicBezTo>
                    <a:cubicBezTo>
                      <a:pt x="9" y="61"/>
                      <a:pt x="9" y="60"/>
                      <a:pt x="10" y="60"/>
                    </a:cubicBezTo>
                    <a:cubicBezTo>
                      <a:pt x="9" y="61"/>
                      <a:pt x="9" y="62"/>
                      <a:pt x="10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5"/>
                      <a:pt x="11" y="68"/>
                      <a:pt x="11" y="69"/>
                    </a:cubicBezTo>
                    <a:cubicBezTo>
                      <a:pt x="12" y="71"/>
                      <a:pt x="12" y="73"/>
                      <a:pt x="12" y="75"/>
                    </a:cubicBezTo>
                    <a:cubicBezTo>
                      <a:pt x="13" y="79"/>
                      <a:pt x="12" y="84"/>
                      <a:pt x="14" y="8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" name="Freeform 10644" descr="© INSCALE GmbH, 05.05.2010&#10;http://www.presentationload.com/">
              <a:extLst>
                <a:ext uri="{FF2B5EF4-FFF2-40B4-BE49-F238E27FC236}">
                  <a16:creationId xmlns:a16="http://schemas.microsoft.com/office/drawing/2014/main" id="{776AB432-75A8-C143-949F-AED5DD3E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219"/>
              <a:ext cx="469" cy="435"/>
            </a:xfrm>
            <a:custGeom>
              <a:avLst/>
              <a:gdLst>
                <a:gd name="T0" fmla="*/ 401 w 303"/>
                <a:gd name="T1" fmla="*/ 62 h 280"/>
                <a:gd name="T2" fmla="*/ 415 w 303"/>
                <a:gd name="T3" fmla="*/ 39 h 280"/>
                <a:gd name="T4" fmla="*/ 427 w 303"/>
                <a:gd name="T5" fmla="*/ 28 h 280"/>
                <a:gd name="T6" fmla="*/ 423 w 303"/>
                <a:gd name="T7" fmla="*/ 8 h 280"/>
                <a:gd name="T8" fmla="*/ 197 w 303"/>
                <a:gd name="T9" fmla="*/ 0 h 280"/>
                <a:gd name="T10" fmla="*/ 17 w 303"/>
                <a:gd name="T11" fmla="*/ 138 h 280"/>
                <a:gd name="T12" fmla="*/ 14 w 303"/>
                <a:gd name="T13" fmla="*/ 278 h 280"/>
                <a:gd name="T14" fmla="*/ 12 w 303"/>
                <a:gd name="T15" fmla="*/ 354 h 280"/>
                <a:gd name="T16" fmla="*/ 14 w 303"/>
                <a:gd name="T17" fmla="*/ 357 h 280"/>
                <a:gd name="T18" fmla="*/ 22 w 303"/>
                <a:gd name="T19" fmla="*/ 362 h 280"/>
                <a:gd name="T20" fmla="*/ 25 w 303"/>
                <a:gd name="T21" fmla="*/ 364 h 280"/>
                <a:gd name="T22" fmla="*/ 29 w 303"/>
                <a:gd name="T23" fmla="*/ 362 h 280"/>
                <a:gd name="T24" fmla="*/ 34 w 303"/>
                <a:gd name="T25" fmla="*/ 360 h 280"/>
                <a:gd name="T26" fmla="*/ 39 w 303"/>
                <a:gd name="T27" fmla="*/ 362 h 280"/>
                <a:gd name="T28" fmla="*/ 46 w 303"/>
                <a:gd name="T29" fmla="*/ 365 h 280"/>
                <a:gd name="T30" fmla="*/ 54 w 303"/>
                <a:gd name="T31" fmla="*/ 432 h 280"/>
                <a:gd name="T32" fmla="*/ 330 w 303"/>
                <a:gd name="T33" fmla="*/ 427 h 280"/>
                <a:gd name="T34" fmla="*/ 333 w 303"/>
                <a:gd name="T35" fmla="*/ 416 h 280"/>
                <a:gd name="T36" fmla="*/ 334 w 303"/>
                <a:gd name="T37" fmla="*/ 398 h 280"/>
                <a:gd name="T38" fmla="*/ 333 w 303"/>
                <a:gd name="T39" fmla="*/ 385 h 280"/>
                <a:gd name="T40" fmla="*/ 324 w 303"/>
                <a:gd name="T41" fmla="*/ 382 h 280"/>
                <a:gd name="T42" fmla="*/ 324 w 303"/>
                <a:gd name="T43" fmla="*/ 379 h 280"/>
                <a:gd name="T44" fmla="*/ 319 w 303"/>
                <a:gd name="T45" fmla="*/ 365 h 280"/>
                <a:gd name="T46" fmla="*/ 330 w 303"/>
                <a:gd name="T47" fmla="*/ 351 h 280"/>
                <a:gd name="T48" fmla="*/ 330 w 303"/>
                <a:gd name="T49" fmla="*/ 337 h 280"/>
                <a:gd name="T50" fmla="*/ 342 w 303"/>
                <a:gd name="T51" fmla="*/ 336 h 280"/>
                <a:gd name="T52" fmla="*/ 339 w 303"/>
                <a:gd name="T53" fmla="*/ 309 h 280"/>
                <a:gd name="T54" fmla="*/ 353 w 303"/>
                <a:gd name="T55" fmla="*/ 305 h 280"/>
                <a:gd name="T56" fmla="*/ 347 w 303"/>
                <a:gd name="T57" fmla="*/ 292 h 280"/>
                <a:gd name="T58" fmla="*/ 356 w 303"/>
                <a:gd name="T59" fmla="*/ 286 h 280"/>
                <a:gd name="T60" fmla="*/ 358 w 303"/>
                <a:gd name="T61" fmla="*/ 278 h 280"/>
                <a:gd name="T62" fmla="*/ 364 w 303"/>
                <a:gd name="T63" fmla="*/ 266 h 280"/>
                <a:gd name="T64" fmla="*/ 371 w 303"/>
                <a:gd name="T65" fmla="*/ 270 h 280"/>
                <a:gd name="T66" fmla="*/ 379 w 303"/>
                <a:gd name="T67" fmla="*/ 249 h 280"/>
                <a:gd name="T68" fmla="*/ 384 w 303"/>
                <a:gd name="T69" fmla="*/ 228 h 280"/>
                <a:gd name="T70" fmla="*/ 382 w 303"/>
                <a:gd name="T71" fmla="*/ 219 h 280"/>
                <a:gd name="T72" fmla="*/ 389 w 303"/>
                <a:gd name="T73" fmla="*/ 219 h 280"/>
                <a:gd name="T74" fmla="*/ 392 w 303"/>
                <a:gd name="T75" fmla="*/ 205 h 280"/>
                <a:gd name="T76" fmla="*/ 399 w 303"/>
                <a:gd name="T77" fmla="*/ 205 h 280"/>
                <a:gd name="T78" fmla="*/ 409 w 303"/>
                <a:gd name="T79" fmla="*/ 200 h 280"/>
                <a:gd name="T80" fmla="*/ 412 w 303"/>
                <a:gd name="T81" fmla="*/ 180 h 280"/>
                <a:gd name="T82" fmla="*/ 429 w 303"/>
                <a:gd name="T83" fmla="*/ 168 h 280"/>
                <a:gd name="T84" fmla="*/ 426 w 303"/>
                <a:gd name="T85" fmla="*/ 154 h 280"/>
                <a:gd name="T86" fmla="*/ 426 w 303"/>
                <a:gd name="T87" fmla="*/ 144 h 280"/>
                <a:gd name="T88" fmla="*/ 423 w 303"/>
                <a:gd name="T89" fmla="*/ 138 h 280"/>
                <a:gd name="T90" fmla="*/ 429 w 303"/>
                <a:gd name="T91" fmla="*/ 127 h 280"/>
                <a:gd name="T92" fmla="*/ 432 w 303"/>
                <a:gd name="T93" fmla="*/ 120 h 280"/>
                <a:gd name="T94" fmla="*/ 449 w 303"/>
                <a:gd name="T95" fmla="*/ 107 h 280"/>
                <a:gd name="T96" fmla="*/ 440 w 303"/>
                <a:gd name="T97" fmla="*/ 99 h 280"/>
                <a:gd name="T98" fmla="*/ 449 w 303"/>
                <a:gd name="T99" fmla="*/ 92 h 280"/>
                <a:gd name="T100" fmla="*/ 458 w 303"/>
                <a:gd name="T101" fmla="*/ 75 h 2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280"/>
                <a:gd name="T155" fmla="*/ 303 w 303"/>
                <a:gd name="T156" fmla="*/ 280 h 2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280">
                  <a:moveTo>
                    <a:pt x="303" y="47"/>
                  </a:moveTo>
                  <a:cubicBezTo>
                    <a:pt x="302" y="43"/>
                    <a:pt x="298" y="43"/>
                    <a:pt x="299" y="39"/>
                  </a:cubicBezTo>
                  <a:cubicBezTo>
                    <a:pt x="285" y="39"/>
                    <a:pt x="272" y="39"/>
                    <a:pt x="259" y="40"/>
                  </a:cubicBezTo>
                  <a:cubicBezTo>
                    <a:pt x="260" y="38"/>
                    <a:pt x="260" y="36"/>
                    <a:pt x="261" y="34"/>
                  </a:cubicBezTo>
                  <a:cubicBezTo>
                    <a:pt x="262" y="32"/>
                    <a:pt x="263" y="31"/>
                    <a:pt x="265" y="30"/>
                  </a:cubicBezTo>
                  <a:cubicBezTo>
                    <a:pt x="267" y="28"/>
                    <a:pt x="267" y="27"/>
                    <a:pt x="268" y="25"/>
                  </a:cubicBezTo>
                  <a:cubicBezTo>
                    <a:pt x="269" y="23"/>
                    <a:pt x="271" y="23"/>
                    <a:pt x="273" y="21"/>
                  </a:cubicBezTo>
                  <a:cubicBezTo>
                    <a:pt x="273" y="21"/>
                    <a:pt x="273" y="20"/>
                    <a:pt x="274" y="20"/>
                  </a:cubicBezTo>
                  <a:cubicBezTo>
                    <a:pt x="274" y="19"/>
                    <a:pt x="276" y="18"/>
                    <a:pt x="276" y="18"/>
                  </a:cubicBezTo>
                  <a:cubicBezTo>
                    <a:pt x="278" y="16"/>
                    <a:pt x="277" y="15"/>
                    <a:pt x="277" y="13"/>
                  </a:cubicBezTo>
                  <a:cubicBezTo>
                    <a:pt x="277" y="11"/>
                    <a:pt x="278" y="9"/>
                    <a:pt x="277" y="8"/>
                  </a:cubicBezTo>
                  <a:cubicBezTo>
                    <a:pt x="275" y="6"/>
                    <a:pt x="273" y="7"/>
                    <a:pt x="273" y="5"/>
                  </a:cubicBezTo>
                  <a:cubicBezTo>
                    <a:pt x="273" y="5"/>
                    <a:pt x="273" y="3"/>
                    <a:pt x="273" y="2"/>
                  </a:cubicBezTo>
                  <a:cubicBezTo>
                    <a:pt x="273" y="1"/>
                    <a:pt x="272" y="1"/>
                    <a:pt x="272" y="0"/>
                  </a:cubicBezTo>
                  <a:cubicBezTo>
                    <a:pt x="224" y="0"/>
                    <a:pt x="176" y="0"/>
                    <a:pt x="127" y="0"/>
                  </a:cubicBezTo>
                  <a:cubicBezTo>
                    <a:pt x="85" y="0"/>
                    <a:pt x="42" y="0"/>
                    <a:pt x="0" y="0"/>
                  </a:cubicBezTo>
                  <a:cubicBezTo>
                    <a:pt x="3" y="24"/>
                    <a:pt x="6" y="49"/>
                    <a:pt x="9" y="73"/>
                  </a:cubicBezTo>
                  <a:cubicBezTo>
                    <a:pt x="10" y="78"/>
                    <a:pt x="11" y="84"/>
                    <a:pt x="11" y="89"/>
                  </a:cubicBezTo>
                  <a:cubicBezTo>
                    <a:pt x="11" y="94"/>
                    <a:pt x="11" y="99"/>
                    <a:pt x="11" y="104"/>
                  </a:cubicBezTo>
                  <a:cubicBezTo>
                    <a:pt x="10" y="116"/>
                    <a:pt x="11" y="129"/>
                    <a:pt x="10" y="141"/>
                  </a:cubicBezTo>
                  <a:cubicBezTo>
                    <a:pt x="8" y="153"/>
                    <a:pt x="9" y="167"/>
                    <a:pt x="9" y="179"/>
                  </a:cubicBezTo>
                  <a:cubicBezTo>
                    <a:pt x="9" y="189"/>
                    <a:pt x="8" y="200"/>
                    <a:pt x="8" y="211"/>
                  </a:cubicBezTo>
                  <a:cubicBezTo>
                    <a:pt x="8" y="215"/>
                    <a:pt x="8" y="220"/>
                    <a:pt x="8" y="224"/>
                  </a:cubicBezTo>
                  <a:cubicBezTo>
                    <a:pt x="8" y="225"/>
                    <a:pt x="8" y="226"/>
                    <a:pt x="8" y="228"/>
                  </a:cubicBezTo>
                  <a:cubicBezTo>
                    <a:pt x="8" y="229"/>
                    <a:pt x="8" y="228"/>
                    <a:pt x="9" y="228"/>
                  </a:cubicBezTo>
                  <a:cubicBezTo>
                    <a:pt x="9" y="228"/>
                    <a:pt x="9" y="227"/>
                    <a:pt x="10" y="228"/>
                  </a:cubicBezTo>
                  <a:cubicBezTo>
                    <a:pt x="10" y="228"/>
                    <a:pt x="9" y="230"/>
                    <a:pt x="9" y="230"/>
                  </a:cubicBezTo>
                  <a:cubicBezTo>
                    <a:pt x="9" y="232"/>
                    <a:pt x="9" y="231"/>
                    <a:pt x="10" y="232"/>
                  </a:cubicBezTo>
                  <a:cubicBezTo>
                    <a:pt x="9" y="231"/>
                    <a:pt x="13" y="233"/>
                    <a:pt x="12" y="233"/>
                  </a:cubicBezTo>
                  <a:cubicBezTo>
                    <a:pt x="12" y="233"/>
                    <a:pt x="15" y="233"/>
                    <a:pt x="14" y="233"/>
                  </a:cubicBezTo>
                  <a:cubicBezTo>
                    <a:pt x="15" y="234"/>
                    <a:pt x="13" y="234"/>
                    <a:pt x="13" y="234"/>
                  </a:cubicBezTo>
                  <a:cubicBezTo>
                    <a:pt x="13" y="237"/>
                    <a:pt x="15" y="235"/>
                    <a:pt x="16" y="235"/>
                  </a:cubicBezTo>
                  <a:cubicBezTo>
                    <a:pt x="16" y="235"/>
                    <a:pt x="16" y="234"/>
                    <a:pt x="16" y="234"/>
                  </a:cubicBezTo>
                  <a:cubicBezTo>
                    <a:pt x="16" y="234"/>
                    <a:pt x="17" y="234"/>
                    <a:pt x="17" y="234"/>
                  </a:cubicBezTo>
                  <a:cubicBezTo>
                    <a:pt x="17" y="234"/>
                    <a:pt x="18" y="235"/>
                    <a:pt x="18" y="235"/>
                  </a:cubicBezTo>
                  <a:cubicBezTo>
                    <a:pt x="19" y="235"/>
                    <a:pt x="19" y="233"/>
                    <a:pt x="19" y="233"/>
                  </a:cubicBezTo>
                  <a:cubicBezTo>
                    <a:pt x="21" y="232"/>
                    <a:pt x="20" y="234"/>
                    <a:pt x="20" y="234"/>
                  </a:cubicBezTo>
                  <a:cubicBezTo>
                    <a:pt x="20" y="234"/>
                    <a:pt x="19" y="235"/>
                    <a:pt x="21" y="234"/>
                  </a:cubicBezTo>
                  <a:cubicBezTo>
                    <a:pt x="21" y="234"/>
                    <a:pt x="21" y="233"/>
                    <a:pt x="22" y="232"/>
                  </a:cubicBezTo>
                  <a:cubicBezTo>
                    <a:pt x="24" y="231"/>
                    <a:pt x="21" y="234"/>
                    <a:pt x="23" y="235"/>
                  </a:cubicBezTo>
                  <a:cubicBezTo>
                    <a:pt x="24" y="236"/>
                    <a:pt x="26" y="234"/>
                    <a:pt x="26" y="234"/>
                  </a:cubicBezTo>
                  <a:cubicBezTo>
                    <a:pt x="26" y="233"/>
                    <a:pt x="22" y="233"/>
                    <a:pt x="25" y="233"/>
                  </a:cubicBezTo>
                  <a:cubicBezTo>
                    <a:pt x="27" y="232"/>
                    <a:pt x="26" y="232"/>
                    <a:pt x="28" y="233"/>
                  </a:cubicBezTo>
                  <a:cubicBezTo>
                    <a:pt x="28" y="233"/>
                    <a:pt x="28" y="233"/>
                    <a:pt x="29" y="233"/>
                  </a:cubicBezTo>
                  <a:cubicBezTo>
                    <a:pt x="28" y="234"/>
                    <a:pt x="29" y="234"/>
                    <a:pt x="30" y="235"/>
                  </a:cubicBezTo>
                  <a:cubicBezTo>
                    <a:pt x="30" y="232"/>
                    <a:pt x="35" y="234"/>
                    <a:pt x="33" y="235"/>
                  </a:cubicBezTo>
                  <a:cubicBezTo>
                    <a:pt x="34" y="235"/>
                    <a:pt x="34" y="235"/>
                    <a:pt x="35" y="235"/>
                  </a:cubicBezTo>
                  <a:cubicBezTo>
                    <a:pt x="35" y="249"/>
                    <a:pt x="35" y="264"/>
                    <a:pt x="35" y="278"/>
                  </a:cubicBezTo>
                  <a:cubicBezTo>
                    <a:pt x="85" y="278"/>
                    <a:pt x="135" y="278"/>
                    <a:pt x="185" y="279"/>
                  </a:cubicBezTo>
                  <a:cubicBezTo>
                    <a:pt x="189" y="279"/>
                    <a:pt x="211" y="280"/>
                    <a:pt x="211" y="279"/>
                  </a:cubicBezTo>
                  <a:cubicBezTo>
                    <a:pt x="211" y="277"/>
                    <a:pt x="213" y="277"/>
                    <a:pt x="213" y="275"/>
                  </a:cubicBezTo>
                  <a:cubicBezTo>
                    <a:pt x="213" y="273"/>
                    <a:pt x="209" y="273"/>
                    <a:pt x="208" y="271"/>
                  </a:cubicBezTo>
                  <a:cubicBezTo>
                    <a:pt x="207" y="269"/>
                    <a:pt x="209" y="268"/>
                    <a:pt x="211" y="268"/>
                  </a:cubicBezTo>
                  <a:cubicBezTo>
                    <a:pt x="212" y="268"/>
                    <a:pt x="214" y="271"/>
                    <a:pt x="215" y="268"/>
                  </a:cubicBezTo>
                  <a:cubicBezTo>
                    <a:pt x="216" y="266"/>
                    <a:pt x="214" y="263"/>
                    <a:pt x="215" y="262"/>
                  </a:cubicBezTo>
                  <a:cubicBezTo>
                    <a:pt x="215" y="260"/>
                    <a:pt x="218" y="260"/>
                    <a:pt x="218" y="258"/>
                  </a:cubicBezTo>
                  <a:cubicBezTo>
                    <a:pt x="218" y="257"/>
                    <a:pt x="217" y="256"/>
                    <a:pt x="216" y="256"/>
                  </a:cubicBezTo>
                  <a:cubicBezTo>
                    <a:pt x="215" y="257"/>
                    <a:pt x="215" y="259"/>
                    <a:pt x="215" y="260"/>
                  </a:cubicBezTo>
                  <a:cubicBezTo>
                    <a:pt x="213" y="259"/>
                    <a:pt x="211" y="255"/>
                    <a:pt x="212" y="253"/>
                  </a:cubicBezTo>
                  <a:cubicBezTo>
                    <a:pt x="212" y="251"/>
                    <a:pt x="214" y="249"/>
                    <a:pt x="215" y="248"/>
                  </a:cubicBezTo>
                  <a:cubicBezTo>
                    <a:pt x="216" y="247"/>
                    <a:pt x="219" y="243"/>
                    <a:pt x="216" y="243"/>
                  </a:cubicBezTo>
                  <a:cubicBezTo>
                    <a:pt x="214" y="243"/>
                    <a:pt x="215" y="248"/>
                    <a:pt x="212" y="249"/>
                  </a:cubicBezTo>
                  <a:cubicBezTo>
                    <a:pt x="210" y="249"/>
                    <a:pt x="207" y="248"/>
                    <a:pt x="209" y="246"/>
                  </a:cubicBezTo>
                  <a:cubicBezTo>
                    <a:pt x="210" y="244"/>
                    <a:pt x="212" y="246"/>
                    <a:pt x="213" y="243"/>
                  </a:cubicBezTo>
                  <a:cubicBezTo>
                    <a:pt x="214" y="242"/>
                    <a:pt x="210" y="237"/>
                    <a:pt x="210" y="241"/>
                  </a:cubicBezTo>
                  <a:cubicBezTo>
                    <a:pt x="210" y="242"/>
                    <a:pt x="211" y="244"/>
                    <a:pt x="209" y="244"/>
                  </a:cubicBezTo>
                  <a:cubicBezTo>
                    <a:pt x="207" y="245"/>
                    <a:pt x="206" y="245"/>
                    <a:pt x="206" y="243"/>
                  </a:cubicBezTo>
                  <a:cubicBezTo>
                    <a:pt x="207" y="241"/>
                    <a:pt x="210" y="241"/>
                    <a:pt x="209" y="238"/>
                  </a:cubicBezTo>
                  <a:cubicBezTo>
                    <a:pt x="209" y="237"/>
                    <a:pt x="207" y="237"/>
                    <a:pt x="206" y="235"/>
                  </a:cubicBezTo>
                  <a:cubicBezTo>
                    <a:pt x="206" y="233"/>
                    <a:pt x="210" y="234"/>
                    <a:pt x="211" y="233"/>
                  </a:cubicBezTo>
                  <a:cubicBezTo>
                    <a:pt x="217" y="228"/>
                    <a:pt x="204" y="227"/>
                    <a:pt x="208" y="224"/>
                  </a:cubicBezTo>
                  <a:cubicBezTo>
                    <a:pt x="210" y="221"/>
                    <a:pt x="212" y="225"/>
                    <a:pt x="213" y="226"/>
                  </a:cubicBezTo>
                  <a:cubicBezTo>
                    <a:pt x="215" y="227"/>
                    <a:pt x="219" y="227"/>
                    <a:pt x="219" y="224"/>
                  </a:cubicBezTo>
                  <a:cubicBezTo>
                    <a:pt x="217" y="220"/>
                    <a:pt x="214" y="224"/>
                    <a:pt x="212" y="221"/>
                  </a:cubicBezTo>
                  <a:cubicBezTo>
                    <a:pt x="211" y="219"/>
                    <a:pt x="212" y="217"/>
                    <a:pt x="213" y="217"/>
                  </a:cubicBezTo>
                  <a:cubicBezTo>
                    <a:pt x="213" y="217"/>
                    <a:pt x="215" y="217"/>
                    <a:pt x="216" y="217"/>
                  </a:cubicBezTo>
                  <a:cubicBezTo>
                    <a:pt x="217" y="217"/>
                    <a:pt x="217" y="218"/>
                    <a:pt x="218" y="218"/>
                  </a:cubicBezTo>
                  <a:cubicBezTo>
                    <a:pt x="219" y="218"/>
                    <a:pt x="222" y="218"/>
                    <a:pt x="221" y="216"/>
                  </a:cubicBezTo>
                  <a:cubicBezTo>
                    <a:pt x="220" y="214"/>
                    <a:pt x="218" y="214"/>
                    <a:pt x="217" y="212"/>
                  </a:cubicBezTo>
                  <a:cubicBezTo>
                    <a:pt x="215" y="210"/>
                    <a:pt x="217" y="208"/>
                    <a:pt x="219" y="207"/>
                  </a:cubicBezTo>
                  <a:cubicBezTo>
                    <a:pt x="222" y="202"/>
                    <a:pt x="209" y="204"/>
                    <a:pt x="219" y="199"/>
                  </a:cubicBezTo>
                  <a:cubicBezTo>
                    <a:pt x="220" y="200"/>
                    <a:pt x="220" y="203"/>
                    <a:pt x="222" y="202"/>
                  </a:cubicBezTo>
                  <a:cubicBezTo>
                    <a:pt x="224" y="201"/>
                    <a:pt x="222" y="199"/>
                    <a:pt x="221" y="198"/>
                  </a:cubicBezTo>
                  <a:cubicBezTo>
                    <a:pt x="223" y="197"/>
                    <a:pt x="227" y="199"/>
                    <a:pt x="228" y="196"/>
                  </a:cubicBezTo>
                  <a:cubicBezTo>
                    <a:pt x="228" y="195"/>
                    <a:pt x="228" y="194"/>
                    <a:pt x="228" y="193"/>
                  </a:cubicBezTo>
                  <a:cubicBezTo>
                    <a:pt x="229" y="191"/>
                    <a:pt x="227" y="192"/>
                    <a:pt x="226" y="192"/>
                  </a:cubicBezTo>
                  <a:cubicBezTo>
                    <a:pt x="224" y="192"/>
                    <a:pt x="222" y="189"/>
                    <a:pt x="224" y="188"/>
                  </a:cubicBezTo>
                  <a:cubicBezTo>
                    <a:pt x="225" y="187"/>
                    <a:pt x="225" y="186"/>
                    <a:pt x="227" y="187"/>
                  </a:cubicBezTo>
                  <a:cubicBezTo>
                    <a:pt x="228" y="187"/>
                    <a:pt x="229" y="189"/>
                    <a:pt x="230" y="188"/>
                  </a:cubicBezTo>
                  <a:cubicBezTo>
                    <a:pt x="233" y="187"/>
                    <a:pt x="233" y="184"/>
                    <a:pt x="230" y="184"/>
                  </a:cubicBezTo>
                  <a:cubicBezTo>
                    <a:pt x="228" y="184"/>
                    <a:pt x="224" y="184"/>
                    <a:pt x="224" y="181"/>
                  </a:cubicBezTo>
                  <a:cubicBezTo>
                    <a:pt x="224" y="178"/>
                    <a:pt x="228" y="183"/>
                    <a:pt x="229" y="182"/>
                  </a:cubicBezTo>
                  <a:cubicBezTo>
                    <a:pt x="231" y="182"/>
                    <a:pt x="231" y="180"/>
                    <a:pt x="231" y="179"/>
                  </a:cubicBezTo>
                  <a:cubicBezTo>
                    <a:pt x="231" y="175"/>
                    <a:pt x="233" y="178"/>
                    <a:pt x="235" y="177"/>
                  </a:cubicBezTo>
                  <a:cubicBezTo>
                    <a:pt x="236" y="177"/>
                    <a:pt x="236" y="175"/>
                    <a:pt x="236" y="174"/>
                  </a:cubicBezTo>
                  <a:cubicBezTo>
                    <a:pt x="236" y="173"/>
                    <a:pt x="235" y="172"/>
                    <a:pt x="235" y="171"/>
                  </a:cubicBezTo>
                  <a:cubicBezTo>
                    <a:pt x="235" y="169"/>
                    <a:pt x="235" y="170"/>
                    <a:pt x="237" y="170"/>
                  </a:cubicBezTo>
                  <a:cubicBezTo>
                    <a:pt x="237" y="170"/>
                    <a:pt x="240" y="170"/>
                    <a:pt x="239" y="170"/>
                  </a:cubicBezTo>
                  <a:cubicBezTo>
                    <a:pt x="241" y="170"/>
                    <a:pt x="238" y="173"/>
                    <a:pt x="240" y="174"/>
                  </a:cubicBezTo>
                  <a:cubicBezTo>
                    <a:pt x="242" y="175"/>
                    <a:pt x="241" y="170"/>
                    <a:pt x="242" y="169"/>
                  </a:cubicBezTo>
                  <a:cubicBezTo>
                    <a:pt x="243" y="167"/>
                    <a:pt x="247" y="168"/>
                    <a:pt x="247" y="164"/>
                  </a:cubicBezTo>
                  <a:cubicBezTo>
                    <a:pt x="247" y="163"/>
                    <a:pt x="245" y="162"/>
                    <a:pt x="245" y="160"/>
                  </a:cubicBezTo>
                  <a:cubicBezTo>
                    <a:pt x="246" y="157"/>
                    <a:pt x="249" y="157"/>
                    <a:pt x="248" y="154"/>
                  </a:cubicBezTo>
                  <a:cubicBezTo>
                    <a:pt x="247" y="152"/>
                    <a:pt x="246" y="151"/>
                    <a:pt x="246" y="148"/>
                  </a:cubicBezTo>
                  <a:cubicBezTo>
                    <a:pt x="245" y="144"/>
                    <a:pt x="250" y="143"/>
                    <a:pt x="248" y="147"/>
                  </a:cubicBezTo>
                  <a:cubicBezTo>
                    <a:pt x="246" y="150"/>
                    <a:pt x="251" y="148"/>
                    <a:pt x="252" y="147"/>
                  </a:cubicBezTo>
                  <a:cubicBezTo>
                    <a:pt x="255" y="143"/>
                    <a:pt x="251" y="144"/>
                    <a:pt x="249" y="143"/>
                  </a:cubicBezTo>
                  <a:cubicBezTo>
                    <a:pt x="247" y="143"/>
                    <a:pt x="247" y="142"/>
                    <a:pt x="247" y="141"/>
                  </a:cubicBezTo>
                  <a:cubicBezTo>
                    <a:pt x="247" y="140"/>
                    <a:pt x="249" y="139"/>
                    <a:pt x="249" y="139"/>
                  </a:cubicBezTo>
                  <a:cubicBezTo>
                    <a:pt x="249" y="139"/>
                    <a:pt x="247" y="134"/>
                    <a:pt x="250" y="135"/>
                  </a:cubicBezTo>
                  <a:cubicBezTo>
                    <a:pt x="253" y="137"/>
                    <a:pt x="248" y="140"/>
                    <a:pt x="251" y="141"/>
                  </a:cubicBezTo>
                  <a:cubicBezTo>
                    <a:pt x="254" y="142"/>
                    <a:pt x="254" y="140"/>
                    <a:pt x="254" y="138"/>
                  </a:cubicBezTo>
                  <a:cubicBezTo>
                    <a:pt x="253" y="136"/>
                    <a:pt x="253" y="136"/>
                    <a:pt x="253" y="134"/>
                  </a:cubicBezTo>
                  <a:cubicBezTo>
                    <a:pt x="253" y="133"/>
                    <a:pt x="254" y="133"/>
                    <a:pt x="253" y="132"/>
                  </a:cubicBezTo>
                  <a:cubicBezTo>
                    <a:pt x="252" y="130"/>
                    <a:pt x="251" y="127"/>
                    <a:pt x="254" y="128"/>
                  </a:cubicBezTo>
                  <a:cubicBezTo>
                    <a:pt x="255" y="129"/>
                    <a:pt x="255" y="131"/>
                    <a:pt x="256" y="132"/>
                  </a:cubicBezTo>
                  <a:cubicBezTo>
                    <a:pt x="256" y="134"/>
                    <a:pt x="257" y="132"/>
                    <a:pt x="258" y="132"/>
                  </a:cubicBezTo>
                  <a:cubicBezTo>
                    <a:pt x="259" y="131"/>
                    <a:pt x="260" y="131"/>
                    <a:pt x="261" y="131"/>
                  </a:cubicBezTo>
                  <a:cubicBezTo>
                    <a:pt x="261" y="131"/>
                    <a:pt x="262" y="132"/>
                    <a:pt x="263" y="132"/>
                  </a:cubicBezTo>
                  <a:cubicBezTo>
                    <a:pt x="263" y="131"/>
                    <a:pt x="263" y="130"/>
                    <a:pt x="264" y="129"/>
                  </a:cubicBezTo>
                  <a:cubicBezTo>
                    <a:pt x="264" y="128"/>
                    <a:pt x="266" y="128"/>
                    <a:pt x="266" y="127"/>
                  </a:cubicBezTo>
                  <a:cubicBezTo>
                    <a:pt x="269" y="123"/>
                    <a:pt x="264" y="123"/>
                    <a:pt x="263" y="120"/>
                  </a:cubicBezTo>
                  <a:cubicBezTo>
                    <a:pt x="262" y="117"/>
                    <a:pt x="264" y="116"/>
                    <a:pt x="266" y="116"/>
                  </a:cubicBezTo>
                  <a:cubicBezTo>
                    <a:pt x="269" y="117"/>
                    <a:pt x="269" y="118"/>
                    <a:pt x="270" y="114"/>
                  </a:cubicBezTo>
                  <a:cubicBezTo>
                    <a:pt x="270" y="113"/>
                    <a:pt x="270" y="111"/>
                    <a:pt x="271" y="110"/>
                  </a:cubicBezTo>
                  <a:cubicBezTo>
                    <a:pt x="273" y="107"/>
                    <a:pt x="277" y="112"/>
                    <a:pt x="277" y="108"/>
                  </a:cubicBezTo>
                  <a:cubicBezTo>
                    <a:pt x="278" y="106"/>
                    <a:pt x="273" y="106"/>
                    <a:pt x="275" y="104"/>
                  </a:cubicBezTo>
                  <a:cubicBezTo>
                    <a:pt x="275" y="103"/>
                    <a:pt x="278" y="104"/>
                    <a:pt x="277" y="101"/>
                  </a:cubicBezTo>
                  <a:cubicBezTo>
                    <a:pt x="277" y="101"/>
                    <a:pt x="276" y="99"/>
                    <a:pt x="275" y="99"/>
                  </a:cubicBezTo>
                  <a:cubicBezTo>
                    <a:pt x="274" y="99"/>
                    <a:pt x="273" y="99"/>
                    <a:pt x="272" y="99"/>
                  </a:cubicBezTo>
                  <a:cubicBezTo>
                    <a:pt x="270" y="95"/>
                    <a:pt x="273" y="96"/>
                    <a:pt x="274" y="95"/>
                  </a:cubicBezTo>
                  <a:cubicBezTo>
                    <a:pt x="275" y="94"/>
                    <a:pt x="275" y="94"/>
                    <a:pt x="275" y="93"/>
                  </a:cubicBezTo>
                  <a:cubicBezTo>
                    <a:pt x="276" y="92"/>
                    <a:pt x="276" y="91"/>
                    <a:pt x="277" y="90"/>
                  </a:cubicBezTo>
                  <a:cubicBezTo>
                    <a:pt x="277" y="89"/>
                    <a:pt x="275" y="86"/>
                    <a:pt x="273" y="86"/>
                  </a:cubicBezTo>
                  <a:cubicBezTo>
                    <a:pt x="272" y="87"/>
                    <a:pt x="274" y="89"/>
                    <a:pt x="273" y="89"/>
                  </a:cubicBezTo>
                  <a:cubicBezTo>
                    <a:pt x="270" y="91"/>
                    <a:pt x="270" y="87"/>
                    <a:pt x="271" y="86"/>
                  </a:cubicBezTo>
                  <a:cubicBezTo>
                    <a:pt x="272" y="85"/>
                    <a:pt x="274" y="84"/>
                    <a:pt x="274" y="83"/>
                  </a:cubicBezTo>
                  <a:cubicBezTo>
                    <a:pt x="275" y="81"/>
                    <a:pt x="276" y="80"/>
                    <a:pt x="277" y="82"/>
                  </a:cubicBezTo>
                  <a:cubicBezTo>
                    <a:pt x="278" y="83"/>
                    <a:pt x="276" y="90"/>
                    <a:pt x="280" y="88"/>
                  </a:cubicBezTo>
                  <a:cubicBezTo>
                    <a:pt x="277" y="86"/>
                    <a:pt x="281" y="85"/>
                    <a:pt x="280" y="82"/>
                  </a:cubicBezTo>
                  <a:cubicBezTo>
                    <a:pt x="280" y="80"/>
                    <a:pt x="278" y="80"/>
                    <a:pt x="279" y="77"/>
                  </a:cubicBezTo>
                  <a:cubicBezTo>
                    <a:pt x="280" y="70"/>
                    <a:pt x="285" y="79"/>
                    <a:pt x="287" y="78"/>
                  </a:cubicBezTo>
                  <a:cubicBezTo>
                    <a:pt x="289" y="77"/>
                    <a:pt x="283" y="74"/>
                    <a:pt x="285" y="71"/>
                  </a:cubicBezTo>
                  <a:cubicBezTo>
                    <a:pt x="286" y="70"/>
                    <a:pt x="289" y="70"/>
                    <a:pt x="290" y="69"/>
                  </a:cubicBezTo>
                  <a:cubicBezTo>
                    <a:pt x="291" y="68"/>
                    <a:pt x="291" y="67"/>
                    <a:pt x="290" y="66"/>
                  </a:cubicBezTo>
                  <a:cubicBezTo>
                    <a:pt x="289" y="65"/>
                    <a:pt x="289" y="67"/>
                    <a:pt x="288" y="67"/>
                  </a:cubicBezTo>
                  <a:cubicBezTo>
                    <a:pt x="286" y="67"/>
                    <a:pt x="285" y="66"/>
                    <a:pt x="284" y="64"/>
                  </a:cubicBezTo>
                  <a:cubicBezTo>
                    <a:pt x="283" y="61"/>
                    <a:pt x="285" y="60"/>
                    <a:pt x="287" y="59"/>
                  </a:cubicBezTo>
                  <a:cubicBezTo>
                    <a:pt x="288" y="58"/>
                    <a:pt x="288" y="60"/>
                    <a:pt x="289" y="60"/>
                  </a:cubicBezTo>
                  <a:cubicBezTo>
                    <a:pt x="289" y="60"/>
                    <a:pt x="290" y="59"/>
                    <a:pt x="290" y="59"/>
                  </a:cubicBezTo>
                  <a:cubicBezTo>
                    <a:pt x="292" y="59"/>
                    <a:pt x="294" y="58"/>
                    <a:pt x="294" y="56"/>
                  </a:cubicBezTo>
                  <a:cubicBezTo>
                    <a:pt x="294" y="55"/>
                    <a:pt x="302" y="54"/>
                    <a:pt x="299" y="52"/>
                  </a:cubicBezTo>
                  <a:cubicBezTo>
                    <a:pt x="298" y="52"/>
                    <a:pt x="293" y="50"/>
                    <a:pt x="296" y="48"/>
                  </a:cubicBezTo>
                  <a:cubicBezTo>
                    <a:pt x="299" y="46"/>
                    <a:pt x="301" y="49"/>
                    <a:pt x="302" y="48"/>
                  </a:cubicBezTo>
                  <a:cubicBezTo>
                    <a:pt x="303" y="48"/>
                    <a:pt x="303" y="47"/>
                    <a:pt x="303" y="4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10645" descr="© INSCALE GmbH, 05.05.2010&#10;http://www.presentationload.com/">
              <a:extLst>
                <a:ext uri="{FF2B5EF4-FFF2-40B4-BE49-F238E27FC236}">
                  <a16:creationId xmlns:a16="http://schemas.microsoft.com/office/drawing/2014/main" id="{83DD0C95-D07D-4845-B99A-7B819B3A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2378"/>
              <a:ext cx="455" cy="393"/>
            </a:xfrm>
            <a:custGeom>
              <a:avLst/>
              <a:gdLst>
                <a:gd name="T0" fmla="*/ 357 w 293"/>
                <a:gd name="T1" fmla="*/ 59 h 254"/>
                <a:gd name="T2" fmla="*/ 244 w 293"/>
                <a:gd name="T3" fmla="*/ 36 h 254"/>
                <a:gd name="T4" fmla="*/ 221 w 293"/>
                <a:gd name="T5" fmla="*/ 14 h 254"/>
                <a:gd name="T6" fmla="*/ 92 w 293"/>
                <a:gd name="T7" fmla="*/ 0 h 254"/>
                <a:gd name="T8" fmla="*/ 76 w 293"/>
                <a:gd name="T9" fmla="*/ 6 h 254"/>
                <a:gd name="T10" fmla="*/ 56 w 293"/>
                <a:gd name="T11" fmla="*/ 19 h 254"/>
                <a:gd name="T12" fmla="*/ 22 w 293"/>
                <a:gd name="T13" fmla="*/ 34 h 254"/>
                <a:gd name="T14" fmla="*/ 8 w 293"/>
                <a:gd name="T15" fmla="*/ 50 h 254"/>
                <a:gd name="T16" fmla="*/ 22 w 293"/>
                <a:gd name="T17" fmla="*/ 82 h 254"/>
                <a:gd name="T18" fmla="*/ 54 w 293"/>
                <a:gd name="T19" fmla="*/ 113 h 254"/>
                <a:gd name="T20" fmla="*/ 104 w 293"/>
                <a:gd name="T21" fmla="*/ 181 h 254"/>
                <a:gd name="T22" fmla="*/ 130 w 293"/>
                <a:gd name="T23" fmla="*/ 214 h 254"/>
                <a:gd name="T24" fmla="*/ 135 w 293"/>
                <a:gd name="T25" fmla="*/ 229 h 254"/>
                <a:gd name="T26" fmla="*/ 138 w 293"/>
                <a:gd name="T27" fmla="*/ 232 h 254"/>
                <a:gd name="T28" fmla="*/ 144 w 293"/>
                <a:gd name="T29" fmla="*/ 244 h 254"/>
                <a:gd name="T30" fmla="*/ 166 w 293"/>
                <a:gd name="T31" fmla="*/ 263 h 254"/>
                <a:gd name="T32" fmla="*/ 175 w 293"/>
                <a:gd name="T33" fmla="*/ 279 h 254"/>
                <a:gd name="T34" fmla="*/ 183 w 293"/>
                <a:gd name="T35" fmla="*/ 303 h 254"/>
                <a:gd name="T36" fmla="*/ 185 w 293"/>
                <a:gd name="T37" fmla="*/ 316 h 254"/>
                <a:gd name="T38" fmla="*/ 196 w 293"/>
                <a:gd name="T39" fmla="*/ 330 h 254"/>
                <a:gd name="T40" fmla="*/ 205 w 293"/>
                <a:gd name="T41" fmla="*/ 340 h 254"/>
                <a:gd name="T42" fmla="*/ 211 w 293"/>
                <a:gd name="T43" fmla="*/ 364 h 254"/>
                <a:gd name="T44" fmla="*/ 213 w 293"/>
                <a:gd name="T45" fmla="*/ 382 h 254"/>
                <a:gd name="T46" fmla="*/ 231 w 293"/>
                <a:gd name="T47" fmla="*/ 391 h 254"/>
                <a:gd name="T48" fmla="*/ 239 w 293"/>
                <a:gd name="T49" fmla="*/ 373 h 254"/>
                <a:gd name="T50" fmla="*/ 244 w 293"/>
                <a:gd name="T51" fmla="*/ 367 h 254"/>
                <a:gd name="T52" fmla="*/ 253 w 293"/>
                <a:gd name="T53" fmla="*/ 368 h 254"/>
                <a:gd name="T54" fmla="*/ 234 w 293"/>
                <a:gd name="T55" fmla="*/ 357 h 254"/>
                <a:gd name="T56" fmla="*/ 241 w 293"/>
                <a:gd name="T57" fmla="*/ 345 h 254"/>
                <a:gd name="T58" fmla="*/ 242 w 293"/>
                <a:gd name="T59" fmla="*/ 343 h 254"/>
                <a:gd name="T60" fmla="*/ 253 w 293"/>
                <a:gd name="T61" fmla="*/ 347 h 254"/>
                <a:gd name="T62" fmla="*/ 258 w 293"/>
                <a:gd name="T63" fmla="*/ 365 h 254"/>
                <a:gd name="T64" fmla="*/ 273 w 293"/>
                <a:gd name="T65" fmla="*/ 354 h 254"/>
                <a:gd name="T66" fmla="*/ 275 w 293"/>
                <a:gd name="T67" fmla="*/ 348 h 254"/>
                <a:gd name="T68" fmla="*/ 253 w 293"/>
                <a:gd name="T69" fmla="*/ 337 h 254"/>
                <a:gd name="T70" fmla="*/ 262 w 293"/>
                <a:gd name="T71" fmla="*/ 331 h 254"/>
                <a:gd name="T72" fmla="*/ 281 w 293"/>
                <a:gd name="T73" fmla="*/ 339 h 254"/>
                <a:gd name="T74" fmla="*/ 281 w 293"/>
                <a:gd name="T75" fmla="*/ 317 h 254"/>
                <a:gd name="T76" fmla="*/ 284 w 293"/>
                <a:gd name="T77" fmla="*/ 333 h 254"/>
                <a:gd name="T78" fmla="*/ 289 w 293"/>
                <a:gd name="T79" fmla="*/ 319 h 254"/>
                <a:gd name="T80" fmla="*/ 293 w 293"/>
                <a:gd name="T81" fmla="*/ 320 h 254"/>
                <a:gd name="T82" fmla="*/ 312 w 293"/>
                <a:gd name="T83" fmla="*/ 323 h 254"/>
                <a:gd name="T84" fmla="*/ 323 w 293"/>
                <a:gd name="T85" fmla="*/ 317 h 254"/>
                <a:gd name="T86" fmla="*/ 321 w 293"/>
                <a:gd name="T87" fmla="*/ 300 h 254"/>
                <a:gd name="T88" fmla="*/ 325 w 293"/>
                <a:gd name="T89" fmla="*/ 299 h 254"/>
                <a:gd name="T90" fmla="*/ 325 w 293"/>
                <a:gd name="T91" fmla="*/ 286 h 254"/>
                <a:gd name="T92" fmla="*/ 339 w 293"/>
                <a:gd name="T93" fmla="*/ 283 h 254"/>
                <a:gd name="T94" fmla="*/ 328 w 293"/>
                <a:gd name="T95" fmla="*/ 300 h 254"/>
                <a:gd name="T96" fmla="*/ 345 w 293"/>
                <a:gd name="T97" fmla="*/ 296 h 254"/>
                <a:gd name="T98" fmla="*/ 354 w 293"/>
                <a:gd name="T99" fmla="*/ 282 h 254"/>
                <a:gd name="T100" fmla="*/ 368 w 293"/>
                <a:gd name="T101" fmla="*/ 271 h 254"/>
                <a:gd name="T102" fmla="*/ 373 w 293"/>
                <a:gd name="T103" fmla="*/ 271 h 254"/>
                <a:gd name="T104" fmla="*/ 385 w 293"/>
                <a:gd name="T105" fmla="*/ 261 h 254"/>
                <a:gd name="T106" fmla="*/ 390 w 293"/>
                <a:gd name="T107" fmla="*/ 252 h 254"/>
                <a:gd name="T108" fmla="*/ 390 w 293"/>
                <a:gd name="T109" fmla="*/ 243 h 254"/>
                <a:gd name="T110" fmla="*/ 396 w 293"/>
                <a:gd name="T111" fmla="*/ 220 h 254"/>
                <a:gd name="T112" fmla="*/ 387 w 293"/>
                <a:gd name="T113" fmla="*/ 237 h 254"/>
                <a:gd name="T114" fmla="*/ 398 w 293"/>
                <a:gd name="T115" fmla="*/ 232 h 254"/>
                <a:gd name="T116" fmla="*/ 413 w 293"/>
                <a:gd name="T117" fmla="*/ 204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3"/>
                <a:gd name="T178" fmla="*/ 0 h 254"/>
                <a:gd name="T179" fmla="*/ 293 w 293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3" h="254">
                  <a:moveTo>
                    <a:pt x="293" y="109"/>
                  </a:moveTo>
                  <a:cubicBezTo>
                    <a:pt x="292" y="107"/>
                    <a:pt x="291" y="109"/>
                    <a:pt x="289" y="108"/>
                  </a:cubicBezTo>
                  <a:cubicBezTo>
                    <a:pt x="290" y="108"/>
                    <a:pt x="291" y="107"/>
                    <a:pt x="292" y="107"/>
                  </a:cubicBezTo>
                  <a:cubicBezTo>
                    <a:pt x="276" y="89"/>
                    <a:pt x="260" y="70"/>
                    <a:pt x="243" y="53"/>
                  </a:cubicBezTo>
                  <a:cubicBezTo>
                    <a:pt x="239" y="48"/>
                    <a:pt x="234" y="43"/>
                    <a:pt x="230" y="38"/>
                  </a:cubicBezTo>
                  <a:cubicBezTo>
                    <a:pt x="229" y="37"/>
                    <a:pt x="226" y="33"/>
                    <a:pt x="224" y="33"/>
                  </a:cubicBezTo>
                  <a:cubicBezTo>
                    <a:pt x="221" y="33"/>
                    <a:pt x="218" y="33"/>
                    <a:pt x="215" y="33"/>
                  </a:cubicBezTo>
                  <a:cubicBezTo>
                    <a:pt x="202" y="32"/>
                    <a:pt x="188" y="32"/>
                    <a:pt x="175" y="32"/>
                  </a:cubicBezTo>
                  <a:cubicBezTo>
                    <a:pt x="169" y="32"/>
                    <a:pt x="163" y="32"/>
                    <a:pt x="156" y="32"/>
                  </a:cubicBezTo>
                  <a:cubicBezTo>
                    <a:pt x="157" y="29"/>
                    <a:pt x="157" y="26"/>
                    <a:pt x="157" y="23"/>
                  </a:cubicBezTo>
                  <a:cubicBezTo>
                    <a:pt x="157" y="21"/>
                    <a:pt x="153" y="16"/>
                    <a:pt x="152" y="15"/>
                  </a:cubicBezTo>
                  <a:cubicBezTo>
                    <a:pt x="151" y="14"/>
                    <a:pt x="149" y="9"/>
                    <a:pt x="148" y="9"/>
                  </a:cubicBezTo>
                  <a:cubicBezTo>
                    <a:pt x="147" y="9"/>
                    <a:pt x="143" y="13"/>
                    <a:pt x="141" y="14"/>
                  </a:cubicBezTo>
                  <a:cubicBezTo>
                    <a:pt x="141" y="13"/>
                    <a:pt x="141" y="13"/>
                    <a:pt x="140" y="12"/>
                  </a:cubicBezTo>
                  <a:cubicBezTo>
                    <a:pt x="140" y="11"/>
                    <a:pt x="142" y="10"/>
                    <a:pt x="142" y="9"/>
                  </a:cubicBezTo>
                  <a:cubicBezTo>
                    <a:pt x="142" y="8"/>
                    <a:pt x="140" y="7"/>
                    <a:pt x="141" y="5"/>
                  </a:cubicBezTo>
                  <a:cubicBezTo>
                    <a:pt x="117" y="4"/>
                    <a:pt x="92" y="2"/>
                    <a:pt x="68" y="2"/>
                  </a:cubicBezTo>
                  <a:cubicBezTo>
                    <a:pt x="65" y="2"/>
                    <a:pt x="64" y="2"/>
                    <a:pt x="61" y="2"/>
                  </a:cubicBezTo>
                  <a:cubicBezTo>
                    <a:pt x="61" y="2"/>
                    <a:pt x="60" y="3"/>
                    <a:pt x="60" y="3"/>
                  </a:cubicBezTo>
                  <a:cubicBezTo>
                    <a:pt x="60" y="2"/>
                    <a:pt x="60" y="1"/>
                    <a:pt x="59" y="0"/>
                  </a:cubicBezTo>
                  <a:cubicBezTo>
                    <a:pt x="58" y="0"/>
                    <a:pt x="57" y="3"/>
                    <a:pt x="56" y="3"/>
                  </a:cubicBezTo>
                  <a:cubicBezTo>
                    <a:pt x="55" y="4"/>
                    <a:pt x="55" y="3"/>
                    <a:pt x="55" y="3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52" y="4"/>
                    <a:pt x="51" y="5"/>
                    <a:pt x="50" y="5"/>
                  </a:cubicBezTo>
                  <a:cubicBezTo>
                    <a:pt x="50" y="5"/>
                    <a:pt x="50" y="4"/>
                    <a:pt x="49" y="4"/>
                  </a:cubicBezTo>
                  <a:cubicBezTo>
                    <a:pt x="49" y="5"/>
                    <a:pt x="48" y="6"/>
                    <a:pt x="48" y="6"/>
                  </a:cubicBezTo>
                  <a:cubicBezTo>
                    <a:pt x="46" y="7"/>
                    <a:pt x="42" y="8"/>
                    <a:pt x="42" y="7"/>
                  </a:cubicBezTo>
                  <a:cubicBezTo>
                    <a:pt x="41" y="8"/>
                    <a:pt x="41" y="9"/>
                    <a:pt x="40" y="9"/>
                  </a:cubicBezTo>
                  <a:cubicBezTo>
                    <a:pt x="40" y="10"/>
                    <a:pt x="38" y="11"/>
                    <a:pt x="38" y="11"/>
                  </a:cubicBezTo>
                  <a:cubicBezTo>
                    <a:pt x="37" y="11"/>
                    <a:pt x="37" y="12"/>
                    <a:pt x="36" y="12"/>
                  </a:cubicBezTo>
                  <a:cubicBezTo>
                    <a:pt x="35" y="12"/>
                    <a:pt x="36" y="10"/>
                    <a:pt x="35" y="11"/>
                  </a:cubicBezTo>
                  <a:cubicBezTo>
                    <a:pt x="31" y="12"/>
                    <a:pt x="12" y="16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4"/>
                    <a:pt x="12" y="22"/>
                    <a:pt x="12" y="24"/>
                  </a:cubicBezTo>
                  <a:cubicBezTo>
                    <a:pt x="11" y="24"/>
                    <a:pt x="10" y="27"/>
                    <a:pt x="9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5" y="29"/>
                    <a:pt x="6" y="31"/>
                    <a:pt x="5" y="32"/>
                  </a:cubicBezTo>
                  <a:cubicBezTo>
                    <a:pt x="5" y="32"/>
                    <a:pt x="4" y="32"/>
                    <a:pt x="3" y="33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1" y="42"/>
                  </a:cubicBezTo>
                  <a:cubicBezTo>
                    <a:pt x="1" y="43"/>
                    <a:pt x="7" y="48"/>
                    <a:pt x="8" y="48"/>
                  </a:cubicBezTo>
                  <a:cubicBezTo>
                    <a:pt x="12" y="48"/>
                    <a:pt x="12" y="51"/>
                    <a:pt x="14" y="53"/>
                  </a:cubicBezTo>
                  <a:cubicBezTo>
                    <a:pt x="16" y="55"/>
                    <a:pt x="18" y="58"/>
                    <a:pt x="21" y="59"/>
                  </a:cubicBezTo>
                  <a:cubicBezTo>
                    <a:pt x="23" y="60"/>
                    <a:pt x="26" y="58"/>
                    <a:pt x="28" y="59"/>
                  </a:cubicBezTo>
                  <a:cubicBezTo>
                    <a:pt x="32" y="60"/>
                    <a:pt x="31" y="66"/>
                    <a:pt x="32" y="68"/>
                  </a:cubicBezTo>
                  <a:cubicBezTo>
                    <a:pt x="33" y="69"/>
                    <a:pt x="34" y="69"/>
                    <a:pt x="34" y="70"/>
                  </a:cubicBezTo>
                  <a:cubicBezTo>
                    <a:pt x="35" y="71"/>
                    <a:pt x="35" y="72"/>
                    <a:pt x="35" y="73"/>
                  </a:cubicBezTo>
                  <a:cubicBezTo>
                    <a:pt x="37" y="76"/>
                    <a:pt x="37" y="77"/>
                    <a:pt x="38" y="79"/>
                  </a:cubicBezTo>
                  <a:cubicBezTo>
                    <a:pt x="39" y="87"/>
                    <a:pt x="46" y="91"/>
                    <a:pt x="47" y="98"/>
                  </a:cubicBezTo>
                  <a:cubicBezTo>
                    <a:pt x="48" y="101"/>
                    <a:pt x="49" y="100"/>
                    <a:pt x="51" y="102"/>
                  </a:cubicBezTo>
                  <a:cubicBezTo>
                    <a:pt x="53" y="104"/>
                    <a:pt x="55" y="106"/>
                    <a:pt x="57" y="108"/>
                  </a:cubicBezTo>
                  <a:cubicBezTo>
                    <a:pt x="61" y="111"/>
                    <a:pt x="65" y="113"/>
                    <a:pt x="67" y="117"/>
                  </a:cubicBezTo>
                  <a:cubicBezTo>
                    <a:pt x="68" y="118"/>
                    <a:pt x="68" y="120"/>
                    <a:pt x="69" y="122"/>
                  </a:cubicBezTo>
                  <a:cubicBezTo>
                    <a:pt x="70" y="123"/>
                    <a:pt x="70" y="124"/>
                    <a:pt x="71" y="126"/>
                  </a:cubicBezTo>
                  <a:cubicBezTo>
                    <a:pt x="73" y="130"/>
                    <a:pt x="76" y="129"/>
                    <a:pt x="80" y="132"/>
                  </a:cubicBezTo>
                  <a:cubicBezTo>
                    <a:pt x="81" y="133"/>
                    <a:pt x="82" y="134"/>
                    <a:pt x="83" y="136"/>
                  </a:cubicBezTo>
                  <a:cubicBezTo>
                    <a:pt x="83" y="137"/>
                    <a:pt x="83" y="138"/>
                    <a:pt x="84" y="138"/>
                  </a:cubicBezTo>
                  <a:cubicBezTo>
                    <a:pt x="85" y="139"/>
                    <a:pt x="86" y="139"/>
                    <a:pt x="86" y="140"/>
                  </a:cubicBezTo>
                  <a:cubicBezTo>
                    <a:pt x="89" y="141"/>
                    <a:pt x="88" y="142"/>
                    <a:pt x="87" y="143"/>
                  </a:cubicBezTo>
                  <a:cubicBezTo>
                    <a:pt x="87" y="143"/>
                    <a:pt x="87" y="145"/>
                    <a:pt x="87" y="145"/>
                  </a:cubicBezTo>
                  <a:cubicBezTo>
                    <a:pt x="87" y="145"/>
                    <a:pt x="87" y="146"/>
                    <a:pt x="87" y="146"/>
                  </a:cubicBezTo>
                  <a:cubicBezTo>
                    <a:pt x="87" y="146"/>
                    <a:pt x="87" y="148"/>
                    <a:pt x="87" y="148"/>
                  </a:cubicBezTo>
                  <a:cubicBezTo>
                    <a:pt x="87" y="148"/>
                    <a:pt x="86" y="147"/>
                    <a:pt x="86" y="148"/>
                  </a:cubicBezTo>
                  <a:cubicBezTo>
                    <a:pt x="86" y="149"/>
                    <a:pt x="87" y="150"/>
                    <a:pt x="88" y="150"/>
                  </a:cubicBezTo>
                  <a:cubicBezTo>
                    <a:pt x="88" y="150"/>
                    <a:pt x="88" y="151"/>
                    <a:pt x="88" y="152"/>
                  </a:cubicBezTo>
                  <a:cubicBezTo>
                    <a:pt x="89" y="151"/>
                    <a:pt x="89" y="151"/>
                    <a:pt x="89" y="150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90" y="153"/>
                    <a:pt x="91" y="152"/>
                    <a:pt x="92" y="153"/>
                  </a:cubicBezTo>
                  <a:cubicBezTo>
                    <a:pt x="93" y="154"/>
                    <a:pt x="91" y="153"/>
                    <a:pt x="91" y="154"/>
                  </a:cubicBezTo>
                  <a:cubicBezTo>
                    <a:pt x="92" y="155"/>
                    <a:pt x="93" y="155"/>
                    <a:pt x="93" y="156"/>
                  </a:cubicBezTo>
                  <a:cubicBezTo>
                    <a:pt x="93" y="156"/>
                    <a:pt x="93" y="156"/>
                    <a:pt x="92" y="156"/>
                  </a:cubicBezTo>
                  <a:cubicBezTo>
                    <a:pt x="92" y="158"/>
                    <a:pt x="92" y="157"/>
                    <a:pt x="93" y="158"/>
                  </a:cubicBezTo>
                  <a:cubicBezTo>
                    <a:pt x="94" y="159"/>
                    <a:pt x="96" y="162"/>
                    <a:pt x="96" y="160"/>
                  </a:cubicBezTo>
                  <a:cubicBezTo>
                    <a:pt x="98" y="161"/>
                    <a:pt x="97" y="161"/>
                    <a:pt x="97" y="162"/>
                  </a:cubicBezTo>
                  <a:cubicBezTo>
                    <a:pt x="97" y="164"/>
                    <a:pt x="98" y="165"/>
                    <a:pt x="99" y="166"/>
                  </a:cubicBezTo>
                  <a:cubicBezTo>
                    <a:pt x="101" y="168"/>
                    <a:pt x="107" y="170"/>
                    <a:pt x="107" y="171"/>
                  </a:cubicBezTo>
                  <a:cubicBezTo>
                    <a:pt x="107" y="171"/>
                    <a:pt x="107" y="171"/>
                    <a:pt x="107" y="170"/>
                  </a:cubicBezTo>
                  <a:cubicBezTo>
                    <a:pt x="107" y="172"/>
                    <a:pt x="109" y="172"/>
                    <a:pt x="109" y="173"/>
                  </a:cubicBezTo>
                  <a:cubicBezTo>
                    <a:pt x="109" y="173"/>
                    <a:pt x="109" y="173"/>
                    <a:pt x="109" y="172"/>
                  </a:cubicBezTo>
                  <a:cubicBezTo>
                    <a:pt x="110" y="174"/>
                    <a:pt x="113" y="174"/>
                    <a:pt x="113" y="176"/>
                  </a:cubicBezTo>
                  <a:cubicBezTo>
                    <a:pt x="114" y="176"/>
                    <a:pt x="114" y="179"/>
                    <a:pt x="113" y="180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3" y="182"/>
                    <a:pt x="114" y="183"/>
                    <a:pt x="115" y="186"/>
                  </a:cubicBezTo>
                  <a:cubicBezTo>
                    <a:pt x="116" y="185"/>
                    <a:pt x="115" y="186"/>
                    <a:pt x="115" y="187"/>
                  </a:cubicBezTo>
                  <a:cubicBezTo>
                    <a:pt x="115" y="188"/>
                    <a:pt x="117" y="188"/>
                    <a:pt x="116" y="190"/>
                  </a:cubicBezTo>
                  <a:cubicBezTo>
                    <a:pt x="117" y="189"/>
                    <a:pt x="119" y="190"/>
                    <a:pt x="118" y="191"/>
                  </a:cubicBezTo>
                  <a:cubicBezTo>
                    <a:pt x="119" y="192"/>
                    <a:pt x="118" y="195"/>
                    <a:pt x="118" y="196"/>
                  </a:cubicBezTo>
                  <a:cubicBezTo>
                    <a:pt x="119" y="196"/>
                    <a:pt x="119" y="197"/>
                    <a:pt x="118" y="197"/>
                  </a:cubicBezTo>
                  <a:cubicBezTo>
                    <a:pt x="120" y="198"/>
                    <a:pt x="119" y="199"/>
                    <a:pt x="119" y="200"/>
                  </a:cubicBezTo>
                  <a:cubicBezTo>
                    <a:pt x="119" y="201"/>
                    <a:pt x="118" y="201"/>
                    <a:pt x="119" y="202"/>
                  </a:cubicBezTo>
                  <a:cubicBezTo>
                    <a:pt x="119" y="202"/>
                    <a:pt x="120" y="204"/>
                    <a:pt x="120" y="204"/>
                  </a:cubicBezTo>
                  <a:cubicBezTo>
                    <a:pt x="119" y="204"/>
                    <a:pt x="120" y="204"/>
                    <a:pt x="119" y="204"/>
                  </a:cubicBezTo>
                  <a:cubicBezTo>
                    <a:pt x="120" y="205"/>
                    <a:pt x="119" y="205"/>
                    <a:pt x="119" y="206"/>
                  </a:cubicBezTo>
                  <a:cubicBezTo>
                    <a:pt x="119" y="207"/>
                    <a:pt x="118" y="206"/>
                    <a:pt x="119" y="208"/>
                  </a:cubicBezTo>
                  <a:cubicBezTo>
                    <a:pt x="120" y="210"/>
                    <a:pt x="122" y="210"/>
                    <a:pt x="122" y="211"/>
                  </a:cubicBezTo>
                  <a:cubicBezTo>
                    <a:pt x="123" y="212"/>
                    <a:pt x="125" y="213"/>
                    <a:pt x="126" y="212"/>
                  </a:cubicBezTo>
                  <a:cubicBezTo>
                    <a:pt x="126" y="212"/>
                    <a:pt x="126" y="212"/>
                    <a:pt x="126" y="213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7" y="214"/>
                    <a:pt x="127" y="214"/>
                    <a:pt x="128" y="215"/>
                  </a:cubicBezTo>
                  <a:cubicBezTo>
                    <a:pt x="128" y="215"/>
                    <a:pt x="129" y="215"/>
                    <a:pt x="129" y="216"/>
                  </a:cubicBezTo>
                  <a:cubicBezTo>
                    <a:pt x="130" y="216"/>
                    <a:pt x="132" y="220"/>
                    <a:pt x="132" y="220"/>
                  </a:cubicBezTo>
                  <a:cubicBezTo>
                    <a:pt x="132" y="221"/>
                    <a:pt x="132" y="221"/>
                    <a:pt x="132" y="222"/>
                  </a:cubicBezTo>
                  <a:cubicBezTo>
                    <a:pt x="132" y="224"/>
                    <a:pt x="132" y="224"/>
                    <a:pt x="133" y="226"/>
                  </a:cubicBezTo>
                  <a:cubicBezTo>
                    <a:pt x="134" y="227"/>
                    <a:pt x="134" y="229"/>
                    <a:pt x="134" y="230"/>
                  </a:cubicBezTo>
                  <a:cubicBezTo>
                    <a:pt x="135" y="230"/>
                    <a:pt x="135" y="229"/>
                    <a:pt x="135" y="229"/>
                  </a:cubicBezTo>
                  <a:cubicBezTo>
                    <a:pt x="136" y="230"/>
                    <a:pt x="137" y="233"/>
                    <a:pt x="136" y="235"/>
                  </a:cubicBezTo>
                  <a:cubicBezTo>
                    <a:pt x="136" y="235"/>
                    <a:pt x="135" y="236"/>
                    <a:pt x="135" y="236"/>
                  </a:cubicBezTo>
                  <a:cubicBezTo>
                    <a:pt x="135" y="238"/>
                    <a:pt x="135" y="238"/>
                    <a:pt x="135" y="239"/>
                  </a:cubicBezTo>
                  <a:cubicBezTo>
                    <a:pt x="136" y="240"/>
                    <a:pt x="136" y="241"/>
                    <a:pt x="137" y="242"/>
                  </a:cubicBezTo>
                  <a:cubicBezTo>
                    <a:pt x="137" y="243"/>
                    <a:pt x="136" y="243"/>
                    <a:pt x="136" y="244"/>
                  </a:cubicBezTo>
                  <a:cubicBezTo>
                    <a:pt x="136" y="245"/>
                    <a:pt x="137" y="246"/>
                    <a:pt x="137" y="247"/>
                  </a:cubicBezTo>
                  <a:cubicBezTo>
                    <a:pt x="137" y="248"/>
                    <a:pt x="137" y="248"/>
                    <a:pt x="138" y="248"/>
                  </a:cubicBezTo>
                  <a:cubicBezTo>
                    <a:pt x="141" y="251"/>
                    <a:pt x="141" y="248"/>
                    <a:pt x="144" y="249"/>
                  </a:cubicBezTo>
                  <a:cubicBezTo>
                    <a:pt x="146" y="250"/>
                    <a:pt x="147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50" y="254"/>
                    <a:pt x="151" y="251"/>
                    <a:pt x="151" y="250"/>
                  </a:cubicBezTo>
                  <a:cubicBezTo>
                    <a:pt x="153" y="251"/>
                    <a:pt x="156" y="243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6"/>
                    <a:pt x="158" y="242"/>
                    <a:pt x="156" y="242"/>
                  </a:cubicBezTo>
                  <a:cubicBezTo>
                    <a:pt x="155" y="242"/>
                    <a:pt x="154" y="241"/>
                    <a:pt x="154" y="241"/>
                  </a:cubicBezTo>
                  <a:cubicBezTo>
                    <a:pt x="153" y="241"/>
                    <a:pt x="152" y="242"/>
                    <a:pt x="152" y="242"/>
                  </a:cubicBezTo>
                  <a:cubicBezTo>
                    <a:pt x="150" y="241"/>
                    <a:pt x="152" y="240"/>
                    <a:pt x="151" y="239"/>
                  </a:cubicBezTo>
                  <a:cubicBezTo>
                    <a:pt x="153" y="238"/>
                    <a:pt x="153" y="239"/>
                    <a:pt x="152" y="240"/>
                  </a:cubicBezTo>
                  <a:cubicBezTo>
                    <a:pt x="153" y="240"/>
                    <a:pt x="155" y="241"/>
                    <a:pt x="156" y="241"/>
                  </a:cubicBezTo>
                  <a:cubicBezTo>
                    <a:pt x="157" y="240"/>
                    <a:pt x="157" y="239"/>
                    <a:pt x="157" y="237"/>
                  </a:cubicBezTo>
                  <a:cubicBezTo>
                    <a:pt x="158" y="240"/>
                    <a:pt x="157" y="242"/>
                    <a:pt x="156" y="245"/>
                  </a:cubicBezTo>
                  <a:cubicBezTo>
                    <a:pt x="156" y="245"/>
                    <a:pt x="156" y="245"/>
                    <a:pt x="157" y="244"/>
                  </a:cubicBezTo>
                  <a:cubicBezTo>
                    <a:pt x="156" y="245"/>
                    <a:pt x="153" y="249"/>
                    <a:pt x="155" y="249"/>
                  </a:cubicBezTo>
                  <a:cubicBezTo>
                    <a:pt x="157" y="249"/>
                    <a:pt x="161" y="245"/>
                    <a:pt x="162" y="244"/>
                  </a:cubicBezTo>
                  <a:cubicBezTo>
                    <a:pt x="163" y="242"/>
                    <a:pt x="165" y="240"/>
                    <a:pt x="163" y="238"/>
                  </a:cubicBezTo>
                  <a:cubicBezTo>
                    <a:pt x="162" y="236"/>
                    <a:pt x="161" y="235"/>
                    <a:pt x="160" y="237"/>
                  </a:cubicBezTo>
                  <a:cubicBezTo>
                    <a:pt x="159" y="236"/>
                    <a:pt x="159" y="236"/>
                    <a:pt x="158" y="236"/>
                  </a:cubicBezTo>
                  <a:cubicBezTo>
                    <a:pt x="159" y="234"/>
                    <a:pt x="157" y="229"/>
                    <a:pt x="156" y="234"/>
                  </a:cubicBezTo>
                  <a:cubicBezTo>
                    <a:pt x="156" y="236"/>
                    <a:pt x="151" y="233"/>
                    <a:pt x="151" y="232"/>
                  </a:cubicBezTo>
                  <a:cubicBezTo>
                    <a:pt x="151" y="232"/>
                    <a:pt x="151" y="231"/>
                    <a:pt x="151" y="231"/>
                  </a:cubicBezTo>
                  <a:cubicBezTo>
                    <a:pt x="152" y="232"/>
                    <a:pt x="155" y="234"/>
                    <a:pt x="156" y="233"/>
                  </a:cubicBezTo>
                  <a:cubicBezTo>
                    <a:pt x="157" y="231"/>
                    <a:pt x="156" y="229"/>
                    <a:pt x="154" y="228"/>
                  </a:cubicBezTo>
                  <a:cubicBezTo>
                    <a:pt x="155" y="228"/>
                    <a:pt x="156" y="229"/>
                    <a:pt x="156" y="230"/>
                  </a:cubicBezTo>
                  <a:cubicBezTo>
                    <a:pt x="158" y="228"/>
                    <a:pt x="156" y="227"/>
                    <a:pt x="156" y="226"/>
                  </a:cubicBezTo>
                  <a:cubicBezTo>
                    <a:pt x="155" y="224"/>
                    <a:pt x="155" y="225"/>
                    <a:pt x="155" y="223"/>
                  </a:cubicBezTo>
                  <a:cubicBezTo>
                    <a:pt x="155" y="222"/>
                    <a:pt x="154" y="221"/>
                    <a:pt x="154" y="221"/>
                  </a:cubicBezTo>
                  <a:cubicBezTo>
                    <a:pt x="154" y="220"/>
                    <a:pt x="154" y="220"/>
                    <a:pt x="154" y="219"/>
                  </a:cubicBezTo>
                  <a:cubicBezTo>
                    <a:pt x="154" y="217"/>
                    <a:pt x="152" y="216"/>
                    <a:pt x="152" y="214"/>
                  </a:cubicBezTo>
                  <a:cubicBezTo>
                    <a:pt x="154" y="215"/>
                    <a:pt x="156" y="220"/>
                    <a:pt x="157" y="217"/>
                  </a:cubicBezTo>
                  <a:cubicBezTo>
                    <a:pt x="158" y="219"/>
                    <a:pt x="155" y="220"/>
                    <a:pt x="156" y="222"/>
                  </a:cubicBezTo>
                  <a:cubicBezTo>
                    <a:pt x="156" y="224"/>
                    <a:pt x="158" y="229"/>
                    <a:pt x="161" y="229"/>
                  </a:cubicBezTo>
                  <a:cubicBezTo>
                    <a:pt x="161" y="229"/>
                    <a:pt x="163" y="234"/>
                    <a:pt x="164" y="233"/>
                  </a:cubicBezTo>
                  <a:cubicBezTo>
                    <a:pt x="166" y="233"/>
                    <a:pt x="164" y="230"/>
                    <a:pt x="164" y="229"/>
                  </a:cubicBezTo>
                  <a:cubicBezTo>
                    <a:pt x="164" y="228"/>
                    <a:pt x="163" y="229"/>
                    <a:pt x="164" y="227"/>
                  </a:cubicBezTo>
                  <a:cubicBezTo>
                    <a:pt x="164" y="227"/>
                    <a:pt x="164" y="225"/>
                    <a:pt x="163" y="224"/>
                  </a:cubicBezTo>
                  <a:cubicBezTo>
                    <a:pt x="162" y="223"/>
                    <a:pt x="165" y="222"/>
                    <a:pt x="163" y="221"/>
                  </a:cubicBezTo>
                  <a:cubicBezTo>
                    <a:pt x="166" y="220"/>
                    <a:pt x="163" y="228"/>
                    <a:pt x="165" y="229"/>
                  </a:cubicBezTo>
                  <a:cubicBezTo>
                    <a:pt x="165" y="228"/>
                    <a:pt x="166" y="228"/>
                    <a:pt x="166" y="227"/>
                  </a:cubicBezTo>
                  <a:cubicBezTo>
                    <a:pt x="166" y="229"/>
                    <a:pt x="165" y="233"/>
                    <a:pt x="166" y="235"/>
                  </a:cubicBezTo>
                  <a:cubicBezTo>
                    <a:pt x="166" y="235"/>
                    <a:pt x="166" y="235"/>
                    <a:pt x="166" y="236"/>
                  </a:cubicBezTo>
                  <a:cubicBezTo>
                    <a:pt x="165" y="237"/>
                    <a:pt x="167" y="237"/>
                    <a:pt x="168" y="236"/>
                  </a:cubicBezTo>
                  <a:cubicBezTo>
                    <a:pt x="169" y="235"/>
                    <a:pt x="171" y="233"/>
                    <a:pt x="171" y="231"/>
                  </a:cubicBezTo>
                  <a:cubicBezTo>
                    <a:pt x="172" y="234"/>
                    <a:pt x="167" y="237"/>
                    <a:pt x="173" y="234"/>
                  </a:cubicBezTo>
                  <a:cubicBezTo>
                    <a:pt x="174" y="233"/>
                    <a:pt x="176" y="232"/>
                    <a:pt x="177" y="232"/>
                  </a:cubicBezTo>
                  <a:cubicBezTo>
                    <a:pt x="178" y="232"/>
                    <a:pt x="176" y="229"/>
                    <a:pt x="176" y="229"/>
                  </a:cubicBezTo>
                  <a:cubicBezTo>
                    <a:pt x="177" y="231"/>
                    <a:pt x="179" y="229"/>
                    <a:pt x="179" y="227"/>
                  </a:cubicBezTo>
                  <a:cubicBezTo>
                    <a:pt x="179" y="226"/>
                    <a:pt x="179" y="225"/>
                    <a:pt x="179" y="224"/>
                  </a:cubicBezTo>
                  <a:cubicBezTo>
                    <a:pt x="178" y="224"/>
                    <a:pt x="178" y="225"/>
                    <a:pt x="177" y="225"/>
                  </a:cubicBezTo>
                  <a:cubicBezTo>
                    <a:pt x="176" y="227"/>
                    <a:pt x="173" y="228"/>
                    <a:pt x="171" y="230"/>
                  </a:cubicBezTo>
                  <a:cubicBezTo>
                    <a:pt x="170" y="228"/>
                    <a:pt x="177" y="226"/>
                    <a:pt x="177" y="225"/>
                  </a:cubicBezTo>
                  <a:cubicBezTo>
                    <a:pt x="178" y="223"/>
                    <a:pt x="175" y="221"/>
                    <a:pt x="173" y="221"/>
                  </a:cubicBezTo>
                  <a:cubicBezTo>
                    <a:pt x="171" y="221"/>
                    <a:pt x="170" y="221"/>
                    <a:pt x="168" y="222"/>
                  </a:cubicBezTo>
                  <a:cubicBezTo>
                    <a:pt x="169" y="220"/>
                    <a:pt x="171" y="221"/>
                    <a:pt x="171" y="220"/>
                  </a:cubicBezTo>
                  <a:cubicBezTo>
                    <a:pt x="172" y="218"/>
                    <a:pt x="170" y="219"/>
                    <a:pt x="170" y="218"/>
                  </a:cubicBezTo>
                  <a:cubicBezTo>
                    <a:pt x="168" y="217"/>
                    <a:pt x="166" y="217"/>
                    <a:pt x="163" y="218"/>
                  </a:cubicBezTo>
                  <a:cubicBezTo>
                    <a:pt x="165" y="216"/>
                    <a:pt x="162" y="216"/>
                    <a:pt x="161" y="215"/>
                  </a:cubicBezTo>
                  <a:cubicBezTo>
                    <a:pt x="162" y="215"/>
                    <a:pt x="163" y="215"/>
                    <a:pt x="164" y="216"/>
                  </a:cubicBezTo>
                  <a:cubicBezTo>
                    <a:pt x="165" y="216"/>
                    <a:pt x="166" y="216"/>
                    <a:pt x="167" y="216"/>
                  </a:cubicBezTo>
                  <a:cubicBezTo>
                    <a:pt x="168" y="216"/>
                    <a:pt x="170" y="218"/>
                    <a:pt x="171" y="216"/>
                  </a:cubicBezTo>
                  <a:cubicBezTo>
                    <a:pt x="171" y="216"/>
                    <a:pt x="169" y="214"/>
                    <a:pt x="169" y="214"/>
                  </a:cubicBezTo>
                  <a:cubicBezTo>
                    <a:pt x="170" y="211"/>
                    <a:pt x="170" y="216"/>
                    <a:pt x="171" y="216"/>
                  </a:cubicBezTo>
                  <a:cubicBezTo>
                    <a:pt x="174" y="218"/>
                    <a:pt x="171" y="213"/>
                    <a:pt x="172" y="212"/>
                  </a:cubicBezTo>
                  <a:cubicBezTo>
                    <a:pt x="173" y="213"/>
                    <a:pt x="173" y="216"/>
                    <a:pt x="175" y="217"/>
                  </a:cubicBezTo>
                  <a:cubicBezTo>
                    <a:pt x="177" y="219"/>
                    <a:pt x="180" y="217"/>
                    <a:pt x="180" y="215"/>
                  </a:cubicBezTo>
                  <a:cubicBezTo>
                    <a:pt x="181" y="217"/>
                    <a:pt x="178" y="220"/>
                    <a:pt x="181" y="219"/>
                  </a:cubicBezTo>
                  <a:cubicBezTo>
                    <a:pt x="182" y="219"/>
                    <a:pt x="183" y="217"/>
                    <a:pt x="182" y="216"/>
                  </a:cubicBezTo>
                  <a:cubicBezTo>
                    <a:pt x="182" y="215"/>
                    <a:pt x="179" y="214"/>
                    <a:pt x="179" y="213"/>
                  </a:cubicBezTo>
                  <a:cubicBezTo>
                    <a:pt x="180" y="211"/>
                    <a:pt x="182" y="210"/>
                    <a:pt x="181" y="208"/>
                  </a:cubicBezTo>
                  <a:cubicBezTo>
                    <a:pt x="179" y="211"/>
                    <a:pt x="178" y="206"/>
                    <a:pt x="180" y="206"/>
                  </a:cubicBezTo>
                  <a:cubicBezTo>
                    <a:pt x="180" y="206"/>
                    <a:pt x="180" y="206"/>
                    <a:pt x="181" y="205"/>
                  </a:cubicBezTo>
                  <a:cubicBezTo>
                    <a:pt x="180" y="205"/>
                    <a:pt x="180" y="205"/>
                    <a:pt x="180" y="204"/>
                  </a:cubicBezTo>
                  <a:cubicBezTo>
                    <a:pt x="183" y="206"/>
                    <a:pt x="178" y="207"/>
                    <a:pt x="180" y="209"/>
                  </a:cubicBezTo>
                  <a:cubicBezTo>
                    <a:pt x="181" y="207"/>
                    <a:pt x="181" y="208"/>
                    <a:pt x="181" y="209"/>
                  </a:cubicBezTo>
                  <a:cubicBezTo>
                    <a:pt x="182" y="210"/>
                    <a:pt x="181" y="212"/>
                    <a:pt x="181" y="213"/>
                  </a:cubicBezTo>
                  <a:cubicBezTo>
                    <a:pt x="181" y="214"/>
                    <a:pt x="182" y="214"/>
                    <a:pt x="183" y="215"/>
                  </a:cubicBezTo>
                  <a:cubicBezTo>
                    <a:pt x="184" y="217"/>
                    <a:pt x="184" y="218"/>
                    <a:pt x="185" y="219"/>
                  </a:cubicBezTo>
                  <a:cubicBezTo>
                    <a:pt x="186" y="218"/>
                    <a:pt x="188" y="216"/>
                    <a:pt x="189" y="215"/>
                  </a:cubicBezTo>
                  <a:cubicBezTo>
                    <a:pt x="190" y="215"/>
                    <a:pt x="195" y="212"/>
                    <a:pt x="192" y="212"/>
                  </a:cubicBezTo>
                  <a:cubicBezTo>
                    <a:pt x="191" y="211"/>
                    <a:pt x="189" y="209"/>
                    <a:pt x="189" y="208"/>
                  </a:cubicBezTo>
                  <a:cubicBezTo>
                    <a:pt x="188" y="207"/>
                    <a:pt x="184" y="209"/>
                    <a:pt x="186" y="206"/>
                  </a:cubicBezTo>
                  <a:cubicBezTo>
                    <a:pt x="187" y="207"/>
                    <a:pt x="190" y="206"/>
                    <a:pt x="190" y="203"/>
                  </a:cubicBezTo>
                  <a:cubicBezTo>
                    <a:pt x="190" y="203"/>
                    <a:pt x="190" y="204"/>
                    <a:pt x="190" y="204"/>
                  </a:cubicBezTo>
                  <a:cubicBezTo>
                    <a:pt x="189" y="203"/>
                    <a:pt x="192" y="201"/>
                    <a:pt x="192" y="200"/>
                  </a:cubicBezTo>
                  <a:cubicBezTo>
                    <a:pt x="196" y="199"/>
                    <a:pt x="192" y="204"/>
                    <a:pt x="191" y="203"/>
                  </a:cubicBezTo>
                  <a:cubicBezTo>
                    <a:pt x="191" y="204"/>
                    <a:pt x="190" y="207"/>
                    <a:pt x="189" y="207"/>
                  </a:cubicBezTo>
                  <a:cubicBezTo>
                    <a:pt x="189" y="208"/>
                    <a:pt x="191" y="208"/>
                    <a:pt x="191" y="209"/>
                  </a:cubicBezTo>
                  <a:cubicBezTo>
                    <a:pt x="192" y="210"/>
                    <a:pt x="192" y="211"/>
                    <a:pt x="193" y="210"/>
                  </a:cubicBezTo>
                  <a:cubicBezTo>
                    <a:pt x="193" y="211"/>
                    <a:pt x="193" y="211"/>
                    <a:pt x="194" y="212"/>
                  </a:cubicBezTo>
                  <a:cubicBezTo>
                    <a:pt x="195" y="213"/>
                    <a:pt x="195" y="212"/>
                    <a:pt x="195" y="212"/>
                  </a:cubicBezTo>
                  <a:cubicBezTo>
                    <a:pt x="197" y="211"/>
                    <a:pt x="199" y="209"/>
                    <a:pt x="201" y="209"/>
                  </a:cubicBezTo>
                  <a:cubicBezTo>
                    <a:pt x="202" y="209"/>
                    <a:pt x="205" y="209"/>
                    <a:pt x="205" y="208"/>
                  </a:cubicBezTo>
                  <a:cubicBezTo>
                    <a:pt x="206" y="207"/>
                    <a:pt x="203" y="206"/>
                    <a:pt x="202" y="206"/>
                  </a:cubicBezTo>
                  <a:cubicBezTo>
                    <a:pt x="204" y="206"/>
                    <a:pt x="205" y="203"/>
                    <a:pt x="205" y="202"/>
                  </a:cubicBezTo>
                  <a:cubicBezTo>
                    <a:pt x="206" y="203"/>
                    <a:pt x="205" y="204"/>
                    <a:pt x="204" y="205"/>
                  </a:cubicBezTo>
                  <a:cubicBezTo>
                    <a:pt x="204" y="207"/>
                    <a:pt x="207" y="205"/>
                    <a:pt x="208" y="205"/>
                  </a:cubicBezTo>
                  <a:cubicBezTo>
                    <a:pt x="207" y="205"/>
                    <a:pt x="207" y="206"/>
                    <a:pt x="207" y="206"/>
                  </a:cubicBezTo>
                  <a:cubicBezTo>
                    <a:pt x="208" y="205"/>
                    <a:pt x="213" y="203"/>
                    <a:pt x="212" y="202"/>
                  </a:cubicBezTo>
                  <a:cubicBezTo>
                    <a:pt x="213" y="201"/>
                    <a:pt x="213" y="199"/>
                    <a:pt x="213" y="198"/>
                  </a:cubicBezTo>
                  <a:cubicBezTo>
                    <a:pt x="212" y="200"/>
                    <a:pt x="211" y="198"/>
                    <a:pt x="211" y="197"/>
                  </a:cubicBezTo>
                  <a:cubicBezTo>
                    <a:pt x="209" y="198"/>
                    <a:pt x="207" y="196"/>
                    <a:pt x="207" y="194"/>
                  </a:cubicBezTo>
                  <a:cubicBezTo>
                    <a:pt x="206" y="192"/>
                    <a:pt x="207" y="192"/>
                    <a:pt x="206" y="191"/>
                  </a:cubicBezTo>
                  <a:cubicBezTo>
                    <a:pt x="205" y="190"/>
                    <a:pt x="204" y="192"/>
                    <a:pt x="204" y="190"/>
                  </a:cubicBezTo>
                  <a:cubicBezTo>
                    <a:pt x="207" y="190"/>
                    <a:pt x="207" y="190"/>
                    <a:pt x="207" y="193"/>
                  </a:cubicBezTo>
                  <a:cubicBezTo>
                    <a:pt x="207" y="194"/>
                    <a:pt x="209" y="196"/>
                    <a:pt x="209" y="196"/>
                  </a:cubicBezTo>
                  <a:cubicBezTo>
                    <a:pt x="210" y="195"/>
                    <a:pt x="209" y="193"/>
                    <a:pt x="209" y="193"/>
                  </a:cubicBezTo>
                  <a:cubicBezTo>
                    <a:pt x="209" y="192"/>
                    <a:pt x="209" y="190"/>
                    <a:pt x="209" y="190"/>
                  </a:cubicBezTo>
                  <a:cubicBezTo>
                    <a:pt x="208" y="189"/>
                    <a:pt x="207" y="188"/>
                    <a:pt x="207" y="187"/>
                  </a:cubicBezTo>
                  <a:cubicBezTo>
                    <a:pt x="207" y="186"/>
                    <a:pt x="207" y="185"/>
                    <a:pt x="208" y="184"/>
                  </a:cubicBezTo>
                  <a:cubicBezTo>
                    <a:pt x="209" y="184"/>
                    <a:pt x="209" y="183"/>
                    <a:pt x="210" y="182"/>
                  </a:cubicBezTo>
                  <a:cubicBezTo>
                    <a:pt x="209" y="183"/>
                    <a:pt x="210" y="184"/>
                    <a:pt x="209" y="185"/>
                  </a:cubicBezTo>
                  <a:cubicBezTo>
                    <a:pt x="208" y="185"/>
                    <a:pt x="208" y="185"/>
                    <a:pt x="207" y="186"/>
                  </a:cubicBezTo>
                  <a:cubicBezTo>
                    <a:pt x="207" y="188"/>
                    <a:pt x="210" y="192"/>
                    <a:pt x="211" y="190"/>
                  </a:cubicBezTo>
                  <a:cubicBezTo>
                    <a:pt x="212" y="189"/>
                    <a:pt x="212" y="189"/>
                    <a:pt x="212" y="188"/>
                  </a:cubicBezTo>
                  <a:cubicBezTo>
                    <a:pt x="213" y="187"/>
                    <a:pt x="214" y="187"/>
                    <a:pt x="214" y="186"/>
                  </a:cubicBezTo>
                  <a:cubicBezTo>
                    <a:pt x="216" y="183"/>
                    <a:pt x="215" y="184"/>
                    <a:pt x="218" y="183"/>
                  </a:cubicBezTo>
                  <a:cubicBezTo>
                    <a:pt x="218" y="183"/>
                    <a:pt x="218" y="183"/>
                    <a:pt x="218" y="183"/>
                  </a:cubicBezTo>
                  <a:cubicBezTo>
                    <a:pt x="217" y="183"/>
                    <a:pt x="216" y="183"/>
                    <a:pt x="216" y="184"/>
                  </a:cubicBezTo>
                  <a:cubicBezTo>
                    <a:pt x="215" y="185"/>
                    <a:pt x="215" y="187"/>
                    <a:pt x="213" y="188"/>
                  </a:cubicBezTo>
                  <a:cubicBezTo>
                    <a:pt x="211" y="189"/>
                    <a:pt x="212" y="189"/>
                    <a:pt x="212" y="191"/>
                  </a:cubicBezTo>
                  <a:cubicBezTo>
                    <a:pt x="212" y="192"/>
                    <a:pt x="210" y="193"/>
                    <a:pt x="211" y="194"/>
                  </a:cubicBezTo>
                  <a:cubicBezTo>
                    <a:pt x="211" y="195"/>
                    <a:pt x="212" y="194"/>
                    <a:pt x="213" y="194"/>
                  </a:cubicBezTo>
                  <a:cubicBezTo>
                    <a:pt x="213" y="195"/>
                    <a:pt x="214" y="195"/>
                    <a:pt x="214" y="196"/>
                  </a:cubicBezTo>
                  <a:cubicBezTo>
                    <a:pt x="214" y="196"/>
                    <a:pt x="214" y="196"/>
                    <a:pt x="213" y="196"/>
                  </a:cubicBezTo>
                  <a:cubicBezTo>
                    <a:pt x="215" y="198"/>
                    <a:pt x="217" y="195"/>
                    <a:pt x="218" y="195"/>
                  </a:cubicBezTo>
                  <a:cubicBezTo>
                    <a:pt x="219" y="194"/>
                    <a:pt x="223" y="193"/>
                    <a:pt x="222" y="191"/>
                  </a:cubicBezTo>
                  <a:cubicBezTo>
                    <a:pt x="223" y="191"/>
                    <a:pt x="224" y="190"/>
                    <a:pt x="223" y="189"/>
                  </a:cubicBezTo>
                  <a:cubicBezTo>
                    <a:pt x="224" y="189"/>
                    <a:pt x="227" y="188"/>
                    <a:pt x="226" y="186"/>
                  </a:cubicBezTo>
                  <a:cubicBezTo>
                    <a:pt x="227" y="187"/>
                    <a:pt x="232" y="185"/>
                    <a:pt x="231" y="183"/>
                  </a:cubicBezTo>
                  <a:cubicBezTo>
                    <a:pt x="230" y="183"/>
                    <a:pt x="229" y="184"/>
                    <a:pt x="228" y="184"/>
                  </a:cubicBezTo>
                  <a:cubicBezTo>
                    <a:pt x="229" y="183"/>
                    <a:pt x="229" y="182"/>
                    <a:pt x="228" y="182"/>
                  </a:cubicBezTo>
                  <a:cubicBezTo>
                    <a:pt x="228" y="182"/>
                    <a:pt x="228" y="182"/>
                    <a:pt x="229" y="182"/>
                  </a:cubicBezTo>
                  <a:cubicBezTo>
                    <a:pt x="229" y="181"/>
                    <a:pt x="231" y="178"/>
                    <a:pt x="230" y="177"/>
                  </a:cubicBezTo>
                  <a:cubicBezTo>
                    <a:pt x="230" y="177"/>
                    <a:pt x="233" y="175"/>
                    <a:pt x="233" y="175"/>
                  </a:cubicBezTo>
                  <a:cubicBezTo>
                    <a:pt x="235" y="174"/>
                    <a:pt x="235" y="175"/>
                    <a:pt x="236" y="177"/>
                  </a:cubicBezTo>
                  <a:cubicBezTo>
                    <a:pt x="237" y="176"/>
                    <a:pt x="237" y="176"/>
                    <a:pt x="237" y="175"/>
                  </a:cubicBezTo>
                  <a:cubicBezTo>
                    <a:pt x="237" y="176"/>
                    <a:pt x="236" y="177"/>
                    <a:pt x="236" y="178"/>
                  </a:cubicBezTo>
                  <a:cubicBezTo>
                    <a:pt x="238" y="177"/>
                    <a:pt x="240" y="176"/>
                    <a:pt x="242" y="176"/>
                  </a:cubicBezTo>
                  <a:cubicBezTo>
                    <a:pt x="245" y="177"/>
                    <a:pt x="241" y="174"/>
                    <a:pt x="240" y="176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0" y="175"/>
                    <a:pt x="239" y="175"/>
                    <a:pt x="239" y="175"/>
                  </a:cubicBezTo>
                  <a:cubicBezTo>
                    <a:pt x="241" y="174"/>
                    <a:pt x="242" y="175"/>
                    <a:pt x="243" y="175"/>
                  </a:cubicBezTo>
                  <a:cubicBezTo>
                    <a:pt x="244" y="174"/>
                    <a:pt x="243" y="173"/>
                    <a:pt x="242" y="173"/>
                  </a:cubicBezTo>
                  <a:cubicBezTo>
                    <a:pt x="243" y="173"/>
                    <a:pt x="243" y="172"/>
                    <a:pt x="244" y="171"/>
                  </a:cubicBezTo>
                  <a:cubicBezTo>
                    <a:pt x="245" y="170"/>
                    <a:pt x="246" y="170"/>
                    <a:pt x="248" y="169"/>
                  </a:cubicBezTo>
                  <a:cubicBezTo>
                    <a:pt x="251" y="167"/>
                    <a:pt x="246" y="167"/>
                    <a:pt x="245" y="165"/>
                  </a:cubicBezTo>
                  <a:cubicBezTo>
                    <a:pt x="246" y="165"/>
                    <a:pt x="252" y="165"/>
                    <a:pt x="249" y="168"/>
                  </a:cubicBezTo>
                  <a:cubicBezTo>
                    <a:pt x="254" y="167"/>
                    <a:pt x="247" y="163"/>
                    <a:pt x="247" y="163"/>
                  </a:cubicBezTo>
                  <a:cubicBezTo>
                    <a:pt x="248" y="163"/>
                    <a:pt x="248" y="163"/>
                    <a:pt x="249" y="163"/>
                  </a:cubicBezTo>
                  <a:cubicBezTo>
                    <a:pt x="250" y="162"/>
                    <a:pt x="249" y="163"/>
                    <a:pt x="251" y="163"/>
                  </a:cubicBezTo>
                  <a:cubicBezTo>
                    <a:pt x="252" y="164"/>
                    <a:pt x="252" y="166"/>
                    <a:pt x="252" y="167"/>
                  </a:cubicBezTo>
                  <a:cubicBezTo>
                    <a:pt x="252" y="165"/>
                    <a:pt x="256" y="163"/>
                    <a:pt x="255" y="162"/>
                  </a:cubicBezTo>
                  <a:cubicBezTo>
                    <a:pt x="254" y="163"/>
                    <a:pt x="254" y="163"/>
                    <a:pt x="254" y="164"/>
                  </a:cubicBezTo>
                  <a:cubicBezTo>
                    <a:pt x="254" y="163"/>
                    <a:pt x="254" y="161"/>
                    <a:pt x="254" y="160"/>
                  </a:cubicBezTo>
                  <a:cubicBezTo>
                    <a:pt x="253" y="158"/>
                    <a:pt x="253" y="158"/>
                    <a:pt x="251" y="157"/>
                  </a:cubicBezTo>
                  <a:cubicBezTo>
                    <a:pt x="247" y="154"/>
                    <a:pt x="249" y="152"/>
                    <a:pt x="249" y="149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50" y="148"/>
                    <a:pt x="250" y="147"/>
                    <a:pt x="250" y="146"/>
                  </a:cubicBezTo>
                  <a:cubicBezTo>
                    <a:pt x="250" y="147"/>
                    <a:pt x="250" y="148"/>
                    <a:pt x="250" y="149"/>
                  </a:cubicBezTo>
                  <a:cubicBezTo>
                    <a:pt x="251" y="147"/>
                    <a:pt x="253" y="143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3"/>
                    <a:pt x="253" y="145"/>
                    <a:pt x="252" y="146"/>
                  </a:cubicBezTo>
                  <a:cubicBezTo>
                    <a:pt x="251" y="148"/>
                    <a:pt x="251" y="150"/>
                    <a:pt x="250" y="151"/>
                  </a:cubicBezTo>
                  <a:cubicBezTo>
                    <a:pt x="250" y="151"/>
                    <a:pt x="250" y="151"/>
                    <a:pt x="250" y="150"/>
                  </a:cubicBezTo>
                  <a:cubicBezTo>
                    <a:pt x="250" y="151"/>
                    <a:pt x="249" y="153"/>
                    <a:pt x="249" y="153"/>
                  </a:cubicBezTo>
                  <a:cubicBezTo>
                    <a:pt x="251" y="154"/>
                    <a:pt x="252" y="153"/>
                    <a:pt x="253" y="153"/>
                  </a:cubicBezTo>
                  <a:cubicBezTo>
                    <a:pt x="255" y="154"/>
                    <a:pt x="253" y="160"/>
                    <a:pt x="256" y="161"/>
                  </a:cubicBezTo>
                  <a:cubicBezTo>
                    <a:pt x="255" y="158"/>
                    <a:pt x="257" y="151"/>
                    <a:pt x="255" y="150"/>
                  </a:cubicBezTo>
                  <a:cubicBezTo>
                    <a:pt x="255" y="150"/>
                    <a:pt x="255" y="149"/>
                    <a:pt x="255" y="148"/>
                  </a:cubicBezTo>
                  <a:cubicBezTo>
                    <a:pt x="255" y="149"/>
                    <a:pt x="256" y="150"/>
                    <a:pt x="256" y="150"/>
                  </a:cubicBezTo>
                  <a:cubicBezTo>
                    <a:pt x="256" y="150"/>
                    <a:pt x="256" y="150"/>
                    <a:pt x="257" y="149"/>
                  </a:cubicBezTo>
                  <a:cubicBezTo>
                    <a:pt x="256" y="150"/>
                    <a:pt x="256" y="150"/>
                    <a:pt x="256" y="151"/>
                  </a:cubicBezTo>
                  <a:cubicBezTo>
                    <a:pt x="257" y="149"/>
                    <a:pt x="257" y="147"/>
                    <a:pt x="258" y="145"/>
                  </a:cubicBezTo>
                  <a:cubicBezTo>
                    <a:pt x="258" y="143"/>
                    <a:pt x="259" y="141"/>
                    <a:pt x="260" y="140"/>
                  </a:cubicBezTo>
                  <a:cubicBezTo>
                    <a:pt x="262" y="137"/>
                    <a:pt x="264" y="134"/>
                    <a:pt x="266" y="132"/>
                  </a:cubicBezTo>
                  <a:cubicBezTo>
                    <a:pt x="269" y="126"/>
                    <a:pt x="274" y="120"/>
                    <a:pt x="279" y="116"/>
                  </a:cubicBezTo>
                  <a:cubicBezTo>
                    <a:pt x="284" y="113"/>
                    <a:pt x="288" y="111"/>
                    <a:pt x="293" y="109"/>
                  </a:cubicBezTo>
                  <a:cubicBezTo>
                    <a:pt x="293" y="109"/>
                    <a:pt x="293" y="109"/>
                    <a:pt x="293" y="10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10667" descr="© INSCALE GmbH, 05.05.2010&#10;http://www.presentationload.com/">
              <a:extLst>
                <a:ext uri="{FF2B5EF4-FFF2-40B4-BE49-F238E27FC236}">
                  <a16:creationId xmlns:a16="http://schemas.microsoft.com/office/drawing/2014/main" id="{623EB978-9107-D249-BA5F-0783BB52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404"/>
              <a:ext cx="343" cy="593"/>
            </a:xfrm>
            <a:custGeom>
              <a:avLst/>
              <a:gdLst>
                <a:gd name="T0" fmla="*/ 332 w 221"/>
                <a:gd name="T1" fmla="*/ 334 h 382"/>
                <a:gd name="T2" fmla="*/ 335 w 221"/>
                <a:gd name="T3" fmla="*/ 320 h 382"/>
                <a:gd name="T4" fmla="*/ 324 w 221"/>
                <a:gd name="T5" fmla="*/ 298 h 382"/>
                <a:gd name="T6" fmla="*/ 321 w 221"/>
                <a:gd name="T7" fmla="*/ 289 h 382"/>
                <a:gd name="T8" fmla="*/ 318 w 221"/>
                <a:gd name="T9" fmla="*/ 281 h 382"/>
                <a:gd name="T10" fmla="*/ 315 w 221"/>
                <a:gd name="T11" fmla="*/ 270 h 382"/>
                <a:gd name="T12" fmla="*/ 314 w 221"/>
                <a:gd name="T13" fmla="*/ 265 h 382"/>
                <a:gd name="T14" fmla="*/ 276 w 221"/>
                <a:gd name="T15" fmla="*/ 14 h 382"/>
                <a:gd name="T16" fmla="*/ 202 w 221"/>
                <a:gd name="T17" fmla="*/ 2 h 382"/>
                <a:gd name="T18" fmla="*/ 29 w 221"/>
                <a:gd name="T19" fmla="*/ 3 h 382"/>
                <a:gd name="T20" fmla="*/ 37 w 221"/>
                <a:gd name="T21" fmla="*/ 28 h 382"/>
                <a:gd name="T22" fmla="*/ 6 w 221"/>
                <a:gd name="T23" fmla="*/ 478 h 382"/>
                <a:gd name="T24" fmla="*/ 11 w 221"/>
                <a:gd name="T25" fmla="*/ 573 h 382"/>
                <a:gd name="T26" fmla="*/ 17 w 221"/>
                <a:gd name="T27" fmla="*/ 576 h 382"/>
                <a:gd name="T28" fmla="*/ 29 w 221"/>
                <a:gd name="T29" fmla="*/ 576 h 382"/>
                <a:gd name="T30" fmla="*/ 34 w 221"/>
                <a:gd name="T31" fmla="*/ 581 h 382"/>
                <a:gd name="T32" fmla="*/ 37 w 221"/>
                <a:gd name="T33" fmla="*/ 564 h 382"/>
                <a:gd name="T34" fmla="*/ 37 w 221"/>
                <a:gd name="T35" fmla="*/ 545 h 382"/>
                <a:gd name="T36" fmla="*/ 47 w 221"/>
                <a:gd name="T37" fmla="*/ 536 h 382"/>
                <a:gd name="T38" fmla="*/ 56 w 221"/>
                <a:gd name="T39" fmla="*/ 546 h 382"/>
                <a:gd name="T40" fmla="*/ 56 w 221"/>
                <a:gd name="T41" fmla="*/ 567 h 382"/>
                <a:gd name="T42" fmla="*/ 64 w 221"/>
                <a:gd name="T43" fmla="*/ 577 h 382"/>
                <a:gd name="T44" fmla="*/ 71 w 221"/>
                <a:gd name="T45" fmla="*/ 585 h 382"/>
                <a:gd name="T46" fmla="*/ 53 w 221"/>
                <a:gd name="T47" fmla="*/ 590 h 382"/>
                <a:gd name="T48" fmla="*/ 45 w 221"/>
                <a:gd name="T49" fmla="*/ 593 h 382"/>
                <a:gd name="T50" fmla="*/ 88 w 221"/>
                <a:gd name="T51" fmla="*/ 587 h 382"/>
                <a:gd name="T52" fmla="*/ 92 w 221"/>
                <a:gd name="T53" fmla="*/ 584 h 382"/>
                <a:gd name="T54" fmla="*/ 85 w 221"/>
                <a:gd name="T55" fmla="*/ 577 h 382"/>
                <a:gd name="T56" fmla="*/ 87 w 221"/>
                <a:gd name="T57" fmla="*/ 579 h 382"/>
                <a:gd name="T58" fmla="*/ 90 w 221"/>
                <a:gd name="T59" fmla="*/ 581 h 382"/>
                <a:gd name="T60" fmla="*/ 93 w 221"/>
                <a:gd name="T61" fmla="*/ 579 h 382"/>
                <a:gd name="T62" fmla="*/ 95 w 221"/>
                <a:gd name="T63" fmla="*/ 579 h 382"/>
                <a:gd name="T64" fmla="*/ 99 w 221"/>
                <a:gd name="T65" fmla="*/ 573 h 382"/>
                <a:gd name="T66" fmla="*/ 101 w 221"/>
                <a:gd name="T67" fmla="*/ 560 h 382"/>
                <a:gd name="T68" fmla="*/ 88 w 221"/>
                <a:gd name="T69" fmla="*/ 522 h 382"/>
                <a:gd name="T70" fmla="*/ 315 w 221"/>
                <a:gd name="T71" fmla="*/ 497 h 382"/>
                <a:gd name="T72" fmla="*/ 323 w 221"/>
                <a:gd name="T73" fmla="*/ 475 h 382"/>
                <a:gd name="T74" fmla="*/ 323 w 221"/>
                <a:gd name="T75" fmla="*/ 453 h 382"/>
                <a:gd name="T76" fmla="*/ 326 w 221"/>
                <a:gd name="T77" fmla="*/ 424 h 382"/>
                <a:gd name="T78" fmla="*/ 318 w 221"/>
                <a:gd name="T79" fmla="*/ 399 h 382"/>
                <a:gd name="T80" fmla="*/ 324 w 221"/>
                <a:gd name="T81" fmla="*/ 376 h 382"/>
                <a:gd name="T82" fmla="*/ 327 w 221"/>
                <a:gd name="T83" fmla="*/ 354 h 382"/>
                <a:gd name="T84" fmla="*/ 341 w 221"/>
                <a:gd name="T85" fmla="*/ 340 h 3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1"/>
                <a:gd name="T130" fmla="*/ 0 h 382"/>
                <a:gd name="T131" fmla="*/ 221 w 221"/>
                <a:gd name="T132" fmla="*/ 382 h 3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1" h="382">
                  <a:moveTo>
                    <a:pt x="220" y="219"/>
                  </a:moveTo>
                  <a:cubicBezTo>
                    <a:pt x="219" y="218"/>
                    <a:pt x="219" y="217"/>
                    <a:pt x="218" y="217"/>
                  </a:cubicBezTo>
                  <a:cubicBezTo>
                    <a:pt x="217" y="216"/>
                    <a:pt x="215" y="216"/>
                    <a:pt x="214" y="215"/>
                  </a:cubicBezTo>
                  <a:cubicBezTo>
                    <a:pt x="213" y="213"/>
                    <a:pt x="214" y="211"/>
                    <a:pt x="215" y="210"/>
                  </a:cubicBezTo>
                  <a:cubicBezTo>
                    <a:pt x="214" y="210"/>
                    <a:pt x="214" y="209"/>
                    <a:pt x="216" y="209"/>
                  </a:cubicBezTo>
                  <a:cubicBezTo>
                    <a:pt x="214" y="207"/>
                    <a:pt x="216" y="207"/>
                    <a:pt x="216" y="206"/>
                  </a:cubicBezTo>
                  <a:cubicBezTo>
                    <a:pt x="216" y="205"/>
                    <a:pt x="214" y="205"/>
                    <a:pt x="214" y="203"/>
                  </a:cubicBezTo>
                  <a:cubicBezTo>
                    <a:pt x="213" y="201"/>
                    <a:pt x="214" y="200"/>
                    <a:pt x="212" y="197"/>
                  </a:cubicBezTo>
                  <a:cubicBezTo>
                    <a:pt x="211" y="196"/>
                    <a:pt x="210" y="194"/>
                    <a:pt x="209" y="192"/>
                  </a:cubicBezTo>
                  <a:cubicBezTo>
                    <a:pt x="209" y="191"/>
                    <a:pt x="209" y="190"/>
                    <a:pt x="209" y="190"/>
                  </a:cubicBezTo>
                  <a:cubicBezTo>
                    <a:pt x="208" y="189"/>
                    <a:pt x="208" y="189"/>
                    <a:pt x="208" y="188"/>
                  </a:cubicBezTo>
                  <a:cubicBezTo>
                    <a:pt x="207" y="187"/>
                    <a:pt x="209" y="187"/>
                    <a:pt x="207" y="186"/>
                  </a:cubicBezTo>
                  <a:cubicBezTo>
                    <a:pt x="207" y="185"/>
                    <a:pt x="207" y="184"/>
                    <a:pt x="206" y="183"/>
                  </a:cubicBezTo>
                  <a:cubicBezTo>
                    <a:pt x="206" y="182"/>
                    <a:pt x="207" y="182"/>
                    <a:pt x="207" y="181"/>
                  </a:cubicBezTo>
                  <a:cubicBezTo>
                    <a:pt x="207" y="181"/>
                    <a:pt x="205" y="181"/>
                    <a:pt x="205" y="181"/>
                  </a:cubicBezTo>
                  <a:cubicBezTo>
                    <a:pt x="205" y="180"/>
                    <a:pt x="206" y="178"/>
                    <a:pt x="206" y="178"/>
                  </a:cubicBezTo>
                  <a:cubicBezTo>
                    <a:pt x="206" y="178"/>
                    <a:pt x="205" y="177"/>
                    <a:pt x="204" y="176"/>
                  </a:cubicBezTo>
                  <a:cubicBezTo>
                    <a:pt x="204" y="175"/>
                    <a:pt x="204" y="175"/>
                    <a:pt x="203" y="174"/>
                  </a:cubicBezTo>
                  <a:cubicBezTo>
                    <a:pt x="203" y="173"/>
                    <a:pt x="204" y="173"/>
                    <a:pt x="204" y="173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04" y="172"/>
                    <a:pt x="203" y="172"/>
                    <a:pt x="202" y="171"/>
                  </a:cubicBezTo>
                  <a:cubicBezTo>
                    <a:pt x="202" y="171"/>
                    <a:pt x="202" y="169"/>
                    <a:pt x="202" y="168"/>
                  </a:cubicBezTo>
                  <a:cubicBezTo>
                    <a:pt x="195" y="121"/>
                    <a:pt x="188" y="73"/>
                    <a:pt x="180" y="26"/>
                  </a:cubicBezTo>
                  <a:cubicBezTo>
                    <a:pt x="180" y="20"/>
                    <a:pt x="179" y="15"/>
                    <a:pt x="178" y="9"/>
                  </a:cubicBezTo>
                  <a:cubicBezTo>
                    <a:pt x="178" y="9"/>
                    <a:pt x="177" y="2"/>
                    <a:pt x="177" y="2"/>
                  </a:cubicBezTo>
                  <a:cubicBezTo>
                    <a:pt x="174" y="2"/>
                    <a:pt x="172" y="1"/>
                    <a:pt x="170" y="1"/>
                  </a:cubicBezTo>
                  <a:cubicBezTo>
                    <a:pt x="156" y="1"/>
                    <a:pt x="143" y="1"/>
                    <a:pt x="130" y="1"/>
                  </a:cubicBezTo>
                  <a:cubicBezTo>
                    <a:pt x="106" y="1"/>
                    <a:pt x="82" y="0"/>
                    <a:pt x="59" y="0"/>
                  </a:cubicBezTo>
                  <a:cubicBezTo>
                    <a:pt x="46" y="0"/>
                    <a:pt x="33" y="0"/>
                    <a:pt x="21" y="0"/>
                  </a:cubicBezTo>
                  <a:cubicBezTo>
                    <a:pt x="18" y="0"/>
                    <a:pt x="18" y="0"/>
                    <a:pt x="19" y="2"/>
                  </a:cubicBezTo>
                  <a:cubicBezTo>
                    <a:pt x="21" y="4"/>
                    <a:pt x="21" y="6"/>
                    <a:pt x="22" y="7"/>
                  </a:cubicBezTo>
                  <a:cubicBezTo>
                    <a:pt x="24" y="9"/>
                    <a:pt x="25" y="8"/>
                    <a:pt x="24" y="11"/>
                  </a:cubicBezTo>
                  <a:cubicBezTo>
                    <a:pt x="24" y="14"/>
                    <a:pt x="24" y="16"/>
                    <a:pt x="24" y="18"/>
                  </a:cubicBezTo>
                  <a:cubicBezTo>
                    <a:pt x="21" y="42"/>
                    <a:pt x="19" y="65"/>
                    <a:pt x="17" y="89"/>
                  </a:cubicBezTo>
                  <a:cubicBezTo>
                    <a:pt x="12" y="139"/>
                    <a:pt x="8" y="190"/>
                    <a:pt x="3" y="240"/>
                  </a:cubicBezTo>
                  <a:cubicBezTo>
                    <a:pt x="0" y="263"/>
                    <a:pt x="3" y="286"/>
                    <a:pt x="4" y="308"/>
                  </a:cubicBezTo>
                  <a:cubicBezTo>
                    <a:pt x="5" y="320"/>
                    <a:pt x="5" y="331"/>
                    <a:pt x="6" y="343"/>
                  </a:cubicBezTo>
                  <a:cubicBezTo>
                    <a:pt x="6" y="347"/>
                    <a:pt x="5" y="369"/>
                    <a:pt x="8" y="369"/>
                  </a:cubicBezTo>
                  <a:cubicBezTo>
                    <a:pt x="8" y="369"/>
                    <a:pt x="7" y="369"/>
                    <a:pt x="7" y="369"/>
                  </a:cubicBezTo>
                  <a:cubicBezTo>
                    <a:pt x="8" y="369"/>
                    <a:pt x="8" y="369"/>
                    <a:pt x="8" y="368"/>
                  </a:cubicBezTo>
                  <a:cubicBezTo>
                    <a:pt x="8" y="369"/>
                    <a:pt x="8" y="368"/>
                    <a:pt x="8" y="369"/>
                  </a:cubicBezTo>
                  <a:cubicBezTo>
                    <a:pt x="9" y="367"/>
                    <a:pt x="12" y="368"/>
                    <a:pt x="11" y="371"/>
                  </a:cubicBezTo>
                  <a:cubicBezTo>
                    <a:pt x="12" y="370"/>
                    <a:pt x="13" y="369"/>
                    <a:pt x="13" y="368"/>
                  </a:cubicBezTo>
                  <a:cubicBezTo>
                    <a:pt x="13" y="369"/>
                    <a:pt x="13" y="369"/>
                    <a:pt x="13" y="369"/>
                  </a:cubicBezTo>
                  <a:cubicBezTo>
                    <a:pt x="15" y="370"/>
                    <a:pt x="18" y="372"/>
                    <a:pt x="19" y="371"/>
                  </a:cubicBezTo>
                  <a:cubicBezTo>
                    <a:pt x="19" y="372"/>
                    <a:pt x="18" y="374"/>
                    <a:pt x="19" y="374"/>
                  </a:cubicBezTo>
                  <a:cubicBezTo>
                    <a:pt x="20" y="376"/>
                    <a:pt x="21" y="374"/>
                    <a:pt x="21" y="373"/>
                  </a:cubicBezTo>
                  <a:cubicBezTo>
                    <a:pt x="21" y="373"/>
                    <a:pt x="22" y="373"/>
                    <a:pt x="22" y="374"/>
                  </a:cubicBezTo>
                  <a:cubicBezTo>
                    <a:pt x="22" y="373"/>
                    <a:pt x="22" y="373"/>
                    <a:pt x="22" y="373"/>
                  </a:cubicBezTo>
                  <a:cubicBezTo>
                    <a:pt x="22" y="374"/>
                    <a:pt x="21" y="374"/>
                    <a:pt x="22" y="375"/>
                  </a:cubicBezTo>
                  <a:cubicBezTo>
                    <a:pt x="23" y="372"/>
                    <a:pt x="25" y="367"/>
                    <a:pt x="24" y="363"/>
                  </a:cubicBezTo>
                  <a:cubicBezTo>
                    <a:pt x="25" y="363"/>
                    <a:pt x="25" y="359"/>
                    <a:pt x="25" y="358"/>
                  </a:cubicBezTo>
                  <a:cubicBezTo>
                    <a:pt x="25" y="357"/>
                    <a:pt x="25" y="352"/>
                    <a:pt x="23" y="354"/>
                  </a:cubicBezTo>
                  <a:cubicBezTo>
                    <a:pt x="23" y="352"/>
                    <a:pt x="23" y="352"/>
                    <a:pt x="24" y="351"/>
                  </a:cubicBezTo>
                  <a:cubicBezTo>
                    <a:pt x="23" y="352"/>
                    <a:pt x="24" y="354"/>
                    <a:pt x="25" y="355"/>
                  </a:cubicBezTo>
                  <a:cubicBezTo>
                    <a:pt x="28" y="353"/>
                    <a:pt x="26" y="351"/>
                    <a:pt x="27" y="348"/>
                  </a:cubicBezTo>
                  <a:cubicBezTo>
                    <a:pt x="27" y="347"/>
                    <a:pt x="29" y="345"/>
                    <a:pt x="30" y="345"/>
                  </a:cubicBezTo>
                  <a:cubicBezTo>
                    <a:pt x="31" y="346"/>
                    <a:pt x="32" y="346"/>
                    <a:pt x="33" y="347"/>
                  </a:cubicBezTo>
                  <a:cubicBezTo>
                    <a:pt x="35" y="347"/>
                    <a:pt x="34" y="347"/>
                    <a:pt x="34" y="348"/>
                  </a:cubicBezTo>
                  <a:cubicBezTo>
                    <a:pt x="35" y="349"/>
                    <a:pt x="36" y="350"/>
                    <a:pt x="36" y="352"/>
                  </a:cubicBezTo>
                  <a:cubicBezTo>
                    <a:pt x="36" y="354"/>
                    <a:pt x="37" y="356"/>
                    <a:pt x="36" y="358"/>
                  </a:cubicBezTo>
                  <a:cubicBezTo>
                    <a:pt x="35" y="359"/>
                    <a:pt x="34" y="361"/>
                    <a:pt x="34" y="362"/>
                  </a:cubicBezTo>
                  <a:cubicBezTo>
                    <a:pt x="34" y="362"/>
                    <a:pt x="36" y="364"/>
                    <a:pt x="36" y="365"/>
                  </a:cubicBezTo>
                  <a:cubicBezTo>
                    <a:pt x="36" y="366"/>
                    <a:pt x="37" y="371"/>
                    <a:pt x="40" y="370"/>
                  </a:cubicBezTo>
                  <a:cubicBezTo>
                    <a:pt x="41" y="370"/>
                    <a:pt x="40" y="367"/>
                    <a:pt x="41" y="368"/>
                  </a:cubicBezTo>
                  <a:cubicBezTo>
                    <a:pt x="43" y="368"/>
                    <a:pt x="40" y="370"/>
                    <a:pt x="41" y="372"/>
                  </a:cubicBezTo>
                  <a:cubicBezTo>
                    <a:pt x="42" y="374"/>
                    <a:pt x="44" y="375"/>
                    <a:pt x="45" y="377"/>
                  </a:cubicBezTo>
                  <a:cubicBezTo>
                    <a:pt x="46" y="376"/>
                    <a:pt x="47" y="377"/>
                    <a:pt x="47" y="378"/>
                  </a:cubicBezTo>
                  <a:cubicBezTo>
                    <a:pt x="48" y="380"/>
                    <a:pt x="46" y="379"/>
                    <a:pt x="46" y="377"/>
                  </a:cubicBezTo>
                  <a:cubicBezTo>
                    <a:pt x="44" y="379"/>
                    <a:pt x="44" y="380"/>
                    <a:pt x="41" y="380"/>
                  </a:cubicBezTo>
                  <a:cubicBezTo>
                    <a:pt x="39" y="381"/>
                    <a:pt x="38" y="381"/>
                    <a:pt x="36" y="381"/>
                  </a:cubicBezTo>
                  <a:cubicBezTo>
                    <a:pt x="35" y="380"/>
                    <a:pt x="34" y="378"/>
                    <a:pt x="34" y="380"/>
                  </a:cubicBezTo>
                  <a:cubicBezTo>
                    <a:pt x="33" y="380"/>
                    <a:pt x="33" y="380"/>
                    <a:pt x="33" y="381"/>
                  </a:cubicBezTo>
                  <a:cubicBezTo>
                    <a:pt x="33" y="381"/>
                    <a:pt x="33" y="381"/>
                    <a:pt x="33" y="381"/>
                  </a:cubicBezTo>
                  <a:cubicBezTo>
                    <a:pt x="33" y="381"/>
                    <a:pt x="29" y="381"/>
                    <a:pt x="29" y="382"/>
                  </a:cubicBezTo>
                  <a:cubicBezTo>
                    <a:pt x="29" y="382"/>
                    <a:pt x="38" y="382"/>
                    <a:pt x="39" y="382"/>
                  </a:cubicBezTo>
                  <a:cubicBezTo>
                    <a:pt x="42" y="382"/>
                    <a:pt x="45" y="382"/>
                    <a:pt x="49" y="381"/>
                  </a:cubicBezTo>
                  <a:cubicBezTo>
                    <a:pt x="51" y="380"/>
                    <a:pt x="57" y="380"/>
                    <a:pt x="57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7" y="377"/>
                    <a:pt x="62" y="376"/>
                    <a:pt x="59" y="376"/>
                  </a:cubicBezTo>
                  <a:cubicBezTo>
                    <a:pt x="57" y="376"/>
                    <a:pt x="56" y="377"/>
                    <a:pt x="54" y="376"/>
                  </a:cubicBezTo>
                  <a:cubicBezTo>
                    <a:pt x="55" y="375"/>
                    <a:pt x="55" y="374"/>
                    <a:pt x="54" y="373"/>
                  </a:cubicBezTo>
                  <a:cubicBezTo>
                    <a:pt x="54" y="373"/>
                    <a:pt x="55" y="373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72"/>
                    <a:pt x="55" y="371"/>
                    <a:pt x="55" y="371"/>
                  </a:cubicBezTo>
                  <a:cubicBezTo>
                    <a:pt x="55" y="372"/>
                    <a:pt x="56" y="373"/>
                    <a:pt x="56" y="373"/>
                  </a:cubicBezTo>
                  <a:cubicBezTo>
                    <a:pt x="56" y="373"/>
                    <a:pt x="56" y="372"/>
                    <a:pt x="57" y="372"/>
                  </a:cubicBezTo>
                  <a:cubicBezTo>
                    <a:pt x="56" y="374"/>
                    <a:pt x="55" y="377"/>
                    <a:pt x="58" y="375"/>
                  </a:cubicBezTo>
                  <a:cubicBezTo>
                    <a:pt x="58" y="375"/>
                    <a:pt x="58" y="375"/>
                    <a:pt x="58" y="374"/>
                  </a:cubicBezTo>
                  <a:cubicBezTo>
                    <a:pt x="59" y="377"/>
                    <a:pt x="58" y="375"/>
                    <a:pt x="59" y="375"/>
                  </a:cubicBezTo>
                  <a:cubicBezTo>
                    <a:pt x="59" y="374"/>
                    <a:pt x="60" y="375"/>
                    <a:pt x="60" y="373"/>
                  </a:cubicBezTo>
                  <a:cubicBezTo>
                    <a:pt x="60" y="373"/>
                    <a:pt x="60" y="373"/>
                    <a:pt x="60" y="373"/>
                  </a:cubicBezTo>
                  <a:cubicBezTo>
                    <a:pt x="60" y="373"/>
                    <a:pt x="60" y="372"/>
                    <a:pt x="60" y="371"/>
                  </a:cubicBezTo>
                  <a:cubicBezTo>
                    <a:pt x="60" y="372"/>
                    <a:pt x="61" y="372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2"/>
                    <a:pt x="61" y="371"/>
                    <a:pt x="61" y="371"/>
                  </a:cubicBezTo>
                  <a:cubicBezTo>
                    <a:pt x="61" y="371"/>
                    <a:pt x="62" y="372"/>
                    <a:pt x="62" y="373"/>
                  </a:cubicBezTo>
                  <a:cubicBezTo>
                    <a:pt x="63" y="372"/>
                    <a:pt x="64" y="371"/>
                    <a:pt x="64" y="369"/>
                  </a:cubicBezTo>
                  <a:cubicBezTo>
                    <a:pt x="64" y="367"/>
                    <a:pt x="66" y="368"/>
                    <a:pt x="67" y="367"/>
                  </a:cubicBezTo>
                  <a:cubicBezTo>
                    <a:pt x="68" y="365"/>
                    <a:pt x="67" y="366"/>
                    <a:pt x="67" y="364"/>
                  </a:cubicBezTo>
                  <a:cubicBezTo>
                    <a:pt x="66" y="363"/>
                    <a:pt x="64" y="362"/>
                    <a:pt x="65" y="361"/>
                  </a:cubicBezTo>
                  <a:cubicBezTo>
                    <a:pt x="63" y="356"/>
                    <a:pt x="72" y="350"/>
                    <a:pt x="65" y="345"/>
                  </a:cubicBezTo>
                  <a:cubicBezTo>
                    <a:pt x="63" y="343"/>
                    <a:pt x="60" y="343"/>
                    <a:pt x="59" y="340"/>
                  </a:cubicBezTo>
                  <a:cubicBezTo>
                    <a:pt x="58" y="339"/>
                    <a:pt x="58" y="337"/>
                    <a:pt x="57" y="336"/>
                  </a:cubicBezTo>
                  <a:cubicBezTo>
                    <a:pt x="55" y="334"/>
                    <a:pt x="54" y="333"/>
                    <a:pt x="53" y="331"/>
                  </a:cubicBezTo>
                  <a:cubicBezTo>
                    <a:pt x="52" y="328"/>
                    <a:pt x="57" y="324"/>
                    <a:pt x="55" y="320"/>
                  </a:cubicBezTo>
                  <a:cubicBezTo>
                    <a:pt x="104" y="320"/>
                    <a:pt x="153" y="320"/>
                    <a:pt x="203" y="320"/>
                  </a:cubicBezTo>
                  <a:cubicBezTo>
                    <a:pt x="206" y="320"/>
                    <a:pt x="210" y="320"/>
                    <a:pt x="214" y="320"/>
                  </a:cubicBezTo>
                  <a:cubicBezTo>
                    <a:pt x="213" y="316"/>
                    <a:pt x="212" y="312"/>
                    <a:pt x="209" y="308"/>
                  </a:cubicBezTo>
                  <a:cubicBezTo>
                    <a:pt x="209" y="307"/>
                    <a:pt x="208" y="307"/>
                    <a:pt x="208" y="306"/>
                  </a:cubicBezTo>
                  <a:cubicBezTo>
                    <a:pt x="207" y="305"/>
                    <a:pt x="208" y="304"/>
                    <a:pt x="207" y="303"/>
                  </a:cubicBezTo>
                  <a:cubicBezTo>
                    <a:pt x="207" y="301"/>
                    <a:pt x="207" y="299"/>
                    <a:pt x="207" y="297"/>
                  </a:cubicBezTo>
                  <a:cubicBezTo>
                    <a:pt x="208" y="295"/>
                    <a:pt x="208" y="294"/>
                    <a:pt x="208" y="292"/>
                  </a:cubicBezTo>
                  <a:cubicBezTo>
                    <a:pt x="208" y="290"/>
                    <a:pt x="209" y="288"/>
                    <a:pt x="209" y="286"/>
                  </a:cubicBezTo>
                  <a:cubicBezTo>
                    <a:pt x="209" y="284"/>
                    <a:pt x="210" y="281"/>
                    <a:pt x="211" y="279"/>
                  </a:cubicBezTo>
                  <a:cubicBezTo>
                    <a:pt x="211" y="277"/>
                    <a:pt x="210" y="275"/>
                    <a:pt x="210" y="273"/>
                  </a:cubicBezTo>
                  <a:cubicBezTo>
                    <a:pt x="210" y="271"/>
                    <a:pt x="209" y="270"/>
                    <a:pt x="208" y="269"/>
                  </a:cubicBezTo>
                  <a:cubicBezTo>
                    <a:pt x="208" y="268"/>
                    <a:pt x="206" y="265"/>
                    <a:pt x="206" y="263"/>
                  </a:cubicBezTo>
                  <a:cubicBezTo>
                    <a:pt x="207" y="260"/>
                    <a:pt x="205" y="259"/>
                    <a:pt x="205" y="257"/>
                  </a:cubicBezTo>
                  <a:cubicBezTo>
                    <a:pt x="206" y="254"/>
                    <a:pt x="205" y="253"/>
                    <a:pt x="206" y="251"/>
                  </a:cubicBezTo>
                  <a:cubicBezTo>
                    <a:pt x="206" y="249"/>
                    <a:pt x="206" y="248"/>
                    <a:pt x="207" y="247"/>
                  </a:cubicBezTo>
                  <a:cubicBezTo>
                    <a:pt x="208" y="245"/>
                    <a:pt x="209" y="244"/>
                    <a:pt x="209" y="242"/>
                  </a:cubicBezTo>
                  <a:cubicBezTo>
                    <a:pt x="210" y="240"/>
                    <a:pt x="210" y="238"/>
                    <a:pt x="210" y="235"/>
                  </a:cubicBezTo>
                  <a:cubicBezTo>
                    <a:pt x="210" y="234"/>
                    <a:pt x="211" y="233"/>
                    <a:pt x="210" y="232"/>
                  </a:cubicBezTo>
                  <a:cubicBezTo>
                    <a:pt x="210" y="230"/>
                    <a:pt x="210" y="230"/>
                    <a:pt x="211" y="228"/>
                  </a:cubicBezTo>
                  <a:cubicBezTo>
                    <a:pt x="212" y="226"/>
                    <a:pt x="214" y="226"/>
                    <a:pt x="216" y="224"/>
                  </a:cubicBezTo>
                  <a:cubicBezTo>
                    <a:pt x="212" y="223"/>
                    <a:pt x="221" y="222"/>
                    <a:pt x="218" y="221"/>
                  </a:cubicBezTo>
                  <a:cubicBezTo>
                    <a:pt x="219" y="220"/>
                    <a:pt x="220" y="220"/>
                    <a:pt x="220" y="21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10686" descr="© INSCALE GmbH, 05.05.2010&#10;http://www.presentationload.com/">
              <a:extLst>
                <a:ext uri="{FF2B5EF4-FFF2-40B4-BE49-F238E27FC236}">
                  <a16:creationId xmlns:a16="http://schemas.microsoft.com/office/drawing/2014/main" id="{D6C1A968-AECA-FE4C-840F-BF34F84A7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2402"/>
              <a:ext cx="451" cy="579"/>
            </a:xfrm>
            <a:custGeom>
              <a:avLst/>
              <a:gdLst>
                <a:gd name="T0" fmla="*/ 436 w 291"/>
                <a:gd name="T1" fmla="*/ 363 h 373"/>
                <a:gd name="T2" fmla="*/ 425 w 291"/>
                <a:gd name="T3" fmla="*/ 351 h 373"/>
                <a:gd name="T4" fmla="*/ 420 w 291"/>
                <a:gd name="T5" fmla="*/ 332 h 373"/>
                <a:gd name="T6" fmla="*/ 409 w 291"/>
                <a:gd name="T7" fmla="*/ 307 h 373"/>
                <a:gd name="T8" fmla="*/ 397 w 291"/>
                <a:gd name="T9" fmla="*/ 298 h 373"/>
                <a:gd name="T10" fmla="*/ 397 w 291"/>
                <a:gd name="T11" fmla="*/ 286 h 373"/>
                <a:gd name="T12" fmla="*/ 391 w 291"/>
                <a:gd name="T13" fmla="*/ 265 h 373"/>
                <a:gd name="T14" fmla="*/ 381 w 291"/>
                <a:gd name="T15" fmla="*/ 242 h 373"/>
                <a:gd name="T16" fmla="*/ 366 w 291"/>
                <a:gd name="T17" fmla="*/ 233 h 373"/>
                <a:gd name="T18" fmla="*/ 356 w 291"/>
                <a:gd name="T19" fmla="*/ 217 h 373"/>
                <a:gd name="T20" fmla="*/ 349 w 291"/>
                <a:gd name="T21" fmla="*/ 211 h 373"/>
                <a:gd name="T22" fmla="*/ 349 w 291"/>
                <a:gd name="T23" fmla="*/ 197 h 373"/>
                <a:gd name="T24" fmla="*/ 322 w 291"/>
                <a:gd name="T25" fmla="*/ 169 h 373"/>
                <a:gd name="T26" fmla="*/ 282 w 291"/>
                <a:gd name="T27" fmla="*/ 118 h 373"/>
                <a:gd name="T28" fmla="*/ 254 w 291"/>
                <a:gd name="T29" fmla="*/ 67 h 373"/>
                <a:gd name="T30" fmla="*/ 223 w 291"/>
                <a:gd name="T31" fmla="*/ 48 h 373"/>
                <a:gd name="T32" fmla="*/ 220 w 291"/>
                <a:gd name="T33" fmla="*/ 25 h 373"/>
                <a:gd name="T34" fmla="*/ 234 w 291"/>
                <a:gd name="T35" fmla="*/ 9 h 373"/>
                <a:gd name="T36" fmla="*/ 214 w 291"/>
                <a:gd name="T37" fmla="*/ 3 h 373"/>
                <a:gd name="T38" fmla="*/ 34 w 291"/>
                <a:gd name="T39" fmla="*/ 227 h 373"/>
                <a:gd name="T40" fmla="*/ 43 w 291"/>
                <a:gd name="T41" fmla="*/ 276 h 373"/>
                <a:gd name="T42" fmla="*/ 46 w 291"/>
                <a:gd name="T43" fmla="*/ 286 h 373"/>
                <a:gd name="T44" fmla="*/ 57 w 291"/>
                <a:gd name="T45" fmla="*/ 314 h 373"/>
                <a:gd name="T46" fmla="*/ 57 w 291"/>
                <a:gd name="T47" fmla="*/ 335 h 373"/>
                <a:gd name="T48" fmla="*/ 53 w 291"/>
                <a:gd name="T49" fmla="*/ 355 h 373"/>
                <a:gd name="T50" fmla="*/ 43 w 291"/>
                <a:gd name="T51" fmla="*/ 400 h 373"/>
                <a:gd name="T52" fmla="*/ 46 w 291"/>
                <a:gd name="T53" fmla="*/ 472 h 373"/>
                <a:gd name="T54" fmla="*/ 57 w 291"/>
                <a:gd name="T55" fmla="*/ 501 h 373"/>
                <a:gd name="T56" fmla="*/ 65 w 291"/>
                <a:gd name="T57" fmla="*/ 528 h 373"/>
                <a:gd name="T58" fmla="*/ 321 w 291"/>
                <a:gd name="T59" fmla="*/ 560 h 373"/>
                <a:gd name="T60" fmla="*/ 336 w 291"/>
                <a:gd name="T61" fmla="*/ 573 h 373"/>
                <a:gd name="T62" fmla="*/ 339 w 291"/>
                <a:gd name="T63" fmla="*/ 526 h 373"/>
                <a:gd name="T64" fmla="*/ 358 w 291"/>
                <a:gd name="T65" fmla="*/ 525 h 373"/>
                <a:gd name="T66" fmla="*/ 372 w 291"/>
                <a:gd name="T67" fmla="*/ 531 h 373"/>
                <a:gd name="T68" fmla="*/ 380 w 291"/>
                <a:gd name="T69" fmla="*/ 532 h 373"/>
                <a:gd name="T70" fmla="*/ 384 w 291"/>
                <a:gd name="T71" fmla="*/ 529 h 373"/>
                <a:gd name="T72" fmla="*/ 387 w 291"/>
                <a:gd name="T73" fmla="*/ 518 h 373"/>
                <a:gd name="T74" fmla="*/ 389 w 291"/>
                <a:gd name="T75" fmla="*/ 517 h 373"/>
                <a:gd name="T76" fmla="*/ 384 w 291"/>
                <a:gd name="T77" fmla="*/ 501 h 373"/>
                <a:gd name="T78" fmla="*/ 381 w 291"/>
                <a:gd name="T79" fmla="*/ 500 h 373"/>
                <a:gd name="T80" fmla="*/ 387 w 291"/>
                <a:gd name="T81" fmla="*/ 494 h 373"/>
                <a:gd name="T82" fmla="*/ 387 w 291"/>
                <a:gd name="T83" fmla="*/ 484 h 373"/>
                <a:gd name="T84" fmla="*/ 377 w 291"/>
                <a:gd name="T85" fmla="*/ 473 h 373"/>
                <a:gd name="T86" fmla="*/ 394 w 291"/>
                <a:gd name="T87" fmla="*/ 480 h 373"/>
                <a:gd name="T88" fmla="*/ 406 w 291"/>
                <a:gd name="T89" fmla="*/ 472 h 373"/>
                <a:gd name="T90" fmla="*/ 409 w 291"/>
                <a:gd name="T91" fmla="*/ 466 h 373"/>
                <a:gd name="T92" fmla="*/ 400 w 291"/>
                <a:gd name="T93" fmla="*/ 458 h 373"/>
                <a:gd name="T94" fmla="*/ 400 w 291"/>
                <a:gd name="T95" fmla="*/ 456 h 373"/>
                <a:gd name="T96" fmla="*/ 406 w 291"/>
                <a:gd name="T97" fmla="*/ 444 h 373"/>
                <a:gd name="T98" fmla="*/ 415 w 291"/>
                <a:gd name="T99" fmla="*/ 433 h 373"/>
                <a:gd name="T100" fmla="*/ 401 w 291"/>
                <a:gd name="T101" fmla="*/ 430 h 373"/>
                <a:gd name="T102" fmla="*/ 411 w 291"/>
                <a:gd name="T103" fmla="*/ 427 h 373"/>
                <a:gd name="T104" fmla="*/ 417 w 291"/>
                <a:gd name="T105" fmla="*/ 422 h 373"/>
                <a:gd name="T106" fmla="*/ 411 w 291"/>
                <a:gd name="T107" fmla="*/ 416 h 373"/>
                <a:gd name="T108" fmla="*/ 411 w 291"/>
                <a:gd name="T109" fmla="*/ 400 h 373"/>
                <a:gd name="T110" fmla="*/ 425 w 291"/>
                <a:gd name="T111" fmla="*/ 407 h 373"/>
                <a:gd name="T112" fmla="*/ 412 w 291"/>
                <a:gd name="T113" fmla="*/ 385 h 373"/>
                <a:gd name="T114" fmla="*/ 422 w 291"/>
                <a:gd name="T115" fmla="*/ 391 h 373"/>
                <a:gd name="T116" fmla="*/ 420 w 291"/>
                <a:gd name="T117" fmla="*/ 383 h 373"/>
                <a:gd name="T118" fmla="*/ 434 w 291"/>
                <a:gd name="T119" fmla="*/ 391 h 373"/>
                <a:gd name="T120" fmla="*/ 436 w 291"/>
                <a:gd name="T121" fmla="*/ 379 h 373"/>
                <a:gd name="T122" fmla="*/ 449 w 291"/>
                <a:gd name="T123" fmla="*/ 374 h 3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1"/>
                <a:gd name="T187" fmla="*/ 0 h 373"/>
                <a:gd name="T188" fmla="*/ 291 w 291"/>
                <a:gd name="T189" fmla="*/ 373 h 3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1" h="373">
                  <a:moveTo>
                    <a:pt x="291" y="239"/>
                  </a:moveTo>
                  <a:cubicBezTo>
                    <a:pt x="290" y="239"/>
                    <a:pt x="289" y="240"/>
                    <a:pt x="288" y="240"/>
                  </a:cubicBezTo>
                  <a:cubicBezTo>
                    <a:pt x="288" y="240"/>
                    <a:pt x="288" y="238"/>
                    <a:pt x="288" y="238"/>
                  </a:cubicBezTo>
                  <a:cubicBezTo>
                    <a:pt x="287" y="237"/>
                    <a:pt x="285" y="237"/>
                    <a:pt x="284" y="236"/>
                  </a:cubicBezTo>
                  <a:cubicBezTo>
                    <a:pt x="283" y="236"/>
                    <a:pt x="282" y="234"/>
                    <a:pt x="281" y="234"/>
                  </a:cubicBezTo>
                  <a:cubicBezTo>
                    <a:pt x="280" y="233"/>
                    <a:pt x="279" y="234"/>
                    <a:pt x="277" y="234"/>
                  </a:cubicBezTo>
                  <a:cubicBezTo>
                    <a:pt x="275" y="234"/>
                    <a:pt x="274" y="231"/>
                    <a:pt x="274" y="229"/>
                  </a:cubicBezTo>
                  <a:cubicBezTo>
                    <a:pt x="274" y="229"/>
                    <a:pt x="273" y="229"/>
                    <a:pt x="273" y="228"/>
                  </a:cubicBezTo>
                  <a:cubicBezTo>
                    <a:pt x="273" y="228"/>
                    <a:pt x="274" y="227"/>
                    <a:pt x="274" y="228"/>
                  </a:cubicBezTo>
                  <a:cubicBezTo>
                    <a:pt x="274" y="227"/>
                    <a:pt x="274" y="226"/>
                    <a:pt x="274" y="226"/>
                  </a:cubicBezTo>
                  <a:cubicBezTo>
                    <a:pt x="273" y="225"/>
                    <a:pt x="273" y="224"/>
                    <a:pt x="272" y="223"/>
                  </a:cubicBezTo>
                  <a:cubicBezTo>
                    <a:pt x="272" y="223"/>
                    <a:pt x="272" y="222"/>
                    <a:pt x="272" y="221"/>
                  </a:cubicBezTo>
                  <a:cubicBezTo>
                    <a:pt x="272" y="220"/>
                    <a:pt x="273" y="220"/>
                    <a:pt x="273" y="219"/>
                  </a:cubicBezTo>
                  <a:cubicBezTo>
                    <a:pt x="274" y="217"/>
                    <a:pt x="273" y="214"/>
                    <a:pt x="272" y="213"/>
                  </a:cubicBezTo>
                  <a:cubicBezTo>
                    <a:pt x="272" y="213"/>
                    <a:pt x="272" y="214"/>
                    <a:pt x="271" y="214"/>
                  </a:cubicBezTo>
                  <a:cubicBezTo>
                    <a:pt x="271" y="213"/>
                    <a:pt x="271" y="211"/>
                    <a:pt x="270" y="210"/>
                  </a:cubicBezTo>
                  <a:cubicBezTo>
                    <a:pt x="270" y="209"/>
                    <a:pt x="268" y="208"/>
                    <a:pt x="269" y="206"/>
                  </a:cubicBezTo>
                  <a:cubicBezTo>
                    <a:pt x="269" y="206"/>
                    <a:pt x="269" y="205"/>
                    <a:pt x="269" y="205"/>
                  </a:cubicBezTo>
                  <a:cubicBezTo>
                    <a:pt x="269" y="204"/>
                    <a:pt x="267" y="200"/>
                    <a:pt x="266" y="200"/>
                  </a:cubicBezTo>
                  <a:cubicBezTo>
                    <a:pt x="266" y="199"/>
                    <a:pt x="265" y="198"/>
                    <a:pt x="264" y="198"/>
                  </a:cubicBezTo>
                  <a:cubicBezTo>
                    <a:pt x="264" y="197"/>
                    <a:pt x="264" y="197"/>
                    <a:pt x="263" y="196"/>
                  </a:cubicBezTo>
                  <a:cubicBezTo>
                    <a:pt x="263" y="196"/>
                    <a:pt x="263" y="196"/>
                    <a:pt x="263" y="197"/>
                  </a:cubicBezTo>
                  <a:cubicBezTo>
                    <a:pt x="263" y="196"/>
                    <a:pt x="263" y="196"/>
                    <a:pt x="263" y="196"/>
                  </a:cubicBezTo>
                  <a:cubicBezTo>
                    <a:pt x="262" y="197"/>
                    <a:pt x="260" y="196"/>
                    <a:pt x="259" y="195"/>
                  </a:cubicBezTo>
                  <a:cubicBezTo>
                    <a:pt x="259" y="194"/>
                    <a:pt x="257" y="194"/>
                    <a:pt x="256" y="192"/>
                  </a:cubicBezTo>
                  <a:cubicBezTo>
                    <a:pt x="255" y="190"/>
                    <a:pt x="256" y="191"/>
                    <a:pt x="256" y="190"/>
                  </a:cubicBezTo>
                  <a:cubicBezTo>
                    <a:pt x="256" y="189"/>
                    <a:pt x="257" y="189"/>
                    <a:pt x="256" y="188"/>
                  </a:cubicBezTo>
                  <a:cubicBezTo>
                    <a:pt x="257" y="188"/>
                    <a:pt x="256" y="188"/>
                    <a:pt x="257" y="188"/>
                  </a:cubicBezTo>
                  <a:cubicBezTo>
                    <a:pt x="257" y="187"/>
                    <a:pt x="256" y="186"/>
                    <a:pt x="256" y="186"/>
                  </a:cubicBezTo>
                  <a:cubicBezTo>
                    <a:pt x="256" y="185"/>
                    <a:pt x="256" y="185"/>
                    <a:pt x="256" y="184"/>
                  </a:cubicBezTo>
                  <a:cubicBezTo>
                    <a:pt x="256" y="183"/>
                    <a:pt x="257" y="182"/>
                    <a:pt x="255" y="181"/>
                  </a:cubicBezTo>
                  <a:cubicBezTo>
                    <a:pt x="256" y="181"/>
                    <a:pt x="256" y="180"/>
                    <a:pt x="255" y="180"/>
                  </a:cubicBezTo>
                  <a:cubicBezTo>
                    <a:pt x="255" y="179"/>
                    <a:pt x="256" y="176"/>
                    <a:pt x="255" y="175"/>
                  </a:cubicBezTo>
                  <a:cubicBezTo>
                    <a:pt x="256" y="174"/>
                    <a:pt x="254" y="173"/>
                    <a:pt x="253" y="174"/>
                  </a:cubicBezTo>
                  <a:cubicBezTo>
                    <a:pt x="254" y="172"/>
                    <a:pt x="252" y="172"/>
                    <a:pt x="252" y="171"/>
                  </a:cubicBezTo>
                  <a:cubicBezTo>
                    <a:pt x="252" y="170"/>
                    <a:pt x="253" y="169"/>
                    <a:pt x="252" y="170"/>
                  </a:cubicBezTo>
                  <a:cubicBezTo>
                    <a:pt x="251" y="167"/>
                    <a:pt x="250" y="166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1" y="163"/>
                    <a:pt x="251" y="160"/>
                    <a:pt x="250" y="160"/>
                  </a:cubicBezTo>
                  <a:cubicBezTo>
                    <a:pt x="250" y="158"/>
                    <a:pt x="247" y="158"/>
                    <a:pt x="246" y="156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46" y="156"/>
                    <a:pt x="244" y="156"/>
                    <a:pt x="244" y="154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4" y="154"/>
                    <a:pt x="242" y="153"/>
                    <a:pt x="241" y="153"/>
                  </a:cubicBezTo>
                  <a:cubicBezTo>
                    <a:pt x="239" y="152"/>
                    <a:pt x="237" y="152"/>
                    <a:pt x="236" y="150"/>
                  </a:cubicBezTo>
                  <a:cubicBezTo>
                    <a:pt x="235" y="149"/>
                    <a:pt x="234" y="148"/>
                    <a:pt x="234" y="147"/>
                  </a:cubicBezTo>
                  <a:cubicBezTo>
                    <a:pt x="234" y="145"/>
                    <a:pt x="235" y="145"/>
                    <a:pt x="233" y="144"/>
                  </a:cubicBezTo>
                  <a:cubicBezTo>
                    <a:pt x="233" y="146"/>
                    <a:pt x="231" y="143"/>
                    <a:pt x="230" y="142"/>
                  </a:cubicBezTo>
                  <a:cubicBezTo>
                    <a:pt x="229" y="141"/>
                    <a:pt x="229" y="142"/>
                    <a:pt x="229" y="140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140"/>
                    <a:pt x="229" y="139"/>
                    <a:pt x="229" y="138"/>
                  </a:cubicBezTo>
                  <a:cubicBezTo>
                    <a:pt x="228" y="137"/>
                    <a:pt x="230" y="138"/>
                    <a:pt x="229" y="137"/>
                  </a:cubicBezTo>
                  <a:cubicBezTo>
                    <a:pt x="228" y="136"/>
                    <a:pt x="227" y="137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5"/>
                    <a:pt x="226" y="135"/>
                    <a:pt x="225" y="136"/>
                  </a:cubicBezTo>
                  <a:cubicBezTo>
                    <a:pt x="225" y="135"/>
                    <a:pt x="225" y="134"/>
                    <a:pt x="225" y="134"/>
                  </a:cubicBezTo>
                  <a:cubicBezTo>
                    <a:pt x="224" y="134"/>
                    <a:pt x="223" y="133"/>
                    <a:pt x="223" y="132"/>
                  </a:cubicBezTo>
                  <a:cubicBezTo>
                    <a:pt x="223" y="131"/>
                    <a:pt x="225" y="132"/>
                    <a:pt x="224" y="132"/>
                  </a:cubicBezTo>
                  <a:cubicBezTo>
                    <a:pt x="224" y="131"/>
                    <a:pt x="224" y="130"/>
                    <a:pt x="224" y="129"/>
                  </a:cubicBezTo>
                  <a:cubicBezTo>
                    <a:pt x="224" y="129"/>
                    <a:pt x="225" y="127"/>
                    <a:pt x="225" y="127"/>
                  </a:cubicBezTo>
                  <a:cubicBezTo>
                    <a:pt x="225" y="125"/>
                    <a:pt x="224" y="124"/>
                    <a:pt x="222" y="123"/>
                  </a:cubicBezTo>
                  <a:cubicBezTo>
                    <a:pt x="221" y="122"/>
                    <a:pt x="221" y="121"/>
                    <a:pt x="219" y="119"/>
                  </a:cubicBezTo>
                  <a:cubicBezTo>
                    <a:pt x="218" y="117"/>
                    <a:pt x="217" y="116"/>
                    <a:pt x="215" y="115"/>
                  </a:cubicBezTo>
                  <a:cubicBezTo>
                    <a:pt x="213" y="114"/>
                    <a:pt x="213" y="114"/>
                    <a:pt x="211" y="113"/>
                  </a:cubicBezTo>
                  <a:cubicBezTo>
                    <a:pt x="209" y="112"/>
                    <a:pt x="208" y="111"/>
                    <a:pt x="208" y="109"/>
                  </a:cubicBezTo>
                  <a:cubicBezTo>
                    <a:pt x="207" y="106"/>
                    <a:pt x="205" y="102"/>
                    <a:pt x="203" y="99"/>
                  </a:cubicBezTo>
                  <a:cubicBezTo>
                    <a:pt x="200" y="96"/>
                    <a:pt x="197" y="94"/>
                    <a:pt x="193" y="91"/>
                  </a:cubicBezTo>
                  <a:cubicBezTo>
                    <a:pt x="191" y="89"/>
                    <a:pt x="189" y="87"/>
                    <a:pt x="187" y="86"/>
                  </a:cubicBezTo>
                  <a:cubicBezTo>
                    <a:pt x="185" y="84"/>
                    <a:pt x="185" y="83"/>
                    <a:pt x="184" y="81"/>
                  </a:cubicBezTo>
                  <a:cubicBezTo>
                    <a:pt x="183" y="79"/>
                    <a:pt x="183" y="78"/>
                    <a:pt x="182" y="76"/>
                  </a:cubicBezTo>
                  <a:cubicBezTo>
                    <a:pt x="181" y="75"/>
                    <a:pt x="180" y="73"/>
                    <a:pt x="179" y="72"/>
                  </a:cubicBezTo>
                  <a:cubicBezTo>
                    <a:pt x="178" y="70"/>
                    <a:pt x="176" y="69"/>
                    <a:pt x="176" y="68"/>
                  </a:cubicBezTo>
                  <a:cubicBezTo>
                    <a:pt x="175" y="66"/>
                    <a:pt x="175" y="64"/>
                    <a:pt x="175" y="62"/>
                  </a:cubicBezTo>
                  <a:cubicBezTo>
                    <a:pt x="174" y="58"/>
                    <a:pt x="171" y="55"/>
                    <a:pt x="169" y="51"/>
                  </a:cubicBezTo>
                  <a:cubicBezTo>
                    <a:pt x="167" y="48"/>
                    <a:pt x="168" y="43"/>
                    <a:pt x="164" y="43"/>
                  </a:cubicBezTo>
                  <a:cubicBezTo>
                    <a:pt x="161" y="42"/>
                    <a:pt x="159" y="44"/>
                    <a:pt x="156" y="42"/>
                  </a:cubicBezTo>
                  <a:cubicBezTo>
                    <a:pt x="155" y="42"/>
                    <a:pt x="155" y="40"/>
                    <a:pt x="154" y="39"/>
                  </a:cubicBezTo>
                  <a:cubicBezTo>
                    <a:pt x="153" y="38"/>
                    <a:pt x="152" y="37"/>
                    <a:pt x="151" y="36"/>
                  </a:cubicBezTo>
                  <a:cubicBezTo>
                    <a:pt x="150" y="36"/>
                    <a:pt x="149" y="33"/>
                    <a:pt x="149" y="33"/>
                  </a:cubicBezTo>
                  <a:cubicBezTo>
                    <a:pt x="148" y="33"/>
                    <a:pt x="145" y="32"/>
                    <a:pt x="144" y="31"/>
                  </a:cubicBezTo>
                  <a:cubicBezTo>
                    <a:pt x="142" y="30"/>
                    <a:pt x="138" y="27"/>
                    <a:pt x="138" y="25"/>
                  </a:cubicBezTo>
                  <a:cubicBezTo>
                    <a:pt x="137" y="23"/>
                    <a:pt x="138" y="23"/>
                    <a:pt x="139" y="21"/>
                  </a:cubicBezTo>
                  <a:cubicBezTo>
                    <a:pt x="140" y="19"/>
                    <a:pt x="139" y="18"/>
                    <a:pt x="141" y="17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2" y="15"/>
                    <a:pt x="142" y="16"/>
                    <a:pt x="142" y="16"/>
                  </a:cubicBezTo>
                  <a:cubicBezTo>
                    <a:pt x="143" y="15"/>
                    <a:pt x="142" y="13"/>
                    <a:pt x="144" y="14"/>
                  </a:cubicBezTo>
                  <a:cubicBezTo>
                    <a:pt x="144" y="13"/>
                    <a:pt x="144" y="13"/>
                    <a:pt x="144" y="12"/>
                  </a:cubicBezTo>
                  <a:cubicBezTo>
                    <a:pt x="144" y="11"/>
                    <a:pt x="145" y="11"/>
                    <a:pt x="146" y="10"/>
                  </a:cubicBezTo>
                  <a:cubicBezTo>
                    <a:pt x="147" y="11"/>
                    <a:pt x="148" y="8"/>
                    <a:pt x="149" y="8"/>
                  </a:cubicBezTo>
                  <a:cubicBezTo>
                    <a:pt x="149" y="6"/>
                    <a:pt x="150" y="8"/>
                    <a:pt x="151" y="6"/>
                  </a:cubicBezTo>
                  <a:cubicBezTo>
                    <a:pt x="152" y="7"/>
                    <a:pt x="152" y="6"/>
                    <a:pt x="151" y="5"/>
                  </a:cubicBezTo>
                  <a:cubicBezTo>
                    <a:pt x="151" y="5"/>
                    <a:pt x="152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1" y="4"/>
                    <a:pt x="153" y="3"/>
                    <a:pt x="153" y="2"/>
                  </a:cubicBezTo>
                  <a:cubicBezTo>
                    <a:pt x="152" y="0"/>
                    <a:pt x="140" y="2"/>
                    <a:pt x="138" y="2"/>
                  </a:cubicBezTo>
                  <a:cubicBezTo>
                    <a:pt x="127" y="2"/>
                    <a:pt x="117" y="2"/>
                    <a:pt x="106" y="2"/>
                  </a:cubicBezTo>
                  <a:cubicBezTo>
                    <a:pt x="83" y="3"/>
                    <a:pt x="60" y="2"/>
                    <a:pt x="37" y="2"/>
                  </a:cubicBezTo>
                  <a:cubicBezTo>
                    <a:pt x="25" y="2"/>
                    <a:pt x="12" y="3"/>
                    <a:pt x="0" y="3"/>
                  </a:cubicBezTo>
                  <a:cubicBezTo>
                    <a:pt x="3" y="27"/>
                    <a:pt x="7" y="50"/>
                    <a:pt x="11" y="74"/>
                  </a:cubicBezTo>
                  <a:cubicBezTo>
                    <a:pt x="15" y="98"/>
                    <a:pt x="18" y="122"/>
                    <a:pt x="22" y="146"/>
                  </a:cubicBezTo>
                  <a:cubicBezTo>
                    <a:pt x="22" y="152"/>
                    <a:pt x="23" y="157"/>
                    <a:pt x="24" y="162"/>
                  </a:cubicBezTo>
                  <a:cubicBezTo>
                    <a:pt x="24" y="165"/>
                    <a:pt x="25" y="168"/>
                    <a:pt x="25" y="171"/>
                  </a:cubicBezTo>
                  <a:cubicBezTo>
                    <a:pt x="26" y="173"/>
                    <a:pt x="26" y="172"/>
                    <a:pt x="27" y="173"/>
                  </a:cubicBezTo>
                  <a:cubicBezTo>
                    <a:pt x="27" y="174"/>
                    <a:pt x="26" y="175"/>
                    <a:pt x="27" y="176"/>
                  </a:cubicBezTo>
                  <a:cubicBezTo>
                    <a:pt x="27" y="177"/>
                    <a:pt x="28" y="177"/>
                    <a:pt x="28" y="178"/>
                  </a:cubicBezTo>
                  <a:cubicBezTo>
                    <a:pt x="28" y="178"/>
                    <a:pt x="29" y="179"/>
                    <a:pt x="29" y="179"/>
                  </a:cubicBezTo>
                  <a:cubicBezTo>
                    <a:pt x="29" y="179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1"/>
                  </a:cubicBezTo>
                  <a:cubicBezTo>
                    <a:pt x="28" y="182"/>
                    <a:pt x="29" y="181"/>
                    <a:pt x="29" y="182"/>
                  </a:cubicBezTo>
                  <a:cubicBezTo>
                    <a:pt x="30" y="183"/>
                    <a:pt x="29" y="183"/>
                    <a:pt x="30" y="184"/>
                  </a:cubicBezTo>
                  <a:cubicBezTo>
                    <a:pt x="30" y="186"/>
                    <a:pt x="31" y="187"/>
                    <a:pt x="31" y="188"/>
                  </a:cubicBezTo>
                  <a:cubicBezTo>
                    <a:pt x="31" y="189"/>
                    <a:pt x="30" y="189"/>
                    <a:pt x="31" y="190"/>
                  </a:cubicBezTo>
                  <a:cubicBezTo>
                    <a:pt x="31" y="190"/>
                    <a:pt x="32" y="190"/>
                    <a:pt x="32" y="190"/>
                  </a:cubicBezTo>
                  <a:cubicBezTo>
                    <a:pt x="32" y="191"/>
                    <a:pt x="31" y="191"/>
                    <a:pt x="31" y="192"/>
                  </a:cubicBezTo>
                  <a:cubicBezTo>
                    <a:pt x="33" y="195"/>
                    <a:pt x="37" y="198"/>
                    <a:pt x="37" y="202"/>
                  </a:cubicBezTo>
                  <a:cubicBezTo>
                    <a:pt x="37" y="203"/>
                    <a:pt x="37" y="204"/>
                    <a:pt x="37" y="204"/>
                  </a:cubicBezTo>
                  <a:cubicBezTo>
                    <a:pt x="37" y="205"/>
                    <a:pt x="38" y="205"/>
                    <a:pt x="38" y="206"/>
                  </a:cubicBezTo>
                  <a:cubicBezTo>
                    <a:pt x="39" y="207"/>
                    <a:pt x="37" y="209"/>
                    <a:pt x="39" y="210"/>
                  </a:cubicBezTo>
                  <a:cubicBezTo>
                    <a:pt x="37" y="210"/>
                    <a:pt x="37" y="211"/>
                    <a:pt x="38" y="211"/>
                  </a:cubicBezTo>
                  <a:cubicBezTo>
                    <a:pt x="37" y="212"/>
                    <a:pt x="36" y="214"/>
                    <a:pt x="37" y="216"/>
                  </a:cubicBezTo>
                  <a:cubicBezTo>
                    <a:pt x="38" y="217"/>
                    <a:pt x="40" y="217"/>
                    <a:pt x="41" y="218"/>
                  </a:cubicBezTo>
                  <a:cubicBezTo>
                    <a:pt x="42" y="219"/>
                    <a:pt x="42" y="219"/>
                    <a:pt x="43" y="220"/>
                  </a:cubicBezTo>
                  <a:cubicBezTo>
                    <a:pt x="43" y="221"/>
                    <a:pt x="42" y="221"/>
                    <a:pt x="41" y="222"/>
                  </a:cubicBezTo>
                  <a:cubicBezTo>
                    <a:pt x="44" y="223"/>
                    <a:pt x="35" y="224"/>
                    <a:pt x="39" y="225"/>
                  </a:cubicBezTo>
                  <a:cubicBezTo>
                    <a:pt x="37" y="227"/>
                    <a:pt x="35" y="227"/>
                    <a:pt x="34" y="229"/>
                  </a:cubicBezTo>
                  <a:cubicBezTo>
                    <a:pt x="33" y="231"/>
                    <a:pt x="33" y="230"/>
                    <a:pt x="33" y="232"/>
                  </a:cubicBezTo>
                  <a:cubicBezTo>
                    <a:pt x="33" y="234"/>
                    <a:pt x="33" y="235"/>
                    <a:pt x="33" y="236"/>
                  </a:cubicBezTo>
                  <a:cubicBezTo>
                    <a:pt x="33" y="241"/>
                    <a:pt x="33" y="244"/>
                    <a:pt x="30" y="248"/>
                  </a:cubicBezTo>
                  <a:cubicBezTo>
                    <a:pt x="29" y="249"/>
                    <a:pt x="29" y="250"/>
                    <a:pt x="28" y="252"/>
                  </a:cubicBezTo>
                  <a:cubicBezTo>
                    <a:pt x="28" y="253"/>
                    <a:pt x="28" y="256"/>
                    <a:pt x="28" y="258"/>
                  </a:cubicBezTo>
                  <a:cubicBezTo>
                    <a:pt x="29" y="262"/>
                    <a:pt x="29" y="266"/>
                    <a:pt x="31" y="270"/>
                  </a:cubicBezTo>
                  <a:cubicBezTo>
                    <a:pt x="33" y="272"/>
                    <a:pt x="34" y="277"/>
                    <a:pt x="34" y="280"/>
                  </a:cubicBezTo>
                  <a:cubicBezTo>
                    <a:pt x="33" y="284"/>
                    <a:pt x="31" y="288"/>
                    <a:pt x="31" y="293"/>
                  </a:cubicBezTo>
                  <a:cubicBezTo>
                    <a:pt x="31" y="295"/>
                    <a:pt x="31" y="296"/>
                    <a:pt x="30" y="298"/>
                  </a:cubicBezTo>
                  <a:cubicBezTo>
                    <a:pt x="30" y="300"/>
                    <a:pt x="30" y="302"/>
                    <a:pt x="30" y="304"/>
                  </a:cubicBezTo>
                  <a:cubicBezTo>
                    <a:pt x="31" y="305"/>
                    <a:pt x="30" y="306"/>
                    <a:pt x="31" y="307"/>
                  </a:cubicBezTo>
                  <a:cubicBezTo>
                    <a:pt x="31" y="308"/>
                    <a:pt x="31" y="308"/>
                    <a:pt x="32" y="309"/>
                  </a:cubicBezTo>
                  <a:cubicBezTo>
                    <a:pt x="34" y="311"/>
                    <a:pt x="34" y="313"/>
                    <a:pt x="35" y="315"/>
                  </a:cubicBezTo>
                  <a:cubicBezTo>
                    <a:pt x="36" y="317"/>
                    <a:pt x="36" y="319"/>
                    <a:pt x="37" y="321"/>
                  </a:cubicBezTo>
                  <a:cubicBezTo>
                    <a:pt x="37" y="322"/>
                    <a:pt x="37" y="323"/>
                    <a:pt x="37" y="323"/>
                  </a:cubicBezTo>
                  <a:cubicBezTo>
                    <a:pt x="37" y="324"/>
                    <a:pt x="38" y="324"/>
                    <a:pt x="38" y="324"/>
                  </a:cubicBezTo>
                  <a:cubicBezTo>
                    <a:pt x="38" y="325"/>
                    <a:pt x="38" y="326"/>
                    <a:pt x="38" y="326"/>
                  </a:cubicBezTo>
                  <a:cubicBezTo>
                    <a:pt x="39" y="328"/>
                    <a:pt x="40" y="330"/>
                    <a:pt x="41" y="332"/>
                  </a:cubicBezTo>
                  <a:cubicBezTo>
                    <a:pt x="41" y="334"/>
                    <a:pt x="41" y="335"/>
                    <a:pt x="41" y="337"/>
                  </a:cubicBezTo>
                  <a:cubicBezTo>
                    <a:pt x="41" y="338"/>
                    <a:pt x="41" y="339"/>
                    <a:pt x="42" y="340"/>
                  </a:cubicBezTo>
                  <a:cubicBezTo>
                    <a:pt x="42" y="341"/>
                    <a:pt x="43" y="341"/>
                    <a:pt x="44" y="342"/>
                  </a:cubicBezTo>
                  <a:cubicBezTo>
                    <a:pt x="45" y="346"/>
                    <a:pt x="52" y="345"/>
                    <a:pt x="55" y="345"/>
                  </a:cubicBezTo>
                  <a:cubicBezTo>
                    <a:pt x="67" y="346"/>
                    <a:pt x="80" y="346"/>
                    <a:pt x="93" y="347"/>
                  </a:cubicBezTo>
                  <a:cubicBezTo>
                    <a:pt x="131" y="349"/>
                    <a:pt x="169" y="353"/>
                    <a:pt x="206" y="356"/>
                  </a:cubicBezTo>
                  <a:cubicBezTo>
                    <a:pt x="204" y="358"/>
                    <a:pt x="206" y="359"/>
                    <a:pt x="207" y="361"/>
                  </a:cubicBezTo>
                  <a:cubicBezTo>
                    <a:pt x="208" y="363"/>
                    <a:pt x="207" y="364"/>
                    <a:pt x="207" y="367"/>
                  </a:cubicBezTo>
                  <a:cubicBezTo>
                    <a:pt x="207" y="368"/>
                    <a:pt x="208" y="370"/>
                    <a:pt x="209" y="371"/>
                  </a:cubicBezTo>
                  <a:cubicBezTo>
                    <a:pt x="210" y="373"/>
                    <a:pt x="210" y="372"/>
                    <a:pt x="212" y="372"/>
                  </a:cubicBezTo>
                  <a:cubicBezTo>
                    <a:pt x="213" y="372"/>
                    <a:pt x="215" y="373"/>
                    <a:pt x="216" y="373"/>
                  </a:cubicBezTo>
                  <a:cubicBezTo>
                    <a:pt x="218" y="372"/>
                    <a:pt x="217" y="370"/>
                    <a:pt x="217" y="369"/>
                  </a:cubicBezTo>
                  <a:cubicBezTo>
                    <a:pt x="217" y="366"/>
                    <a:pt x="219" y="363"/>
                    <a:pt x="219" y="360"/>
                  </a:cubicBezTo>
                  <a:cubicBezTo>
                    <a:pt x="219" y="356"/>
                    <a:pt x="219" y="354"/>
                    <a:pt x="218" y="351"/>
                  </a:cubicBezTo>
                  <a:cubicBezTo>
                    <a:pt x="216" y="347"/>
                    <a:pt x="217" y="345"/>
                    <a:pt x="217" y="342"/>
                  </a:cubicBezTo>
                  <a:cubicBezTo>
                    <a:pt x="217" y="340"/>
                    <a:pt x="218" y="342"/>
                    <a:pt x="219" y="341"/>
                  </a:cubicBezTo>
                  <a:cubicBezTo>
                    <a:pt x="219" y="341"/>
                    <a:pt x="219" y="339"/>
                    <a:pt x="219" y="339"/>
                  </a:cubicBezTo>
                  <a:cubicBezTo>
                    <a:pt x="220" y="337"/>
                    <a:pt x="220" y="340"/>
                    <a:pt x="222" y="339"/>
                  </a:cubicBezTo>
                  <a:cubicBezTo>
                    <a:pt x="223" y="338"/>
                    <a:pt x="221" y="336"/>
                    <a:pt x="223" y="335"/>
                  </a:cubicBezTo>
                  <a:cubicBezTo>
                    <a:pt x="224" y="335"/>
                    <a:pt x="226" y="337"/>
                    <a:pt x="226" y="335"/>
                  </a:cubicBezTo>
                  <a:cubicBezTo>
                    <a:pt x="227" y="336"/>
                    <a:pt x="227" y="337"/>
                    <a:pt x="229" y="338"/>
                  </a:cubicBezTo>
                  <a:cubicBezTo>
                    <a:pt x="230" y="338"/>
                    <a:pt x="231" y="338"/>
                    <a:pt x="231" y="338"/>
                  </a:cubicBezTo>
                  <a:cubicBezTo>
                    <a:pt x="232" y="338"/>
                    <a:pt x="233" y="339"/>
                    <a:pt x="233" y="340"/>
                  </a:cubicBezTo>
                  <a:cubicBezTo>
                    <a:pt x="234" y="340"/>
                    <a:pt x="234" y="339"/>
                    <a:pt x="234" y="339"/>
                  </a:cubicBezTo>
                  <a:cubicBezTo>
                    <a:pt x="235" y="340"/>
                    <a:pt x="236" y="341"/>
                    <a:pt x="236" y="341"/>
                  </a:cubicBezTo>
                  <a:cubicBezTo>
                    <a:pt x="237" y="342"/>
                    <a:pt x="241" y="342"/>
                    <a:pt x="239" y="342"/>
                  </a:cubicBezTo>
                  <a:cubicBezTo>
                    <a:pt x="240" y="341"/>
                    <a:pt x="240" y="341"/>
                    <a:pt x="240" y="342"/>
                  </a:cubicBezTo>
                  <a:cubicBezTo>
                    <a:pt x="241" y="342"/>
                    <a:pt x="241" y="342"/>
                    <a:pt x="241" y="342"/>
                  </a:cubicBezTo>
                  <a:cubicBezTo>
                    <a:pt x="241" y="343"/>
                    <a:pt x="242" y="343"/>
                    <a:pt x="243" y="342"/>
                  </a:cubicBezTo>
                  <a:cubicBezTo>
                    <a:pt x="243" y="343"/>
                    <a:pt x="244" y="343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3"/>
                    <a:pt x="244" y="342"/>
                    <a:pt x="245" y="343"/>
                  </a:cubicBezTo>
                  <a:cubicBezTo>
                    <a:pt x="245" y="343"/>
                    <a:pt x="246" y="343"/>
                    <a:pt x="246" y="343"/>
                  </a:cubicBezTo>
                  <a:cubicBezTo>
                    <a:pt x="246" y="343"/>
                    <a:pt x="246" y="342"/>
                    <a:pt x="246" y="342"/>
                  </a:cubicBezTo>
                  <a:cubicBezTo>
                    <a:pt x="246" y="343"/>
                    <a:pt x="246" y="343"/>
                    <a:pt x="247" y="344"/>
                  </a:cubicBezTo>
                  <a:cubicBezTo>
                    <a:pt x="247" y="344"/>
                    <a:pt x="248" y="344"/>
                    <a:pt x="248" y="344"/>
                  </a:cubicBezTo>
                  <a:cubicBezTo>
                    <a:pt x="249" y="343"/>
                    <a:pt x="249" y="342"/>
                    <a:pt x="248" y="341"/>
                  </a:cubicBezTo>
                  <a:cubicBezTo>
                    <a:pt x="249" y="342"/>
                    <a:pt x="249" y="342"/>
                    <a:pt x="249" y="343"/>
                  </a:cubicBezTo>
                  <a:cubicBezTo>
                    <a:pt x="251" y="343"/>
                    <a:pt x="251" y="342"/>
                    <a:pt x="251" y="341"/>
                  </a:cubicBezTo>
                  <a:cubicBezTo>
                    <a:pt x="251" y="340"/>
                    <a:pt x="251" y="340"/>
                    <a:pt x="251" y="339"/>
                  </a:cubicBezTo>
                  <a:cubicBezTo>
                    <a:pt x="251" y="338"/>
                    <a:pt x="250" y="338"/>
                    <a:pt x="249" y="337"/>
                  </a:cubicBezTo>
                  <a:cubicBezTo>
                    <a:pt x="249" y="336"/>
                    <a:pt x="250" y="334"/>
                    <a:pt x="250" y="334"/>
                  </a:cubicBezTo>
                  <a:cubicBezTo>
                    <a:pt x="248" y="334"/>
                    <a:pt x="246" y="334"/>
                    <a:pt x="246" y="332"/>
                  </a:cubicBezTo>
                  <a:cubicBezTo>
                    <a:pt x="246" y="332"/>
                    <a:pt x="246" y="332"/>
                    <a:pt x="246" y="333"/>
                  </a:cubicBezTo>
                  <a:cubicBezTo>
                    <a:pt x="245" y="332"/>
                    <a:pt x="245" y="330"/>
                    <a:pt x="247" y="331"/>
                  </a:cubicBezTo>
                  <a:cubicBezTo>
                    <a:pt x="248" y="332"/>
                    <a:pt x="246" y="333"/>
                    <a:pt x="248" y="333"/>
                  </a:cubicBezTo>
                  <a:cubicBezTo>
                    <a:pt x="249" y="333"/>
                    <a:pt x="251" y="335"/>
                    <a:pt x="251" y="333"/>
                  </a:cubicBezTo>
                  <a:cubicBezTo>
                    <a:pt x="251" y="332"/>
                    <a:pt x="249" y="332"/>
                    <a:pt x="249" y="331"/>
                  </a:cubicBezTo>
                  <a:cubicBezTo>
                    <a:pt x="249" y="329"/>
                    <a:pt x="251" y="329"/>
                    <a:pt x="251" y="328"/>
                  </a:cubicBezTo>
                  <a:cubicBezTo>
                    <a:pt x="252" y="327"/>
                    <a:pt x="254" y="326"/>
                    <a:pt x="253" y="324"/>
                  </a:cubicBezTo>
                  <a:cubicBezTo>
                    <a:pt x="252" y="323"/>
                    <a:pt x="252" y="325"/>
                    <a:pt x="251" y="325"/>
                  </a:cubicBezTo>
                  <a:cubicBezTo>
                    <a:pt x="249" y="324"/>
                    <a:pt x="249" y="324"/>
                    <a:pt x="248" y="323"/>
                  </a:cubicBezTo>
                  <a:cubicBezTo>
                    <a:pt x="247" y="323"/>
                    <a:pt x="246" y="324"/>
                    <a:pt x="244" y="323"/>
                  </a:cubicBezTo>
                  <a:cubicBezTo>
                    <a:pt x="243" y="323"/>
                    <a:pt x="242" y="321"/>
                    <a:pt x="241" y="323"/>
                  </a:cubicBezTo>
                  <a:cubicBezTo>
                    <a:pt x="241" y="321"/>
                    <a:pt x="242" y="322"/>
                    <a:pt x="244" y="322"/>
                  </a:cubicBezTo>
                  <a:cubicBezTo>
                    <a:pt x="244" y="322"/>
                    <a:pt x="244" y="323"/>
                    <a:pt x="244" y="323"/>
                  </a:cubicBezTo>
                  <a:cubicBezTo>
                    <a:pt x="245" y="323"/>
                    <a:pt x="245" y="322"/>
                    <a:pt x="246" y="322"/>
                  </a:cubicBezTo>
                  <a:cubicBezTo>
                    <a:pt x="247" y="322"/>
                    <a:pt x="248" y="321"/>
                    <a:pt x="249" y="322"/>
                  </a:cubicBezTo>
                  <a:cubicBezTo>
                    <a:pt x="250" y="323"/>
                    <a:pt x="251" y="324"/>
                    <a:pt x="251" y="322"/>
                  </a:cubicBezTo>
                  <a:cubicBezTo>
                    <a:pt x="251" y="322"/>
                    <a:pt x="251" y="322"/>
                    <a:pt x="251" y="322"/>
                  </a:cubicBezTo>
                  <a:cubicBezTo>
                    <a:pt x="252" y="322"/>
                    <a:pt x="253" y="321"/>
                    <a:pt x="253" y="320"/>
                  </a:cubicBezTo>
                  <a:cubicBezTo>
                    <a:pt x="251" y="321"/>
                    <a:pt x="252" y="319"/>
                    <a:pt x="250" y="318"/>
                  </a:cubicBezTo>
                  <a:cubicBezTo>
                    <a:pt x="250" y="317"/>
                    <a:pt x="248" y="316"/>
                    <a:pt x="248" y="315"/>
                  </a:cubicBezTo>
                  <a:cubicBezTo>
                    <a:pt x="249" y="316"/>
                    <a:pt x="249" y="316"/>
                    <a:pt x="250" y="316"/>
                  </a:cubicBezTo>
                  <a:cubicBezTo>
                    <a:pt x="251" y="316"/>
                    <a:pt x="251" y="318"/>
                    <a:pt x="251" y="318"/>
                  </a:cubicBezTo>
                  <a:cubicBezTo>
                    <a:pt x="254" y="318"/>
                    <a:pt x="251" y="315"/>
                    <a:pt x="250" y="315"/>
                  </a:cubicBezTo>
                  <a:cubicBezTo>
                    <a:pt x="248" y="315"/>
                    <a:pt x="250" y="313"/>
                    <a:pt x="250" y="312"/>
                  </a:cubicBezTo>
                  <a:cubicBezTo>
                    <a:pt x="250" y="311"/>
                    <a:pt x="248" y="311"/>
                    <a:pt x="247" y="309"/>
                  </a:cubicBezTo>
                  <a:cubicBezTo>
                    <a:pt x="248" y="309"/>
                    <a:pt x="248" y="310"/>
                    <a:pt x="248" y="310"/>
                  </a:cubicBezTo>
                  <a:cubicBezTo>
                    <a:pt x="248" y="308"/>
                    <a:pt x="248" y="307"/>
                    <a:pt x="247" y="305"/>
                  </a:cubicBezTo>
                  <a:cubicBezTo>
                    <a:pt x="246" y="304"/>
                    <a:pt x="247" y="305"/>
                    <a:pt x="246" y="304"/>
                  </a:cubicBezTo>
                  <a:cubicBezTo>
                    <a:pt x="245" y="304"/>
                    <a:pt x="244" y="305"/>
                    <a:pt x="243" y="305"/>
                  </a:cubicBezTo>
                  <a:cubicBezTo>
                    <a:pt x="244" y="304"/>
                    <a:pt x="245" y="303"/>
                    <a:pt x="246" y="303"/>
                  </a:cubicBezTo>
                  <a:cubicBezTo>
                    <a:pt x="248" y="304"/>
                    <a:pt x="246" y="304"/>
                    <a:pt x="248" y="305"/>
                  </a:cubicBezTo>
                  <a:cubicBezTo>
                    <a:pt x="249" y="306"/>
                    <a:pt x="249" y="306"/>
                    <a:pt x="249" y="307"/>
                  </a:cubicBezTo>
                  <a:cubicBezTo>
                    <a:pt x="249" y="309"/>
                    <a:pt x="251" y="309"/>
                    <a:pt x="251" y="310"/>
                  </a:cubicBezTo>
                  <a:cubicBezTo>
                    <a:pt x="251" y="313"/>
                    <a:pt x="254" y="312"/>
                    <a:pt x="254" y="309"/>
                  </a:cubicBezTo>
                  <a:cubicBezTo>
                    <a:pt x="253" y="306"/>
                    <a:pt x="253" y="306"/>
                    <a:pt x="255" y="303"/>
                  </a:cubicBezTo>
                  <a:cubicBezTo>
                    <a:pt x="256" y="305"/>
                    <a:pt x="255" y="307"/>
                    <a:pt x="255" y="309"/>
                  </a:cubicBezTo>
                  <a:cubicBezTo>
                    <a:pt x="256" y="312"/>
                    <a:pt x="259" y="310"/>
                    <a:pt x="258" y="307"/>
                  </a:cubicBezTo>
                  <a:cubicBezTo>
                    <a:pt x="259" y="308"/>
                    <a:pt x="259" y="308"/>
                    <a:pt x="259" y="308"/>
                  </a:cubicBezTo>
                  <a:cubicBezTo>
                    <a:pt x="260" y="307"/>
                    <a:pt x="262" y="305"/>
                    <a:pt x="262" y="304"/>
                  </a:cubicBezTo>
                  <a:cubicBezTo>
                    <a:pt x="262" y="303"/>
                    <a:pt x="259" y="300"/>
                    <a:pt x="262" y="300"/>
                  </a:cubicBezTo>
                  <a:cubicBezTo>
                    <a:pt x="260" y="301"/>
                    <a:pt x="261" y="303"/>
                    <a:pt x="263" y="303"/>
                  </a:cubicBezTo>
                  <a:cubicBezTo>
                    <a:pt x="264" y="304"/>
                    <a:pt x="263" y="301"/>
                    <a:pt x="265" y="300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300"/>
                    <a:pt x="264" y="300"/>
                    <a:pt x="264" y="300"/>
                  </a:cubicBezTo>
                  <a:cubicBezTo>
                    <a:pt x="263" y="300"/>
                    <a:pt x="263" y="299"/>
                    <a:pt x="264" y="298"/>
                  </a:cubicBezTo>
                  <a:cubicBezTo>
                    <a:pt x="262" y="298"/>
                    <a:pt x="261" y="295"/>
                    <a:pt x="258" y="296"/>
                  </a:cubicBezTo>
                  <a:cubicBezTo>
                    <a:pt x="255" y="297"/>
                    <a:pt x="259" y="299"/>
                    <a:pt x="257" y="300"/>
                  </a:cubicBezTo>
                  <a:cubicBezTo>
                    <a:pt x="257" y="299"/>
                    <a:pt x="256" y="298"/>
                    <a:pt x="256" y="298"/>
                  </a:cubicBezTo>
                  <a:cubicBezTo>
                    <a:pt x="256" y="297"/>
                    <a:pt x="258" y="295"/>
                    <a:pt x="258" y="295"/>
                  </a:cubicBezTo>
                  <a:cubicBezTo>
                    <a:pt x="258" y="294"/>
                    <a:pt x="253" y="295"/>
                    <a:pt x="253" y="293"/>
                  </a:cubicBezTo>
                  <a:cubicBezTo>
                    <a:pt x="251" y="294"/>
                    <a:pt x="251" y="292"/>
                    <a:pt x="252" y="291"/>
                  </a:cubicBezTo>
                  <a:cubicBezTo>
                    <a:pt x="253" y="291"/>
                    <a:pt x="254" y="293"/>
                    <a:pt x="254" y="293"/>
                  </a:cubicBezTo>
                  <a:cubicBezTo>
                    <a:pt x="255" y="293"/>
                    <a:pt x="254" y="293"/>
                    <a:pt x="255" y="294"/>
                  </a:cubicBezTo>
                  <a:cubicBezTo>
                    <a:pt x="256" y="294"/>
                    <a:pt x="257" y="294"/>
                    <a:pt x="258" y="294"/>
                  </a:cubicBezTo>
                  <a:cubicBezTo>
                    <a:pt x="259" y="294"/>
                    <a:pt x="260" y="295"/>
                    <a:pt x="261" y="294"/>
                  </a:cubicBezTo>
                  <a:cubicBezTo>
                    <a:pt x="261" y="294"/>
                    <a:pt x="263" y="296"/>
                    <a:pt x="263" y="295"/>
                  </a:cubicBezTo>
                  <a:cubicBezTo>
                    <a:pt x="264" y="295"/>
                    <a:pt x="263" y="292"/>
                    <a:pt x="263" y="292"/>
                  </a:cubicBezTo>
                  <a:cubicBezTo>
                    <a:pt x="263" y="290"/>
                    <a:pt x="260" y="286"/>
                    <a:pt x="260" y="285"/>
                  </a:cubicBezTo>
                  <a:cubicBezTo>
                    <a:pt x="260" y="286"/>
                    <a:pt x="261" y="287"/>
                    <a:pt x="262" y="286"/>
                  </a:cubicBezTo>
                  <a:cubicBezTo>
                    <a:pt x="262" y="287"/>
                    <a:pt x="263" y="291"/>
                    <a:pt x="264" y="291"/>
                  </a:cubicBezTo>
                  <a:cubicBezTo>
                    <a:pt x="265" y="290"/>
                    <a:pt x="266" y="286"/>
                    <a:pt x="267" y="285"/>
                  </a:cubicBezTo>
                  <a:cubicBezTo>
                    <a:pt x="267" y="284"/>
                    <a:pt x="271" y="281"/>
                    <a:pt x="270" y="279"/>
                  </a:cubicBezTo>
                  <a:cubicBezTo>
                    <a:pt x="270" y="277"/>
                    <a:pt x="268" y="280"/>
                    <a:pt x="267" y="280"/>
                  </a:cubicBezTo>
                  <a:cubicBezTo>
                    <a:pt x="267" y="279"/>
                    <a:pt x="268" y="279"/>
                    <a:pt x="268" y="279"/>
                  </a:cubicBezTo>
                  <a:cubicBezTo>
                    <a:pt x="266" y="279"/>
                    <a:pt x="265" y="282"/>
                    <a:pt x="263" y="282"/>
                  </a:cubicBezTo>
                  <a:cubicBezTo>
                    <a:pt x="263" y="281"/>
                    <a:pt x="266" y="280"/>
                    <a:pt x="265" y="278"/>
                  </a:cubicBezTo>
                  <a:cubicBezTo>
                    <a:pt x="265" y="278"/>
                    <a:pt x="263" y="280"/>
                    <a:pt x="263" y="279"/>
                  </a:cubicBezTo>
                  <a:cubicBezTo>
                    <a:pt x="263" y="278"/>
                    <a:pt x="262" y="278"/>
                    <a:pt x="261" y="278"/>
                  </a:cubicBezTo>
                  <a:cubicBezTo>
                    <a:pt x="260" y="276"/>
                    <a:pt x="259" y="280"/>
                    <a:pt x="259" y="277"/>
                  </a:cubicBezTo>
                  <a:cubicBezTo>
                    <a:pt x="260" y="277"/>
                    <a:pt x="260" y="277"/>
                    <a:pt x="261" y="277"/>
                  </a:cubicBezTo>
                  <a:cubicBezTo>
                    <a:pt x="261" y="276"/>
                    <a:pt x="262" y="276"/>
                    <a:pt x="262" y="275"/>
                  </a:cubicBezTo>
                  <a:cubicBezTo>
                    <a:pt x="262" y="275"/>
                    <a:pt x="262" y="276"/>
                    <a:pt x="262" y="277"/>
                  </a:cubicBezTo>
                  <a:cubicBezTo>
                    <a:pt x="263" y="276"/>
                    <a:pt x="264" y="276"/>
                    <a:pt x="265" y="277"/>
                  </a:cubicBezTo>
                  <a:cubicBezTo>
                    <a:pt x="265" y="276"/>
                    <a:pt x="265" y="276"/>
                    <a:pt x="265" y="275"/>
                  </a:cubicBezTo>
                  <a:cubicBezTo>
                    <a:pt x="265" y="276"/>
                    <a:pt x="266" y="276"/>
                    <a:pt x="267" y="277"/>
                  </a:cubicBezTo>
                  <a:cubicBezTo>
                    <a:pt x="267" y="276"/>
                    <a:pt x="267" y="276"/>
                    <a:pt x="267" y="276"/>
                  </a:cubicBezTo>
                  <a:cubicBezTo>
                    <a:pt x="268" y="277"/>
                    <a:pt x="269" y="275"/>
                    <a:pt x="269" y="274"/>
                  </a:cubicBezTo>
                  <a:cubicBezTo>
                    <a:pt x="269" y="272"/>
                    <a:pt x="267" y="270"/>
                    <a:pt x="266" y="270"/>
                  </a:cubicBezTo>
                  <a:cubicBezTo>
                    <a:pt x="267" y="270"/>
                    <a:pt x="269" y="272"/>
                    <a:pt x="269" y="272"/>
                  </a:cubicBezTo>
                  <a:cubicBezTo>
                    <a:pt x="270" y="273"/>
                    <a:pt x="269" y="274"/>
                    <a:pt x="270" y="275"/>
                  </a:cubicBezTo>
                  <a:cubicBezTo>
                    <a:pt x="271" y="278"/>
                    <a:pt x="274" y="271"/>
                    <a:pt x="272" y="270"/>
                  </a:cubicBezTo>
                  <a:cubicBezTo>
                    <a:pt x="273" y="269"/>
                    <a:pt x="273" y="266"/>
                    <a:pt x="272" y="265"/>
                  </a:cubicBezTo>
                  <a:cubicBezTo>
                    <a:pt x="271" y="265"/>
                    <a:pt x="267" y="268"/>
                    <a:pt x="271" y="267"/>
                  </a:cubicBezTo>
                  <a:cubicBezTo>
                    <a:pt x="270" y="268"/>
                    <a:pt x="266" y="269"/>
                    <a:pt x="265" y="268"/>
                  </a:cubicBezTo>
                  <a:cubicBezTo>
                    <a:pt x="264" y="266"/>
                    <a:pt x="269" y="267"/>
                    <a:pt x="269" y="265"/>
                  </a:cubicBezTo>
                  <a:cubicBezTo>
                    <a:pt x="270" y="263"/>
                    <a:pt x="265" y="262"/>
                    <a:pt x="264" y="261"/>
                  </a:cubicBezTo>
                  <a:cubicBezTo>
                    <a:pt x="264" y="260"/>
                    <a:pt x="264" y="259"/>
                    <a:pt x="264" y="258"/>
                  </a:cubicBezTo>
                  <a:cubicBezTo>
                    <a:pt x="263" y="257"/>
                    <a:pt x="260" y="258"/>
                    <a:pt x="262" y="256"/>
                  </a:cubicBezTo>
                  <a:cubicBezTo>
                    <a:pt x="262" y="258"/>
                    <a:pt x="264" y="257"/>
                    <a:pt x="265" y="258"/>
                  </a:cubicBezTo>
                  <a:cubicBezTo>
                    <a:pt x="265" y="259"/>
                    <a:pt x="265" y="259"/>
                    <a:pt x="265" y="260"/>
                  </a:cubicBezTo>
                  <a:cubicBezTo>
                    <a:pt x="266" y="261"/>
                    <a:pt x="267" y="261"/>
                    <a:pt x="267" y="261"/>
                  </a:cubicBezTo>
                  <a:cubicBezTo>
                    <a:pt x="269" y="262"/>
                    <a:pt x="270" y="264"/>
                    <a:pt x="271" y="262"/>
                  </a:cubicBezTo>
                  <a:cubicBezTo>
                    <a:pt x="271" y="262"/>
                    <a:pt x="270" y="258"/>
                    <a:pt x="270" y="257"/>
                  </a:cubicBezTo>
                  <a:cubicBezTo>
                    <a:pt x="271" y="258"/>
                    <a:pt x="271" y="265"/>
                    <a:pt x="274" y="262"/>
                  </a:cubicBezTo>
                  <a:cubicBezTo>
                    <a:pt x="276" y="260"/>
                    <a:pt x="280" y="258"/>
                    <a:pt x="278" y="255"/>
                  </a:cubicBezTo>
                  <a:cubicBezTo>
                    <a:pt x="277" y="254"/>
                    <a:pt x="273" y="254"/>
                    <a:pt x="271" y="252"/>
                  </a:cubicBezTo>
                  <a:cubicBezTo>
                    <a:pt x="271" y="252"/>
                    <a:pt x="270" y="248"/>
                    <a:pt x="269" y="249"/>
                  </a:cubicBezTo>
                  <a:cubicBezTo>
                    <a:pt x="267" y="251"/>
                    <a:pt x="268" y="248"/>
                    <a:pt x="268" y="248"/>
                  </a:cubicBezTo>
                  <a:cubicBezTo>
                    <a:pt x="266" y="250"/>
                    <a:pt x="267" y="250"/>
                    <a:pt x="266" y="248"/>
                  </a:cubicBezTo>
                  <a:cubicBezTo>
                    <a:pt x="265" y="248"/>
                    <a:pt x="264" y="247"/>
                    <a:pt x="263" y="245"/>
                  </a:cubicBezTo>
                  <a:cubicBezTo>
                    <a:pt x="265" y="246"/>
                    <a:pt x="265" y="247"/>
                    <a:pt x="265" y="248"/>
                  </a:cubicBezTo>
                  <a:cubicBezTo>
                    <a:pt x="266" y="248"/>
                    <a:pt x="266" y="249"/>
                    <a:pt x="267" y="249"/>
                  </a:cubicBezTo>
                  <a:cubicBezTo>
                    <a:pt x="268" y="247"/>
                    <a:pt x="270" y="247"/>
                    <a:pt x="268" y="249"/>
                  </a:cubicBezTo>
                  <a:cubicBezTo>
                    <a:pt x="270" y="247"/>
                    <a:pt x="271" y="250"/>
                    <a:pt x="272" y="252"/>
                  </a:cubicBezTo>
                  <a:cubicBezTo>
                    <a:pt x="272" y="252"/>
                    <a:pt x="275" y="252"/>
                    <a:pt x="275" y="252"/>
                  </a:cubicBezTo>
                  <a:cubicBezTo>
                    <a:pt x="277" y="250"/>
                    <a:pt x="273" y="251"/>
                    <a:pt x="273" y="250"/>
                  </a:cubicBezTo>
                  <a:cubicBezTo>
                    <a:pt x="272" y="249"/>
                    <a:pt x="273" y="248"/>
                    <a:pt x="272" y="248"/>
                  </a:cubicBezTo>
                  <a:cubicBezTo>
                    <a:pt x="271" y="247"/>
                    <a:pt x="270" y="248"/>
                    <a:pt x="269" y="247"/>
                  </a:cubicBezTo>
                  <a:cubicBezTo>
                    <a:pt x="270" y="247"/>
                    <a:pt x="271" y="247"/>
                    <a:pt x="271" y="247"/>
                  </a:cubicBezTo>
                  <a:cubicBezTo>
                    <a:pt x="271" y="247"/>
                    <a:pt x="270" y="246"/>
                    <a:pt x="270" y="245"/>
                  </a:cubicBezTo>
                  <a:cubicBezTo>
                    <a:pt x="272" y="245"/>
                    <a:pt x="272" y="250"/>
                    <a:pt x="274" y="250"/>
                  </a:cubicBezTo>
                  <a:cubicBezTo>
                    <a:pt x="276" y="250"/>
                    <a:pt x="271" y="245"/>
                    <a:pt x="273" y="244"/>
                  </a:cubicBezTo>
                  <a:cubicBezTo>
                    <a:pt x="272" y="246"/>
                    <a:pt x="274" y="246"/>
                    <a:pt x="275" y="247"/>
                  </a:cubicBezTo>
                  <a:cubicBezTo>
                    <a:pt x="274" y="250"/>
                    <a:pt x="278" y="251"/>
                    <a:pt x="280" y="252"/>
                  </a:cubicBezTo>
                  <a:cubicBezTo>
                    <a:pt x="282" y="253"/>
                    <a:pt x="284" y="251"/>
                    <a:pt x="285" y="248"/>
                  </a:cubicBezTo>
                  <a:cubicBezTo>
                    <a:pt x="283" y="248"/>
                    <a:pt x="282" y="247"/>
                    <a:pt x="281" y="245"/>
                  </a:cubicBezTo>
                  <a:cubicBezTo>
                    <a:pt x="280" y="244"/>
                    <a:pt x="280" y="241"/>
                    <a:pt x="280" y="241"/>
                  </a:cubicBezTo>
                  <a:cubicBezTo>
                    <a:pt x="279" y="240"/>
                    <a:pt x="280" y="240"/>
                    <a:pt x="279" y="240"/>
                  </a:cubicBezTo>
                  <a:cubicBezTo>
                    <a:pt x="282" y="240"/>
                    <a:pt x="280" y="243"/>
                    <a:pt x="281" y="244"/>
                  </a:cubicBezTo>
                  <a:cubicBezTo>
                    <a:pt x="282" y="247"/>
                    <a:pt x="285" y="245"/>
                    <a:pt x="283" y="244"/>
                  </a:cubicBezTo>
                  <a:cubicBezTo>
                    <a:pt x="285" y="245"/>
                    <a:pt x="286" y="243"/>
                    <a:pt x="285" y="241"/>
                  </a:cubicBezTo>
                  <a:cubicBezTo>
                    <a:pt x="285" y="240"/>
                    <a:pt x="284" y="239"/>
                    <a:pt x="283" y="238"/>
                  </a:cubicBezTo>
                  <a:cubicBezTo>
                    <a:pt x="287" y="240"/>
                    <a:pt x="285" y="242"/>
                    <a:pt x="285" y="246"/>
                  </a:cubicBezTo>
                  <a:cubicBezTo>
                    <a:pt x="287" y="245"/>
                    <a:pt x="291" y="244"/>
                    <a:pt x="290" y="241"/>
                  </a:cubicBezTo>
                  <a:cubicBezTo>
                    <a:pt x="290" y="241"/>
                    <a:pt x="290" y="241"/>
                    <a:pt x="290" y="241"/>
                  </a:cubicBezTo>
                  <a:cubicBezTo>
                    <a:pt x="290" y="242"/>
                    <a:pt x="290" y="242"/>
                    <a:pt x="290" y="242"/>
                  </a:cubicBezTo>
                  <a:cubicBezTo>
                    <a:pt x="291" y="241"/>
                    <a:pt x="291" y="240"/>
                    <a:pt x="291" y="239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11355">
              <a:extLst>
                <a:ext uri="{FF2B5EF4-FFF2-40B4-BE49-F238E27FC236}">
                  <a16:creationId xmlns:a16="http://schemas.microsoft.com/office/drawing/2014/main" id="{0FD092C5-8C25-2349-A2CD-4A94168A0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2404"/>
              <a:ext cx="343" cy="619"/>
              <a:chOff x="3283" y="2405"/>
              <a:chExt cx="343" cy="619"/>
            </a:xfrm>
            <a:grpFill/>
          </p:grpSpPr>
          <p:sp>
            <p:nvSpPr>
              <p:cNvPr id="99" name="Freeform 1071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A424003-FF73-2147-85A7-E77B7C12B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405"/>
                <a:ext cx="343" cy="598"/>
              </a:xfrm>
              <a:custGeom>
                <a:avLst/>
                <a:gdLst>
                  <a:gd name="T0" fmla="*/ 307 w 222"/>
                  <a:gd name="T1" fmla="*/ 2 h 386"/>
                  <a:gd name="T2" fmla="*/ 139 w 222"/>
                  <a:gd name="T3" fmla="*/ 12 h 386"/>
                  <a:gd name="T4" fmla="*/ 122 w 222"/>
                  <a:gd name="T5" fmla="*/ 22 h 386"/>
                  <a:gd name="T6" fmla="*/ 119 w 222"/>
                  <a:gd name="T7" fmla="*/ 28 h 386"/>
                  <a:gd name="T8" fmla="*/ 110 w 222"/>
                  <a:gd name="T9" fmla="*/ 37 h 386"/>
                  <a:gd name="T10" fmla="*/ 107 w 222"/>
                  <a:gd name="T11" fmla="*/ 45 h 386"/>
                  <a:gd name="T12" fmla="*/ 100 w 222"/>
                  <a:gd name="T13" fmla="*/ 77 h 386"/>
                  <a:gd name="T14" fmla="*/ 90 w 222"/>
                  <a:gd name="T15" fmla="*/ 81 h 386"/>
                  <a:gd name="T16" fmla="*/ 80 w 222"/>
                  <a:gd name="T17" fmla="*/ 98 h 386"/>
                  <a:gd name="T18" fmla="*/ 74 w 222"/>
                  <a:gd name="T19" fmla="*/ 105 h 386"/>
                  <a:gd name="T20" fmla="*/ 68 w 222"/>
                  <a:gd name="T21" fmla="*/ 122 h 386"/>
                  <a:gd name="T22" fmla="*/ 66 w 222"/>
                  <a:gd name="T23" fmla="*/ 132 h 386"/>
                  <a:gd name="T24" fmla="*/ 63 w 222"/>
                  <a:gd name="T25" fmla="*/ 152 h 386"/>
                  <a:gd name="T26" fmla="*/ 59 w 222"/>
                  <a:gd name="T27" fmla="*/ 161 h 386"/>
                  <a:gd name="T28" fmla="*/ 48 w 222"/>
                  <a:gd name="T29" fmla="*/ 167 h 386"/>
                  <a:gd name="T30" fmla="*/ 48 w 222"/>
                  <a:gd name="T31" fmla="*/ 191 h 386"/>
                  <a:gd name="T32" fmla="*/ 57 w 222"/>
                  <a:gd name="T33" fmla="*/ 197 h 386"/>
                  <a:gd name="T34" fmla="*/ 59 w 222"/>
                  <a:gd name="T35" fmla="*/ 218 h 386"/>
                  <a:gd name="T36" fmla="*/ 59 w 222"/>
                  <a:gd name="T37" fmla="*/ 229 h 386"/>
                  <a:gd name="T38" fmla="*/ 53 w 222"/>
                  <a:gd name="T39" fmla="*/ 246 h 386"/>
                  <a:gd name="T40" fmla="*/ 57 w 222"/>
                  <a:gd name="T41" fmla="*/ 249 h 386"/>
                  <a:gd name="T42" fmla="*/ 53 w 222"/>
                  <a:gd name="T43" fmla="*/ 277 h 386"/>
                  <a:gd name="T44" fmla="*/ 63 w 222"/>
                  <a:gd name="T45" fmla="*/ 294 h 386"/>
                  <a:gd name="T46" fmla="*/ 68 w 222"/>
                  <a:gd name="T47" fmla="*/ 311 h 386"/>
                  <a:gd name="T48" fmla="*/ 70 w 222"/>
                  <a:gd name="T49" fmla="*/ 318 h 386"/>
                  <a:gd name="T50" fmla="*/ 76 w 222"/>
                  <a:gd name="T51" fmla="*/ 333 h 386"/>
                  <a:gd name="T52" fmla="*/ 66 w 222"/>
                  <a:gd name="T53" fmla="*/ 345 h 386"/>
                  <a:gd name="T54" fmla="*/ 53 w 222"/>
                  <a:gd name="T55" fmla="*/ 347 h 386"/>
                  <a:gd name="T56" fmla="*/ 66 w 222"/>
                  <a:gd name="T57" fmla="*/ 352 h 386"/>
                  <a:gd name="T58" fmla="*/ 53 w 222"/>
                  <a:gd name="T59" fmla="*/ 366 h 386"/>
                  <a:gd name="T60" fmla="*/ 43 w 222"/>
                  <a:gd name="T61" fmla="*/ 389 h 386"/>
                  <a:gd name="T62" fmla="*/ 43 w 222"/>
                  <a:gd name="T63" fmla="*/ 403 h 386"/>
                  <a:gd name="T64" fmla="*/ 19 w 222"/>
                  <a:gd name="T65" fmla="*/ 420 h 386"/>
                  <a:gd name="T66" fmla="*/ 20 w 222"/>
                  <a:gd name="T67" fmla="*/ 451 h 386"/>
                  <a:gd name="T68" fmla="*/ 9 w 222"/>
                  <a:gd name="T69" fmla="*/ 468 h 386"/>
                  <a:gd name="T70" fmla="*/ 121 w 222"/>
                  <a:gd name="T71" fmla="*/ 496 h 386"/>
                  <a:gd name="T72" fmla="*/ 182 w 222"/>
                  <a:gd name="T73" fmla="*/ 511 h 386"/>
                  <a:gd name="T74" fmla="*/ 181 w 222"/>
                  <a:gd name="T75" fmla="*/ 517 h 386"/>
                  <a:gd name="T76" fmla="*/ 176 w 222"/>
                  <a:gd name="T77" fmla="*/ 536 h 386"/>
                  <a:gd name="T78" fmla="*/ 192 w 222"/>
                  <a:gd name="T79" fmla="*/ 564 h 386"/>
                  <a:gd name="T80" fmla="*/ 205 w 222"/>
                  <a:gd name="T81" fmla="*/ 596 h 386"/>
                  <a:gd name="T82" fmla="*/ 218 w 222"/>
                  <a:gd name="T83" fmla="*/ 587 h 386"/>
                  <a:gd name="T84" fmla="*/ 230 w 222"/>
                  <a:gd name="T85" fmla="*/ 575 h 386"/>
                  <a:gd name="T86" fmla="*/ 247 w 222"/>
                  <a:gd name="T87" fmla="*/ 575 h 386"/>
                  <a:gd name="T88" fmla="*/ 269 w 222"/>
                  <a:gd name="T89" fmla="*/ 572 h 386"/>
                  <a:gd name="T90" fmla="*/ 264 w 222"/>
                  <a:gd name="T91" fmla="*/ 567 h 386"/>
                  <a:gd name="T92" fmla="*/ 269 w 222"/>
                  <a:gd name="T93" fmla="*/ 567 h 386"/>
                  <a:gd name="T94" fmla="*/ 290 w 222"/>
                  <a:gd name="T95" fmla="*/ 575 h 386"/>
                  <a:gd name="T96" fmla="*/ 294 w 222"/>
                  <a:gd name="T97" fmla="*/ 575 h 386"/>
                  <a:gd name="T98" fmla="*/ 306 w 222"/>
                  <a:gd name="T99" fmla="*/ 579 h 386"/>
                  <a:gd name="T100" fmla="*/ 309 w 222"/>
                  <a:gd name="T101" fmla="*/ 455 h 386"/>
                  <a:gd name="T102" fmla="*/ 335 w 222"/>
                  <a:gd name="T103" fmla="*/ 64 h 3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2"/>
                  <a:gd name="T157" fmla="*/ 0 h 386"/>
                  <a:gd name="T158" fmla="*/ 222 w 222"/>
                  <a:gd name="T159" fmla="*/ 386 h 3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2" h="386">
                    <a:moveTo>
                      <a:pt x="220" y="8"/>
                    </a:moveTo>
                    <a:cubicBezTo>
                      <a:pt x="216" y="7"/>
                      <a:pt x="217" y="2"/>
                      <a:pt x="214" y="1"/>
                    </a:cubicBezTo>
                    <a:cubicBezTo>
                      <a:pt x="212" y="0"/>
                      <a:pt x="207" y="1"/>
                      <a:pt x="205" y="1"/>
                    </a:cubicBezTo>
                    <a:cubicBezTo>
                      <a:pt x="203" y="1"/>
                      <a:pt x="201" y="1"/>
                      <a:pt x="199" y="1"/>
                    </a:cubicBezTo>
                    <a:cubicBezTo>
                      <a:pt x="187" y="1"/>
                      <a:pt x="174" y="1"/>
                      <a:pt x="161" y="1"/>
                    </a:cubicBezTo>
                    <a:cubicBezTo>
                      <a:pt x="136" y="1"/>
                      <a:pt x="111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3"/>
                      <a:pt x="92" y="4"/>
                      <a:pt x="90" y="8"/>
                    </a:cubicBezTo>
                    <a:cubicBezTo>
                      <a:pt x="89" y="9"/>
                      <a:pt x="88" y="9"/>
                      <a:pt x="87" y="10"/>
                    </a:cubicBezTo>
                    <a:cubicBezTo>
                      <a:pt x="87" y="10"/>
                      <a:pt x="86" y="12"/>
                      <a:pt x="86" y="12"/>
                    </a:cubicBezTo>
                    <a:cubicBezTo>
                      <a:pt x="85" y="13"/>
                      <a:pt x="83" y="11"/>
                      <a:pt x="81" y="13"/>
                    </a:cubicBezTo>
                    <a:cubicBezTo>
                      <a:pt x="80" y="13"/>
                      <a:pt x="80" y="14"/>
                      <a:pt x="79" y="14"/>
                    </a:cubicBezTo>
                    <a:cubicBezTo>
                      <a:pt x="78" y="14"/>
                      <a:pt x="79" y="10"/>
                      <a:pt x="77" y="9"/>
                    </a:cubicBezTo>
                    <a:cubicBezTo>
                      <a:pt x="74" y="8"/>
                      <a:pt x="75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7" y="16"/>
                      <a:pt x="75" y="17"/>
                      <a:pt x="77" y="18"/>
                    </a:cubicBezTo>
                    <a:cubicBezTo>
                      <a:pt x="78" y="20"/>
                      <a:pt x="76" y="23"/>
                      <a:pt x="74" y="22"/>
                    </a:cubicBezTo>
                    <a:cubicBezTo>
                      <a:pt x="71" y="21"/>
                      <a:pt x="76" y="19"/>
                      <a:pt x="73" y="17"/>
                    </a:cubicBezTo>
                    <a:cubicBezTo>
                      <a:pt x="71" y="14"/>
                      <a:pt x="72" y="19"/>
                      <a:pt x="72" y="20"/>
                    </a:cubicBezTo>
                    <a:cubicBezTo>
                      <a:pt x="71" y="21"/>
                      <a:pt x="68" y="22"/>
                      <a:pt x="71" y="24"/>
                    </a:cubicBezTo>
                    <a:cubicBezTo>
                      <a:pt x="73" y="25"/>
                      <a:pt x="79" y="24"/>
                      <a:pt x="75" y="27"/>
                    </a:cubicBezTo>
                    <a:cubicBezTo>
                      <a:pt x="73" y="29"/>
                      <a:pt x="71" y="32"/>
                      <a:pt x="71" y="28"/>
                    </a:cubicBezTo>
                    <a:cubicBezTo>
                      <a:pt x="70" y="27"/>
                      <a:pt x="72" y="27"/>
                      <a:pt x="71" y="25"/>
                    </a:cubicBezTo>
                    <a:cubicBezTo>
                      <a:pt x="70" y="23"/>
                      <a:pt x="69" y="28"/>
                      <a:pt x="69" y="29"/>
                    </a:cubicBezTo>
                    <a:cubicBezTo>
                      <a:pt x="69" y="32"/>
                      <a:pt x="70" y="33"/>
                      <a:pt x="71" y="35"/>
                    </a:cubicBezTo>
                    <a:cubicBezTo>
                      <a:pt x="72" y="38"/>
                      <a:pt x="69" y="38"/>
                      <a:pt x="68" y="41"/>
                    </a:cubicBezTo>
                    <a:cubicBezTo>
                      <a:pt x="68" y="42"/>
                      <a:pt x="69" y="43"/>
                      <a:pt x="70" y="45"/>
                    </a:cubicBezTo>
                    <a:cubicBezTo>
                      <a:pt x="71" y="47"/>
                      <a:pt x="67" y="50"/>
                      <a:pt x="65" y="50"/>
                    </a:cubicBezTo>
                    <a:cubicBezTo>
                      <a:pt x="62" y="50"/>
                      <a:pt x="65" y="54"/>
                      <a:pt x="64" y="55"/>
                    </a:cubicBezTo>
                    <a:cubicBezTo>
                      <a:pt x="62" y="57"/>
                      <a:pt x="63" y="51"/>
                      <a:pt x="63" y="50"/>
                    </a:cubicBezTo>
                    <a:cubicBezTo>
                      <a:pt x="63" y="51"/>
                      <a:pt x="60" y="51"/>
                      <a:pt x="60" y="51"/>
                    </a:cubicBezTo>
                    <a:cubicBezTo>
                      <a:pt x="59" y="51"/>
                      <a:pt x="58" y="50"/>
                      <a:pt x="58" y="52"/>
                    </a:cubicBezTo>
                    <a:cubicBezTo>
                      <a:pt x="58" y="53"/>
                      <a:pt x="59" y="54"/>
                      <a:pt x="59" y="55"/>
                    </a:cubicBezTo>
                    <a:cubicBezTo>
                      <a:pt x="59" y="55"/>
                      <a:pt x="59" y="57"/>
                      <a:pt x="58" y="58"/>
                    </a:cubicBezTo>
                    <a:cubicBezTo>
                      <a:pt x="57" y="59"/>
                      <a:pt x="55" y="57"/>
                      <a:pt x="54" y="59"/>
                    </a:cubicBezTo>
                    <a:cubicBezTo>
                      <a:pt x="53" y="60"/>
                      <a:pt x="55" y="63"/>
                      <a:pt x="52" y="63"/>
                    </a:cubicBezTo>
                    <a:cubicBezTo>
                      <a:pt x="50" y="64"/>
                      <a:pt x="48" y="59"/>
                      <a:pt x="47" y="62"/>
                    </a:cubicBezTo>
                    <a:cubicBezTo>
                      <a:pt x="46" y="65"/>
                      <a:pt x="51" y="65"/>
                      <a:pt x="53" y="65"/>
                    </a:cubicBezTo>
                    <a:cubicBezTo>
                      <a:pt x="55" y="65"/>
                      <a:pt x="57" y="68"/>
                      <a:pt x="54" y="69"/>
                    </a:cubicBezTo>
                    <a:cubicBezTo>
                      <a:pt x="51" y="70"/>
                      <a:pt x="50" y="66"/>
                      <a:pt x="48" y="68"/>
                    </a:cubicBezTo>
                    <a:cubicBezTo>
                      <a:pt x="46" y="70"/>
                      <a:pt x="45" y="71"/>
                      <a:pt x="48" y="73"/>
                    </a:cubicBezTo>
                    <a:cubicBezTo>
                      <a:pt x="49" y="73"/>
                      <a:pt x="50" y="72"/>
                      <a:pt x="51" y="73"/>
                    </a:cubicBezTo>
                    <a:cubicBezTo>
                      <a:pt x="52" y="74"/>
                      <a:pt x="51" y="75"/>
                      <a:pt x="51" y="76"/>
                    </a:cubicBezTo>
                    <a:cubicBezTo>
                      <a:pt x="50" y="80"/>
                      <a:pt x="47" y="78"/>
                      <a:pt x="44" y="79"/>
                    </a:cubicBezTo>
                    <a:cubicBezTo>
                      <a:pt x="45" y="80"/>
                      <a:pt x="47" y="82"/>
                      <a:pt x="45" y="83"/>
                    </a:cubicBezTo>
                    <a:cubicBezTo>
                      <a:pt x="43" y="84"/>
                      <a:pt x="43" y="81"/>
                      <a:pt x="42" y="80"/>
                    </a:cubicBezTo>
                    <a:cubicBezTo>
                      <a:pt x="42" y="80"/>
                      <a:pt x="36" y="83"/>
                      <a:pt x="39" y="84"/>
                    </a:cubicBezTo>
                    <a:cubicBezTo>
                      <a:pt x="40" y="84"/>
                      <a:pt x="42" y="84"/>
                      <a:pt x="43" y="85"/>
                    </a:cubicBezTo>
                    <a:cubicBezTo>
                      <a:pt x="44" y="87"/>
                      <a:pt x="41" y="89"/>
                      <a:pt x="40" y="90"/>
                    </a:cubicBezTo>
                    <a:cubicBezTo>
                      <a:pt x="36" y="95"/>
                      <a:pt x="45" y="95"/>
                      <a:pt x="44" y="98"/>
                    </a:cubicBezTo>
                    <a:cubicBezTo>
                      <a:pt x="44" y="99"/>
                      <a:pt x="43" y="99"/>
                      <a:pt x="42" y="99"/>
                    </a:cubicBezTo>
                    <a:cubicBezTo>
                      <a:pt x="41" y="99"/>
                      <a:pt x="41" y="98"/>
                      <a:pt x="41" y="98"/>
                    </a:cubicBezTo>
                    <a:cubicBezTo>
                      <a:pt x="39" y="98"/>
                      <a:pt x="38" y="99"/>
                      <a:pt x="37" y="99"/>
                    </a:cubicBezTo>
                    <a:cubicBezTo>
                      <a:pt x="36" y="99"/>
                      <a:pt x="36" y="97"/>
                      <a:pt x="35" y="98"/>
                    </a:cubicBezTo>
                    <a:cubicBezTo>
                      <a:pt x="35" y="99"/>
                      <a:pt x="35" y="102"/>
                      <a:pt x="35" y="102"/>
                    </a:cubicBezTo>
                    <a:cubicBezTo>
                      <a:pt x="35" y="103"/>
                      <a:pt x="36" y="104"/>
                      <a:pt x="38" y="104"/>
                    </a:cubicBezTo>
                    <a:cubicBezTo>
                      <a:pt x="42" y="102"/>
                      <a:pt x="42" y="108"/>
                      <a:pt x="38" y="108"/>
                    </a:cubicBezTo>
                    <a:cubicBezTo>
                      <a:pt x="36" y="108"/>
                      <a:pt x="35" y="104"/>
                      <a:pt x="33" y="104"/>
                    </a:cubicBezTo>
                    <a:cubicBezTo>
                      <a:pt x="32" y="104"/>
                      <a:pt x="30" y="104"/>
                      <a:pt x="30" y="105"/>
                    </a:cubicBezTo>
                    <a:cubicBezTo>
                      <a:pt x="29" y="107"/>
                      <a:pt x="30" y="107"/>
                      <a:pt x="31" y="108"/>
                    </a:cubicBezTo>
                    <a:cubicBezTo>
                      <a:pt x="33" y="109"/>
                      <a:pt x="38" y="111"/>
                      <a:pt x="35" y="113"/>
                    </a:cubicBezTo>
                    <a:cubicBezTo>
                      <a:pt x="34" y="114"/>
                      <a:pt x="30" y="114"/>
                      <a:pt x="29" y="115"/>
                    </a:cubicBezTo>
                    <a:cubicBezTo>
                      <a:pt x="29" y="118"/>
                      <a:pt x="32" y="118"/>
                      <a:pt x="32" y="119"/>
                    </a:cubicBezTo>
                    <a:cubicBezTo>
                      <a:pt x="33" y="120"/>
                      <a:pt x="32" y="122"/>
                      <a:pt x="31" y="123"/>
                    </a:cubicBezTo>
                    <a:cubicBezTo>
                      <a:pt x="28" y="125"/>
                      <a:pt x="31" y="127"/>
                      <a:pt x="33" y="125"/>
                    </a:cubicBezTo>
                    <a:cubicBezTo>
                      <a:pt x="34" y="123"/>
                      <a:pt x="31" y="119"/>
                      <a:pt x="35" y="122"/>
                    </a:cubicBezTo>
                    <a:cubicBezTo>
                      <a:pt x="37" y="123"/>
                      <a:pt x="37" y="126"/>
                      <a:pt x="34" y="126"/>
                    </a:cubicBezTo>
                    <a:cubicBezTo>
                      <a:pt x="27" y="128"/>
                      <a:pt x="36" y="132"/>
                      <a:pt x="37" y="127"/>
                    </a:cubicBezTo>
                    <a:cubicBezTo>
                      <a:pt x="38" y="126"/>
                      <a:pt x="37" y="124"/>
                      <a:pt x="38" y="124"/>
                    </a:cubicBezTo>
                    <a:cubicBezTo>
                      <a:pt x="39" y="123"/>
                      <a:pt x="40" y="125"/>
                      <a:pt x="40" y="125"/>
                    </a:cubicBezTo>
                    <a:cubicBezTo>
                      <a:pt x="40" y="127"/>
                      <a:pt x="38" y="129"/>
                      <a:pt x="37" y="130"/>
                    </a:cubicBezTo>
                    <a:cubicBezTo>
                      <a:pt x="34" y="134"/>
                      <a:pt x="34" y="138"/>
                      <a:pt x="38" y="141"/>
                    </a:cubicBezTo>
                    <a:cubicBezTo>
                      <a:pt x="38" y="140"/>
                      <a:pt x="38" y="137"/>
                      <a:pt x="39" y="137"/>
                    </a:cubicBezTo>
                    <a:cubicBezTo>
                      <a:pt x="41" y="137"/>
                      <a:pt x="41" y="139"/>
                      <a:pt x="41" y="140"/>
                    </a:cubicBezTo>
                    <a:cubicBezTo>
                      <a:pt x="40" y="141"/>
                      <a:pt x="39" y="141"/>
                      <a:pt x="39" y="142"/>
                    </a:cubicBezTo>
                    <a:cubicBezTo>
                      <a:pt x="38" y="144"/>
                      <a:pt x="39" y="146"/>
                      <a:pt x="38" y="148"/>
                    </a:cubicBezTo>
                    <a:cubicBezTo>
                      <a:pt x="37" y="152"/>
                      <a:pt x="32" y="147"/>
                      <a:pt x="31" y="150"/>
                    </a:cubicBezTo>
                    <a:cubicBezTo>
                      <a:pt x="31" y="153"/>
                      <a:pt x="36" y="153"/>
                      <a:pt x="36" y="156"/>
                    </a:cubicBezTo>
                    <a:cubicBezTo>
                      <a:pt x="36" y="157"/>
                      <a:pt x="35" y="157"/>
                      <a:pt x="35" y="158"/>
                    </a:cubicBezTo>
                    <a:cubicBezTo>
                      <a:pt x="35" y="158"/>
                      <a:pt x="34" y="159"/>
                      <a:pt x="34" y="159"/>
                    </a:cubicBezTo>
                    <a:cubicBezTo>
                      <a:pt x="33" y="159"/>
                      <a:pt x="34" y="160"/>
                      <a:pt x="33" y="161"/>
                    </a:cubicBezTo>
                    <a:cubicBezTo>
                      <a:pt x="32" y="162"/>
                      <a:pt x="30" y="164"/>
                      <a:pt x="31" y="167"/>
                    </a:cubicBezTo>
                    <a:cubicBezTo>
                      <a:pt x="31" y="169"/>
                      <a:pt x="35" y="169"/>
                      <a:pt x="35" y="167"/>
                    </a:cubicBezTo>
                    <a:cubicBezTo>
                      <a:pt x="36" y="165"/>
                      <a:pt x="34" y="161"/>
                      <a:pt x="37" y="161"/>
                    </a:cubicBezTo>
                    <a:cubicBezTo>
                      <a:pt x="38" y="161"/>
                      <a:pt x="38" y="162"/>
                      <a:pt x="38" y="163"/>
                    </a:cubicBezTo>
                    <a:cubicBezTo>
                      <a:pt x="40" y="166"/>
                      <a:pt x="40" y="169"/>
                      <a:pt x="38" y="171"/>
                    </a:cubicBezTo>
                    <a:cubicBezTo>
                      <a:pt x="36" y="173"/>
                      <a:pt x="34" y="173"/>
                      <a:pt x="34" y="175"/>
                    </a:cubicBezTo>
                    <a:cubicBezTo>
                      <a:pt x="34" y="176"/>
                      <a:pt x="33" y="179"/>
                      <a:pt x="34" y="179"/>
                    </a:cubicBezTo>
                    <a:cubicBezTo>
                      <a:pt x="35" y="182"/>
                      <a:pt x="37" y="180"/>
                      <a:pt x="39" y="182"/>
                    </a:cubicBezTo>
                    <a:cubicBezTo>
                      <a:pt x="42" y="183"/>
                      <a:pt x="38" y="185"/>
                      <a:pt x="37" y="186"/>
                    </a:cubicBezTo>
                    <a:cubicBezTo>
                      <a:pt x="35" y="188"/>
                      <a:pt x="33" y="189"/>
                      <a:pt x="35" y="192"/>
                    </a:cubicBezTo>
                    <a:cubicBezTo>
                      <a:pt x="37" y="195"/>
                      <a:pt x="40" y="190"/>
                      <a:pt x="41" y="190"/>
                    </a:cubicBezTo>
                    <a:cubicBezTo>
                      <a:pt x="42" y="189"/>
                      <a:pt x="42" y="188"/>
                      <a:pt x="43" y="190"/>
                    </a:cubicBezTo>
                    <a:cubicBezTo>
                      <a:pt x="44" y="191"/>
                      <a:pt x="43" y="192"/>
                      <a:pt x="42" y="193"/>
                    </a:cubicBezTo>
                    <a:cubicBezTo>
                      <a:pt x="41" y="194"/>
                      <a:pt x="38" y="195"/>
                      <a:pt x="40" y="197"/>
                    </a:cubicBezTo>
                    <a:cubicBezTo>
                      <a:pt x="40" y="198"/>
                      <a:pt x="45" y="199"/>
                      <a:pt x="44" y="201"/>
                    </a:cubicBezTo>
                    <a:cubicBezTo>
                      <a:pt x="44" y="203"/>
                      <a:pt x="41" y="200"/>
                      <a:pt x="40" y="199"/>
                    </a:cubicBezTo>
                    <a:cubicBezTo>
                      <a:pt x="39" y="197"/>
                      <a:pt x="38" y="195"/>
                      <a:pt x="37" y="198"/>
                    </a:cubicBezTo>
                    <a:cubicBezTo>
                      <a:pt x="36" y="201"/>
                      <a:pt x="37" y="204"/>
                      <a:pt x="40" y="205"/>
                    </a:cubicBezTo>
                    <a:cubicBezTo>
                      <a:pt x="42" y="206"/>
                      <a:pt x="44" y="203"/>
                      <a:pt x="45" y="205"/>
                    </a:cubicBezTo>
                    <a:cubicBezTo>
                      <a:pt x="47" y="206"/>
                      <a:pt x="44" y="208"/>
                      <a:pt x="44" y="209"/>
                    </a:cubicBezTo>
                    <a:cubicBezTo>
                      <a:pt x="43" y="212"/>
                      <a:pt x="44" y="212"/>
                      <a:pt x="47" y="213"/>
                    </a:cubicBezTo>
                    <a:cubicBezTo>
                      <a:pt x="50" y="213"/>
                      <a:pt x="49" y="212"/>
                      <a:pt x="51" y="210"/>
                    </a:cubicBezTo>
                    <a:cubicBezTo>
                      <a:pt x="51" y="211"/>
                      <a:pt x="50" y="214"/>
                      <a:pt x="49" y="215"/>
                    </a:cubicBezTo>
                    <a:cubicBezTo>
                      <a:pt x="49" y="216"/>
                      <a:pt x="48" y="217"/>
                      <a:pt x="47" y="217"/>
                    </a:cubicBezTo>
                    <a:cubicBezTo>
                      <a:pt x="46" y="218"/>
                      <a:pt x="46" y="216"/>
                      <a:pt x="45" y="217"/>
                    </a:cubicBezTo>
                    <a:cubicBezTo>
                      <a:pt x="44" y="217"/>
                      <a:pt x="45" y="220"/>
                      <a:pt x="45" y="221"/>
                    </a:cubicBezTo>
                    <a:cubicBezTo>
                      <a:pt x="45" y="223"/>
                      <a:pt x="43" y="226"/>
                      <a:pt x="43" y="223"/>
                    </a:cubicBezTo>
                    <a:cubicBezTo>
                      <a:pt x="43" y="220"/>
                      <a:pt x="40" y="222"/>
                      <a:pt x="39" y="223"/>
                    </a:cubicBezTo>
                    <a:cubicBezTo>
                      <a:pt x="40" y="222"/>
                      <a:pt x="38" y="222"/>
                      <a:pt x="38" y="222"/>
                    </a:cubicBezTo>
                    <a:cubicBezTo>
                      <a:pt x="38" y="222"/>
                      <a:pt x="38" y="223"/>
                      <a:pt x="37" y="223"/>
                    </a:cubicBezTo>
                    <a:cubicBezTo>
                      <a:pt x="36" y="223"/>
                      <a:pt x="36" y="223"/>
                      <a:pt x="34" y="224"/>
                    </a:cubicBezTo>
                    <a:cubicBezTo>
                      <a:pt x="33" y="225"/>
                      <a:pt x="32" y="228"/>
                      <a:pt x="33" y="229"/>
                    </a:cubicBezTo>
                    <a:cubicBezTo>
                      <a:pt x="35" y="231"/>
                      <a:pt x="39" y="229"/>
                      <a:pt x="40" y="230"/>
                    </a:cubicBezTo>
                    <a:cubicBezTo>
                      <a:pt x="41" y="229"/>
                      <a:pt x="40" y="227"/>
                      <a:pt x="40" y="226"/>
                    </a:cubicBezTo>
                    <a:cubicBezTo>
                      <a:pt x="41" y="227"/>
                      <a:pt x="42" y="227"/>
                      <a:pt x="43" y="227"/>
                    </a:cubicBezTo>
                    <a:cubicBezTo>
                      <a:pt x="43" y="229"/>
                      <a:pt x="42" y="232"/>
                      <a:pt x="40" y="233"/>
                    </a:cubicBezTo>
                    <a:cubicBezTo>
                      <a:pt x="38" y="234"/>
                      <a:pt x="39" y="238"/>
                      <a:pt x="37" y="236"/>
                    </a:cubicBezTo>
                    <a:cubicBezTo>
                      <a:pt x="36" y="235"/>
                      <a:pt x="36" y="233"/>
                      <a:pt x="35" y="234"/>
                    </a:cubicBezTo>
                    <a:cubicBezTo>
                      <a:pt x="34" y="234"/>
                      <a:pt x="34" y="235"/>
                      <a:pt x="34" y="236"/>
                    </a:cubicBezTo>
                    <a:cubicBezTo>
                      <a:pt x="35" y="238"/>
                      <a:pt x="41" y="236"/>
                      <a:pt x="38" y="240"/>
                    </a:cubicBezTo>
                    <a:cubicBezTo>
                      <a:pt x="37" y="242"/>
                      <a:pt x="34" y="241"/>
                      <a:pt x="32" y="243"/>
                    </a:cubicBezTo>
                    <a:cubicBezTo>
                      <a:pt x="31" y="245"/>
                      <a:pt x="33" y="246"/>
                      <a:pt x="31" y="248"/>
                    </a:cubicBezTo>
                    <a:cubicBezTo>
                      <a:pt x="30" y="249"/>
                      <a:pt x="29" y="250"/>
                      <a:pt x="28" y="251"/>
                    </a:cubicBezTo>
                    <a:cubicBezTo>
                      <a:pt x="26" y="253"/>
                      <a:pt x="29" y="252"/>
                      <a:pt x="28" y="253"/>
                    </a:cubicBezTo>
                    <a:cubicBezTo>
                      <a:pt x="28" y="258"/>
                      <a:pt x="26" y="253"/>
                      <a:pt x="26" y="252"/>
                    </a:cubicBezTo>
                    <a:cubicBezTo>
                      <a:pt x="23" y="250"/>
                      <a:pt x="22" y="257"/>
                      <a:pt x="21" y="258"/>
                    </a:cubicBezTo>
                    <a:cubicBezTo>
                      <a:pt x="20" y="262"/>
                      <a:pt x="27" y="257"/>
                      <a:pt x="28" y="260"/>
                    </a:cubicBezTo>
                    <a:cubicBezTo>
                      <a:pt x="28" y="262"/>
                      <a:pt x="24" y="260"/>
                      <a:pt x="22" y="260"/>
                    </a:cubicBezTo>
                    <a:cubicBezTo>
                      <a:pt x="19" y="261"/>
                      <a:pt x="19" y="263"/>
                      <a:pt x="19" y="266"/>
                    </a:cubicBezTo>
                    <a:cubicBezTo>
                      <a:pt x="20" y="269"/>
                      <a:pt x="19" y="272"/>
                      <a:pt x="16" y="271"/>
                    </a:cubicBezTo>
                    <a:cubicBezTo>
                      <a:pt x="14" y="270"/>
                      <a:pt x="11" y="267"/>
                      <a:pt x="12" y="271"/>
                    </a:cubicBezTo>
                    <a:cubicBezTo>
                      <a:pt x="13" y="276"/>
                      <a:pt x="17" y="271"/>
                      <a:pt x="18" y="273"/>
                    </a:cubicBezTo>
                    <a:cubicBezTo>
                      <a:pt x="21" y="276"/>
                      <a:pt x="13" y="277"/>
                      <a:pt x="12" y="278"/>
                    </a:cubicBezTo>
                    <a:cubicBezTo>
                      <a:pt x="11" y="279"/>
                      <a:pt x="12" y="284"/>
                      <a:pt x="13" y="285"/>
                    </a:cubicBezTo>
                    <a:cubicBezTo>
                      <a:pt x="14" y="286"/>
                      <a:pt x="17" y="290"/>
                      <a:pt x="13" y="291"/>
                    </a:cubicBezTo>
                    <a:cubicBezTo>
                      <a:pt x="10" y="291"/>
                      <a:pt x="11" y="286"/>
                      <a:pt x="10" y="286"/>
                    </a:cubicBezTo>
                    <a:cubicBezTo>
                      <a:pt x="7" y="286"/>
                      <a:pt x="8" y="291"/>
                      <a:pt x="10" y="290"/>
                    </a:cubicBezTo>
                    <a:cubicBezTo>
                      <a:pt x="8" y="293"/>
                      <a:pt x="15" y="295"/>
                      <a:pt x="11" y="298"/>
                    </a:cubicBezTo>
                    <a:cubicBezTo>
                      <a:pt x="9" y="300"/>
                      <a:pt x="0" y="297"/>
                      <a:pt x="6" y="302"/>
                    </a:cubicBezTo>
                    <a:cubicBezTo>
                      <a:pt x="9" y="306"/>
                      <a:pt x="4" y="308"/>
                      <a:pt x="6" y="312"/>
                    </a:cubicBezTo>
                    <a:cubicBezTo>
                      <a:pt x="7" y="313"/>
                      <a:pt x="9" y="315"/>
                      <a:pt x="9" y="316"/>
                    </a:cubicBezTo>
                    <a:cubicBezTo>
                      <a:pt x="9" y="318"/>
                      <a:pt x="6" y="319"/>
                      <a:pt x="5" y="320"/>
                    </a:cubicBezTo>
                    <a:cubicBezTo>
                      <a:pt x="29" y="320"/>
                      <a:pt x="54" y="320"/>
                      <a:pt x="78" y="320"/>
                    </a:cubicBezTo>
                    <a:cubicBezTo>
                      <a:pt x="90" y="320"/>
                      <a:pt x="102" y="320"/>
                      <a:pt x="115" y="320"/>
                    </a:cubicBezTo>
                    <a:cubicBezTo>
                      <a:pt x="118" y="320"/>
                      <a:pt x="121" y="319"/>
                      <a:pt x="121" y="322"/>
                    </a:cubicBezTo>
                    <a:cubicBezTo>
                      <a:pt x="121" y="323"/>
                      <a:pt x="120" y="325"/>
                      <a:pt x="120" y="326"/>
                    </a:cubicBezTo>
                    <a:cubicBezTo>
                      <a:pt x="119" y="327"/>
                      <a:pt x="119" y="328"/>
                      <a:pt x="118" y="330"/>
                    </a:cubicBezTo>
                    <a:cubicBezTo>
                      <a:pt x="118" y="330"/>
                      <a:pt x="119" y="331"/>
                      <a:pt x="119" y="332"/>
                    </a:cubicBezTo>
                    <a:cubicBezTo>
                      <a:pt x="118" y="332"/>
                      <a:pt x="118" y="331"/>
                      <a:pt x="118" y="332"/>
                    </a:cubicBezTo>
                    <a:cubicBezTo>
                      <a:pt x="118" y="333"/>
                      <a:pt x="118" y="334"/>
                      <a:pt x="118" y="335"/>
                    </a:cubicBezTo>
                    <a:cubicBezTo>
                      <a:pt x="118" y="335"/>
                      <a:pt x="117" y="335"/>
                      <a:pt x="117" y="334"/>
                    </a:cubicBezTo>
                    <a:cubicBezTo>
                      <a:pt x="117" y="336"/>
                      <a:pt x="117" y="336"/>
                      <a:pt x="116" y="336"/>
                    </a:cubicBezTo>
                    <a:cubicBezTo>
                      <a:pt x="116" y="336"/>
                      <a:pt x="116" y="336"/>
                      <a:pt x="117" y="336"/>
                    </a:cubicBezTo>
                    <a:cubicBezTo>
                      <a:pt x="115" y="338"/>
                      <a:pt x="116" y="338"/>
                      <a:pt x="115" y="341"/>
                    </a:cubicBezTo>
                    <a:cubicBezTo>
                      <a:pt x="115" y="343"/>
                      <a:pt x="114" y="344"/>
                      <a:pt x="114" y="346"/>
                    </a:cubicBezTo>
                    <a:cubicBezTo>
                      <a:pt x="114" y="348"/>
                      <a:pt x="115" y="347"/>
                      <a:pt x="115" y="348"/>
                    </a:cubicBezTo>
                    <a:cubicBezTo>
                      <a:pt x="115" y="349"/>
                      <a:pt x="115" y="350"/>
                      <a:pt x="115" y="351"/>
                    </a:cubicBezTo>
                    <a:cubicBezTo>
                      <a:pt x="115" y="352"/>
                      <a:pt x="116" y="355"/>
                      <a:pt x="117" y="355"/>
                    </a:cubicBezTo>
                    <a:cubicBezTo>
                      <a:pt x="115" y="356"/>
                      <a:pt x="123" y="362"/>
                      <a:pt x="124" y="364"/>
                    </a:cubicBezTo>
                    <a:cubicBezTo>
                      <a:pt x="125" y="366"/>
                      <a:pt x="124" y="368"/>
                      <a:pt x="125" y="371"/>
                    </a:cubicBezTo>
                    <a:cubicBezTo>
                      <a:pt x="127" y="374"/>
                      <a:pt x="127" y="374"/>
                      <a:pt x="126" y="377"/>
                    </a:cubicBezTo>
                    <a:cubicBezTo>
                      <a:pt x="128" y="378"/>
                      <a:pt x="127" y="384"/>
                      <a:pt x="131" y="386"/>
                    </a:cubicBezTo>
                    <a:cubicBezTo>
                      <a:pt x="132" y="386"/>
                      <a:pt x="133" y="384"/>
                      <a:pt x="133" y="385"/>
                    </a:cubicBezTo>
                    <a:cubicBezTo>
                      <a:pt x="134" y="386"/>
                      <a:pt x="135" y="385"/>
                      <a:pt x="136" y="386"/>
                    </a:cubicBezTo>
                    <a:cubicBezTo>
                      <a:pt x="136" y="386"/>
                      <a:pt x="139" y="384"/>
                      <a:pt x="137" y="386"/>
                    </a:cubicBezTo>
                    <a:cubicBezTo>
                      <a:pt x="138" y="386"/>
                      <a:pt x="138" y="386"/>
                      <a:pt x="139" y="385"/>
                    </a:cubicBezTo>
                    <a:cubicBezTo>
                      <a:pt x="138" y="384"/>
                      <a:pt x="140" y="380"/>
                      <a:pt x="141" y="379"/>
                    </a:cubicBezTo>
                    <a:cubicBezTo>
                      <a:pt x="142" y="378"/>
                      <a:pt x="147" y="376"/>
                      <a:pt x="145" y="374"/>
                    </a:cubicBezTo>
                    <a:cubicBezTo>
                      <a:pt x="145" y="372"/>
                      <a:pt x="142" y="374"/>
                      <a:pt x="143" y="372"/>
                    </a:cubicBezTo>
                    <a:cubicBezTo>
                      <a:pt x="144" y="371"/>
                      <a:pt x="147" y="369"/>
                      <a:pt x="147" y="371"/>
                    </a:cubicBezTo>
                    <a:cubicBezTo>
                      <a:pt x="147" y="371"/>
                      <a:pt x="148" y="371"/>
                      <a:pt x="149" y="371"/>
                    </a:cubicBezTo>
                    <a:cubicBezTo>
                      <a:pt x="149" y="371"/>
                      <a:pt x="148" y="372"/>
                      <a:pt x="148" y="372"/>
                    </a:cubicBezTo>
                    <a:cubicBezTo>
                      <a:pt x="149" y="372"/>
                      <a:pt x="150" y="373"/>
                      <a:pt x="150" y="373"/>
                    </a:cubicBezTo>
                    <a:cubicBezTo>
                      <a:pt x="148" y="373"/>
                      <a:pt x="146" y="377"/>
                      <a:pt x="151" y="375"/>
                    </a:cubicBezTo>
                    <a:cubicBezTo>
                      <a:pt x="154" y="374"/>
                      <a:pt x="157" y="373"/>
                      <a:pt x="160" y="371"/>
                    </a:cubicBezTo>
                    <a:cubicBezTo>
                      <a:pt x="160" y="371"/>
                      <a:pt x="160" y="372"/>
                      <a:pt x="160" y="372"/>
                    </a:cubicBezTo>
                    <a:cubicBezTo>
                      <a:pt x="160" y="372"/>
                      <a:pt x="160" y="372"/>
                      <a:pt x="160" y="372"/>
                    </a:cubicBezTo>
                    <a:cubicBezTo>
                      <a:pt x="160" y="372"/>
                      <a:pt x="160" y="372"/>
                      <a:pt x="160" y="372"/>
                    </a:cubicBezTo>
                    <a:cubicBezTo>
                      <a:pt x="159" y="369"/>
                      <a:pt x="172" y="369"/>
                      <a:pt x="174" y="369"/>
                    </a:cubicBezTo>
                    <a:cubicBezTo>
                      <a:pt x="175" y="366"/>
                      <a:pt x="171" y="367"/>
                      <a:pt x="170" y="367"/>
                    </a:cubicBezTo>
                    <a:cubicBezTo>
                      <a:pt x="169" y="367"/>
                      <a:pt x="167" y="367"/>
                      <a:pt x="167" y="367"/>
                    </a:cubicBezTo>
                    <a:cubicBezTo>
                      <a:pt x="166" y="367"/>
                      <a:pt x="166" y="365"/>
                      <a:pt x="167" y="367"/>
                    </a:cubicBezTo>
                    <a:cubicBezTo>
                      <a:pt x="168" y="366"/>
                      <a:pt x="170" y="366"/>
                      <a:pt x="171" y="366"/>
                    </a:cubicBezTo>
                    <a:cubicBezTo>
                      <a:pt x="171" y="366"/>
                      <a:pt x="173" y="366"/>
                      <a:pt x="173" y="366"/>
                    </a:cubicBezTo>
                    <a:cubicBezTo>
                      <a:pt x="174" y="366"/>
                      <a:pt x="175" y="365"/>
                      <a:pt x="176" y="366"/>
                    </a:cubicBezTo>
                    <a:cubicBezTo>
                      <a:pt x="176" y="366"/>
                      <a:pt x="175" y="366"/>
                      <a:pt x="175" y="366"/>
                    </a:cubicBezTo>
                    <a:cubicBezTo>
                      <a:pt x="175" y="366"/>
                      <a:pt x="175" y="366"/>
                      <a:pt x="174" y="366"/>
                    </a:cubicBezTo>
                    <a:cubicBezTo>
                      <a:pt x="176" y="368"/>
                      <a:pt x="177" y="369"/>
                      <a:pt x="179" y="369"/>
                    </a:cubicBezTo>
                    <a:cubicBezTo>
                      <a:pt x="179" y="370"/>
                      <a:pt x="178" y="369"/>
                      <a:pt x="177" y="369"/>
                    </a:cubicBezTo>
                    <a:cubicBezTo>
                      <a:pt x="179" y="371"/>
                      <a:pt x="181" y="373"/>
                      <a:pt x="184" y="373"/>
                    </a:cubicBezTo>
                    <a:cubicBezTo>
                      <a:pt x="184" y="373"/>
                      <a:pt x="188" y="371"/>
                      <a:pt x="188" y="371"/>
                    </a:cubicBezTo>
                    <a:cubicBezTo>
                      <a:pt x="189" y="370"/>
                      <a:pt x="189" y="370"/>
                      <a:pt x="190" y="369"/>
                    </a:cubicBezTo>
                    <a:cubicBezTo>
                      <a:pt x="190" y="369"/>
                      <a:pt x="190" y="370"/>
                      <a:pt x="190" y="371"/>
                    </a:cubicBezTo>
                    <a:cubicBezTo>
                      <a:pt x="190" y="371"/>
                      <a:pt x="190" y="370"/>
                      <a:pt x="190" y="370"/>
                    </a:cubicBezTo>
                    <a:cubicBezTo>
                      <a:pt x="191" y="370"/>
                      <a:pt x="190" y="371"/>
                      <a:pt x="190" y="371"/>
                    </a:cubicBezTo>
                    <a:cubicBezTo>
                      <a:pt x="191" y="371"/>
                      <a:pt x="191" y="371"/>
                      <a:pt x="192" y="371"/>
                    </a:cubicBezTo>
                    <a:cubicBezTo>
                      <a:pt x="190" y="373"/>
                      <a:pt x="194" y="372"/>
                      <a:pt x="195" y="373"/>
                    </a:cubicBezTo>
                    <a:cubicBezTo>
                      <a:pt x="195" y="373"/>
                      <a:pt x="195" y="373"/>
                      <a:pt x="195" y="373"/>
                    </a:cubicBezTo>
                    <a:cubicBezTo>
                      <a:pt x="196" y="374"/>
                      <a:pt x="197" y="375"/>
                      <a:pt x="198" y="374"/>
                    </a:cubicBezTo>
                    <a:cubicBezTo>
                      <a:pt x="200" y="373"/>
                      <a:pt x="199" y="372"/>
                      <a:pt x="200" y="372"/>
                    </a:cubicBezTo>
                    <a:cubicBezTo>
                      <a:pt x="201" y="371"/>
                      <a:pt x="202" y="372"/>
                      <a:pt x="202" y="373"/>
                    </a:cubicBezTo>
                    <a:cubicBezTo>
                      <a:pt x="203" y="372"/>
                      <a:pt x="201" y="370"/>
                      <a:pt x="202" y="369"/>
                    </a:cubicBezTo>
                    <a:cubicBezTo>
                      <a:pt x="202" y="344"/>
                      <a:pt x="201" y="319"/>
                      <a:pt x="200" y="294"/>
                    </a:cubicBezTo>
                    <a:cubicBezTo>
                      <a:pt x="199" y="281"/>
                      <a:pt x="199" y="269"/>
                      <a:pt x="198" y="257"/>
                    </a:cubicBezTo>
                    <a:cubicBezTo>
                      <a:pt x="198" y="246"/>
                      <a:pt x="199" y="234"/>
                      <a:pt x="200" y="223"/>
                    </a:cubicBezTo>
                    <a:cubicBezTo>
                      <a:pt x="205" y="174"/>
                      <a:pt x="209" y="125"/>
                      <a:pt x="214" y="77"/>
                    </a:cubicBezTo>
                    <a:cubicBezTo>
                      <a:pt x="215" y="65"/>
                      <a:pt x="216" y="53"/>
                      <a:pt x="217" y="41"/>
                    </a:cubicBezTo>
                    <a:cubicBezTo>
                      <a:pt x="218" y="35"/>
                      <a:pt x="219" y="30"/>
                      <a:pt x="219" y="24"/>
                    </a:cubicBezTo>
                    <a:cubicBezTo>
                      <a:pt x="219" y="21"/>
                      <a:pt x="222" y="10"/>
                      <a:pt x="220" y="8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0" name="Freeform 1071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44EC386-0EC5-D84D-AF74-7BF26436C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977"/>
                <a:ext cx="5" cy="3"/>
              </a:xfrm>
              <a:custGeom>
                <a:avLst/>
                <a:gdLst>
                  <a:gd name="T0" fmla="*/ 5 w 3"/>
                  <a:gd name="T1" fmla="*/ 2 h 2"/>
                  <a:gd name="T2" fmla="*/ 0 w 3"/>
                  <a:gd name="T3" fmla="*/ 0 h 2"/>
                  <a:gd name="T4" fmla="*/ 5 w 3"/>
                  <a:gd name="T5" fmla="*/ 3 h 2"/>
                  <a:gd name="T6" fmla="*/ 5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Freeform 1071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4512BC5-9B03-FB42-A05C-9DF1BCDC0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980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2" name="Freeform 1071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CD811DA-BAB0-FA46-A957-42BBDD677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994"/>
                <a:ext cx="23" cy="6"/>
              </a:xfrm>
              <a:custGeom>
                <a:avLst/>
                <a:gdLst>
                  <a:gd name="T0" fmla="*/ 21 w 15"/>
                  <a:gd name="T1" fmla="*/ 3 h 4"/>
                  <a:gd name="T2" fmla="*/ 11 w 15"/>
                  <a:gd name="T3" fmla="*/ 2 h 4"/>
                  <a:gd name="T4" fmla="*/ 5 w 15"/>
                  <a:gd name="T5" fmla="*/ 0 h 4"/>
                  <a:gd name="T6" fmla="*/ 0 w 15"/>
                  <a:gd name="T7" fmla="*/ 0 h 4"/>
                  <a:gd name="T8" fmla="*/ 3 w 15"/>
                  <a:gd name="T9" fmla="*/ 2 h 4"/>
                  <a:gd name="T10" fmla="*/ 11 w 15"/>
                  <a:gd name="T11" fmla="*/ 3 h 4"/>
                  <a:gd name="T12" fmla="*/ 21 w 15"/>
                  <a:gd name="T13" fmla="*/ 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4"/>
                  <a:gd name="T23" fmla="*/ 15 w 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4">
                    <a:moveTo>
                      <a:pt x="14" y="2"/>
                    </a:moveTo>
                    <a:cubicBezTo>
                      <a:pt x="12" y="3"/>
                      <a:pt x="9" y="2"/>
                      <a:pt x="7" y="1"/>
                    </a:cubicBezTo>
                    <a:cubicBezTo>
                      <a:pt x="6" y="1"/>
                      <a:pt x="4" y="1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4" y="0"/>
                      <a:pt x="6" y="2"/>
                      <a:pt x="7" y="2"/>
                    </a:cubicBezTo>
                    <a:cubicBezTo>
                      <a:pt x="8" y="2"/>
                      <a:pt x="15" y="4"/>
                      <a:pt x="14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" name="Freeform 1071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9D03036-B620-8D4B-BD95-0741B45A1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994"/>
                <a:ext cx="9" cy="8"/>
              </a:xfrm>
              <a:custGeom>
                <a:avLst/>
                <a:gdLst>
                  <a:gd name="T0" fmla="*/ 8 w 6"/>
                  <a:gd name="T1" fmla="*/ 0 h 5"/>
                  <a:gd name="T2" fmla="*/ 0 w 6"/>
                  <a:gd name="T3" fmla="*/ 2 h 5"/>
                  <a:gd name="T4" fmla="*/ 6 w 6"/>
                  <a:gd name="T5" fmla="*/ 3 h 5"/>
                  <a:gd name="T6" fmla="*/ 5 w 6"/>
                  <a:gd name="T7" fmla="*/ 5 h 5"/>
                  <a:gd name="T8" fmla="*/ 6 w 6"/>
                  <a:gd name="T9" fmla="*/ 5 h 5"/>
                  <a:gd name="T10" fmla="*/ 5 w 6"/>
                  <a:gd name="T11" fmla="*/ 8 h 5"/>
                  <a:gd name="T12" fmla="*/ 8 w 6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0"/>
                    </a:moveTo>
                    <a:cubicBezTo>
                      <a:pt x="5" y="3"/>
                      <a:pt x="2" y="1"/>
                      <a:pt x="0" y="1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6" y="1"/>
                      <a:pt x="5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" name="Freeform 1071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935B4B6-9785-7B47-B62E-28045350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996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2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Freeform 1071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A965357-49A7-AE47-B8FF-AA4F96C9C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2999"/>
                <a:ext cx="3" cy="1"/>
              </a:xfrm>
              <a:custGeom>
                <a:avLst/>
                <a:gdLst>
                  <a:gd name="T0" fmla="*/ 3 w 2"/>
                  <a:gd name="T1" fmla="*/ 0 h 1"/>
                  <a:gd name="T2" fmla="*/ 0 w 2"/>
                  <a:gd name="T3" fmla="*/ 0 h 1"/>
                  <a:gd name="T4" fmla="*/ 3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2" y="0"/>
                      <a:pt x="2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Freeform 1072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38731BC-8F7C-BA4F-96AE-67667BD8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00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" name="Freeform 1072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F571EAE-D76E-004D-B522-7EDF49331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007"/>
                <a:ext cx="5" cy="4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3 h 3"/>
                  <a:gd name="T4" fmla="*/ 2 w 3"/>
                  <a:gd name="T5" fmla="*/ 0 h 3"/>
                  <a:gd name="T6" fmla="*/ 0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3"/>
                      <a:pt x="3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Freeform 1072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A8BE1FC-87A8-AA47-9E52-F5B70A6B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01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Freeform 1073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EE1E82-A3C6-FE49-AC64-C197218E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015"/>
                <a:ext cx="4" cy="7"/>
              </a:xfrm>
              <a:custGeom>
                <a:avLst/>
                <a:gdLst>
                  <a:gd name="T0" fmla="*/ 1 w 3"/>
                  <a:gd name="T1" fmla="*/ 6 h 5"/>
                  <a:gd name="T2" fmla="*/ 3 w 3"/>
                  <a:gd name="T3" fmla="*/ 1 h 5"/>
                  <a:gd name="T4" fmla="*/ 1 w 3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1" y="4"/>
                    </a:moveTo>
                    <a:cubicBezTo>
                      <a:pt x="1" y="5"/>
                      <a:pt x="3" y="3"/>
                      <a:pt x="2" y="1"/>
                    </a:cubicBezTo>
                    <a:cubicBezTo>
                      <a:pt x="0" y="0"/>
                      <a:pt x="0" y="3"/>
                      <a:pt x="1" y="4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Freeform 1073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571A214-5874-EB40-9837-1664BB558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017"/>
                <a:ext cx="3" cy="7"/>
              </a:xfrm>
              <a:custGeom>
                <a:avLst/>
                <a:gdLst>
                  <a:gd name="T0" fmla="*/ 0 w 2"/>
                  <a:gd name="T1" fmla="*/ 2 h 4"/>
                  <a:gd name="T2" fmla="*/ 3 w 2"/>
                  <a:gd name="T3" fmla="*/ 7 h 4"/>
                  <a:gd name="T4" fmla="*/ 0 w 2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1"/>
                    </a:moveTo>
                    <a:cubicBezTo>
                      <a:pt x="1" y="2"/>
                      <a:pt x="1" y="3"/>
                      <a:pt x="2" y="4"/>
                    </a:cubicBezTo>
                    <a:cubicBezTo>
                      <a:pt x="2" y="2"/>
                      <a:pt x="1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" name="Group 11356">
              <a:extLst>
                <a:ext uri="{FF2B5EF4-FFF2-40B4-BE49-F238E27FC236}">
                  <a16:creationId xmlns:a16="http://schemas.microsoft.com/office/drawing/2014/main" id="{7793EB68-8BA2-1B4F-8E7C-725550EA9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2651"/>
              <a:ext cx="496" cy="508"/>
              <a:chOff x="3061" y="2652"/>
              <a:chExt cx="496" cy="508"/>
            </a:xfrm>
            <a:grpFill/>
          </p:grpSpPr>
          <p:sp>
            <p:nvSpPr>
              <p:cNvPr id="60" name="Freeform 1074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ECF7B5D-AA48-7746-893A-2A6088FB3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025"/>
                <a:ext cx="5" cy="33"/>
              </a:xfrm>
              <a:custGeom>
                <a:avLst/>
                <a:gdLst>
                  <a:gd name="T0" fmla="*/ 5 w 3"/>
                  <a:gd name="T1" fmla="*/ 9 h 21"/>
                  <a:gd name="T2" fmla="*/ 2 w 3"/>
                  <a:gd name="T3" fmla="*/ 0 h 21"/>
                  <a:gd name="T4" fmla="*/ 3 w 3"/>
                  <a:gd name="T5" fmla="*/ 5 h 21"/>
                  <a:gd name="T6" fmla="*/ 3 w 3"/>
                  <a:gd name="T7" fmla="*/ 8 h 21"/>
                  <a:gd name="T8" fmla="*/ 0 w 3"/>
                  <a:gd name="T9" fmla="*/ 33 h 21"/>
                  <a:gd name="T10" fmla="*/ 5 w 3"/>
                  <a:gd name="T11" fmla="*/ 9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1"/>
                  <a:gd name="T20" fmla="*/ 3 w 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1">
                    <a:moveTo>
                      <a:pt x="3" y="6"/>
                    </a:moveTo>
                    <a:cubicBezTo>
                      <a:pt x="3" y="4"/>
                      <a:pt x="3" y="1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11"/>
                      <a:pt x="1" y="15"/>
                      <a:pt x="0" y="21"/>
                    </a:cubicBezTo>
                    <a:cubicBezTo>
                      <a:pt x="2" y="18"/>
                      <a:pt x="3" y="10"/>
                      <a:pt x="3" y="6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Freeform 1077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8C0F3A4-E2EC-7349-9CD1-D3CEB16EC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652"/>
                <a:ext cx="475" cy="508"/>
              </a:xfrm>
              <a:custGeom>
                <a:avLst/>
                <a:gdLst>
                  <a:gd name="T0" fmla="*/ 470 w 307"/>
                  <a:gd name="T1" fmla="*/ 471 h 328"/>
                  <a:gd name="T2" fmla="*/ 466 w 307"/>
                  <a:gd name="T3" fmla="*/ 468 h 328"/>
                  <a:gd name="T4" fmla="*/ 458 w 307"/>
                  <a:gd name="T5" fmla="*/ 458 h 328"/>
                  <a:gd name="T6" fmla="*/ 446 w 307"/>
                  <a:gd name="T7" fmla="*/ 454 h 328"/>
                  <a:gd name="T8" fmla="*/ 441 w 307"/>
                  <a:gd name="T9" fmla="*/ 448 h 328"/>
                  <a:gd name="T10" fmla="*/ 425 w 307"/>
                  <a:gd name="T11" fmla="*/ 440 h 328"/>
                  <a:gd name="T12" fmla="*/ 412 w 307"/>
                  <a:gd name="T13" fmla="*/ 426 h 328"/>
                  <a:gd name="T14" fmla="*/ 419 w 307"/>
                  <a:gd name="T15" fmla="*/ 421 h 328"/>
                  <a:gd name="T16" fmla="*/ 427 w 307"/>
                  <a:gd name="T17" fmla="*/ 414 h 328"/>
                  <a:gd name="T18" fmla="*/ 427 w 307"/>
                  <a:gd name="T19" fmla="*/ 406 h 328"/>
                  <a:gd name="T20" fmla="*/ 427 w 307"/>
                  <a:gd name="T21" fmla="*/ 395 h 328"/>
                  <a:gd name="T22" fmla="*/ 439 w 307"/>
                  <a:gd name="T23" fmla="*/ 395 h 328"/>
                  <a:gd name="T24" fmla="*/ 441 w 307"/>
                  <a:gd name="T25" fmla="*/ 378 h 328"/>
                  <a:gd name="T26" fmla="*/ 436 w 307"/>
                  <a:gd name="T27" fmla="*/ 375 h 328"/>
                  <a:gd name="T28" fmla="*/ 422 w 307"/>
                  <a:gd name="T29" fmla="*/ 379 h 328"/>
                  <a:gd name="T30" fmla="*/ 413 w 307"/>
                  <a:gd name="T31" fmla="*/ 362 h 328"/>
                  <a:gd name="T32" fmla="*/ 416 w 307"/>
                  <a:gd name="T33" fmla="*/ 338 h 328"/>
                  <a:gd name="T34" fmla="*/ 401 w 307"/>
                  <a:gd name="T35" fmla="*/ 274 h 328"/>
                  <a:gd name="T36" fmla="*/ 362 w 307"/>
                  <a:gd name="T37" fmla="*/ 249 h 328"/>
                  <a:gd name="T38" fmla="*/ 241 w 307"/>
                  <a:gd name="T39" fmla="*/ 195 h 328"/>
                  <a:gd name="T40" fmla="*/ 261 w 307"/>
                  <a:gd name="T41" fmla="*/ 144 h 328"/>
                  <a:gd name="T42" fmla="*/ 283 w 307"/>
                  <a:gd name="T43" fmla="*/ 115 h 328"/>
                  <a:gd name="T44" fmla="*/ 291 w 307"/>
                  <a:gd name="T45" fmla="*/ 90 h 328"/>
                  <a:gd name="T46" fmla="*/ 289 w 307"/>
                  <a:gd name="T47" fmla="*/ 64 h 328"/>
                  <a:gd name="T48" fmla="*/ 275 w 307"/>
                  <a:gd name="T49" fmla="*/ 6 h 328"/>
                  <a:gd name="T50" fmla="*/ 15 w 307"/>
                  <a:gd name="T51" fmla="*/ 142 h 328"/>
                  <a:gd name="T52" fmla="*/ 28 w 307"/>
                  <a:gd name="T53" fmla="*/ 184 h 328"/>
                  <a:gd name="T54" fmla="*/ 42 w 307"/>
                  <a:gd name="T55" fmla="*/ 218 h 328"/>
                  <a:gd name="T56" fmla="*/ 50 w 307"/>
                  <a:gd name="T57" fmla="*/ 240 h 328"/>
                  <a:gd name="T58" fmla="*/ 45 w 307"/>
                  <a:gd name="T59" fmla="*/ 274 h 328"/>
                  <a:gd name="T60" fmla="*/ 32 w 307"/>
                  <a:gd name="T61" fmla="*/ 311 h 328"/>
                  <a:gd name="T62" fmla="*/ 34 w 307"/>
                  <a:gd name="T63" fmla="*/ 355 h 328"/>
                  <a:gd name="T64" fmla="*/ 74 w 307"/>
                  <a:gd name="T65" fmla="*/ 401 h 328"/>
                  <a:gd name="T66" fmla="*/ 186 w 307"/>
                  <a:gd name="T67" fmla="*/ 421 h 328"/>
                  <a:gd name="T68" fmla="*/ 196 w 307"/>
                  <a:gd name="T69" fmla="*/ 398 h 328"/>
                  <a:gd name="T70" fmla="*/ 234 w 307"/>
                  <a:gd name="T71" fmla="*/ 404 h 328"/>
                  <a:gd name="T72" fmla="*/ 263 w 307"/>
                  <a:gd name="T73" fmla="*/ 434 h 328"/>
                  <a:gd name="T74" fmla="*/ 296 w 307"/>
                  <a:gd name="T75" fmla="*/ 458 h 328"/>
                  <a:gd name="T76" fmla="*/ 300 w 307"/>
                  <a:gd name="T77" fmla="*/ 466 h 328"/>
                  <a:gd name="T78" fmla="*/ 296 w 307"/>
                  <a:gd name="T79" fmla="*/ 479 h 328"/>
                  <a:gd name="T80" fmla="*/ 317 w 307"/>
                  <a:gd name="T81" fmla="*/ 482 h 328"/>
                  <a:gd name="T82" fmla="*/ 323 w 307"/>
                  <a:gd name="T83" fmla="*/ 474 h 328"/>
                  <a:gd name="T84" fmla="*/ 328 w 307"/>
                  <a:gd name="T85" fmla="*/ 463 h 328"/>
                  <a:gd name="T86" fmla="*/ 337 w 307"/>
                  <a:gd name="T87" fmla="*/ 455 h 328"/>
                  <a:gd name="T88" fmla="*/ 353 w 307"/>
                  <a:gd name="T89" fmla="*/ 465 h 328"/>
                  <a:gd name="T90" fmla="*/ 357 w 307"/>
                  <a:gd name="T91" fmla="*/ 472 h 328"/>
                  <a:gd name="T92" fmla="*/ 368 w 307"/>
                  <a:gd name="T93" fmla="*/ 483 h 328"/>
                  <a:gd name="T94" fmla="*/ 373 w 307"/>
                  <a:gd name="T95" fmla="*/ 455 h 328"/>
                  <a:gd name="T96" fmla="*/ 379 w 307"/>
                  <a:gd name="T97" fmla="*/ 446 h 328"/>
                  <a:gd name="T98" fmla="*/ 367 w 307"/>
                  <a:gd name="T99" fmla="*/ 414 h 328"/>
                  <a:gd name="T100" fmla="*/ 371 w 307"/>
                  <a:gd name="T101" fmla="*/ 424 h 328"/>
                  <a:gd name="T102" fmla="*/ 387 w 307"/>
                  <a:gd name="T103" fmla="*/ 437 h 328"/>
                  <a:gd name="T104" fmla="*/ 395 w 307"/>
                  <a:gd name="T105" fmla="*/ 437 h 328"/>
                  <a:gd name="T106" fmla="*/ 405 w 307"/>
                  <a:gd name="T107" fmla="*/ 448 h 328"/>
                  <a:gd name="T108" fmla="*/ 418 w 307"/>
                  <a:gd name="T109" fmla="*/ 455 h 328"/>
                  <a:gd name="T110" fmla="*/ 410 w 307"/>
                  <a:gd name="T111" fmla="*/ 440 h 328"/>
                  <a:gd name="T112" fmla="*/ 424 w 307"/>
                  <a:gd name="T113" fmla="*/ 466 h 328"/>
                  <a:gd name="T114" fmla="*/ 439 w 307"/>
                  <a:gd name="T115" fmla="*/ 486 h 328"/>
                  <a:gd name="T116" fmla="*/ 449 w 307"/>
                  <a:gd name="T117" fmla="*/ 479 h 328"/>
                  <a:gd name="T118" fmla="*/ 447 w 307"/>
                  <a:gd name="T119" fmla="*/ 497 h 328"/>
                  <a:gd name="T120" fmla="*/ 463 w 307"/>
                  <a:gd name="T121" fmla="*/ 493 h 328"/>
                  <a:gd name="T122" fmla="*/ 469 w 307"/>
                  <a:gd name="T123" fmla="*/ 489 h 32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7"/>
                  <a:gd name="T187" fmla="*/ 0 h 328"/>
                  <a:gd name="T188" fmla="*/ 307 w 307"/>
                  <a:gd name="T189" fmla="*/ 328 h 32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7" h="328">
                    <a:moveTo>
                      <a:pt x="307" y="310"/>
                    </a:moveTo>
                    <a:cubicBezTo>
                      <a:pt x="306" y="310"/>
                      <a:pt x="304" y="312"/>
                      <a:pt x="305" y="310"/>
                    </a:cubicBezTo>
                    <a:cubicBezTo>
                      <a:pt x="305" y="310"/>
                      <a:pt x="304" y="310"/>
                      <a:pt x="304" y="309"/>
                    </a:cubicBezTo>
                    <a:cubicBezTo>
                      <a:pt x="304" y="312"/>
                      <a:pt x="301" y="310"/>
                      <a:pt x="302" y="308"/>
                    </a:cubicBezTo>
                    <a:cubicBezTo>
                      <a:pt x="303" y="309"/>
                      <a:pt x="303" y="308"/>
                      <a:pt x="304" y="309"/>
                    </a:cubicBezTo>
                    <a:cubicBezTo>
                      <a:pt x="304" y="308"/>
                      <a:pt x="304" y="306"/>
                      <a:pt x="304" y="305"/>
                    </a:cubicBezTo>
                    <a:cubicBezTo>
                      <a:pt x="305" y="304"/>
                      <a:pt x="307" y="305"/>
                      <a:pt x="307" y="304"/>
                    </a:cubicBezTo>
                    <a:cubicBezTo>
                      <a:pt x="306" y="304"/>
                      <a:pt x="305" y="304"/>
                      <a:pt x="305" y="304"/>
                    </a:cubicBezTo>
                    <a:cubicBezTo>
                      <a:pt x="305" y="304"/>
                      <a:pt x="305" y="304"/>
                      <a:pt x="304" y="304"/>
                    </a:cubicBezTo>
                    <a:cubicBezTo>
                      <a:pt x="304" y="304"/>
                      <a:pt x="304" y="304"/>
                      <a:pt x="304" y="304"/>
                    </a:cubicBezTo>
                    <a:cubicBezTo>
                      <a:pt x="304" y="304"/>
                      <a:pt x="304" y="304"/>
                      <a:pt x="304" y="304"/>
                    </a:cubicBezTo>
                    <a:cubicBezTo>
                      <a:pt x="304" y="305"/>
                      <a:pt x="304" y="305"/>
                      <a:pt x="304" y="305"/>
                    </a:cubicBezTo>
                    <a:cubicBezTo>
                      <a:pt x="304" y="306"/>
                      <a:pt x="302" y="303"/>
                      <a:pt x="302" y="306"/>
                    </a:cubicBezTo>
                    <a:cubicBezTo>
                      <a:pt x="301" y="306"/>
                      <a:pt x="300" y="306"/>
                      <a:pt x="299" y="307"/>
                    </a:cubicBezTo>
                    <a:cubicBezTo>
                      <a:pt x="300" y="306"/>
                      <a:pt x="300" y="305"/>
                      <a:pt x="301" y="305"/>
                    </a:cubicBezTo>
                    <a:cubicBezTo>
                      <a:pt x="302" y="305"/>
                      <a:pt x="302" y="304"/>
                      <a:pt x="302" y="303"/>
                    </a:cubicBezTo>
                    <a:cubicBezTo>
                      <a:pt x="301" y="302"/>
                      <a:pt x="300" y="304"/>
                      <a:pt x="299" y="304"/>
                    </a:cubicBezTo>
                    <a:cubicBezTo>
                      <a:pt x="299" y="304"/>
                      <a:pt x="299" y="304"/>
                      <a:pt x="300" y="303"/>
                    </a:cubicBezTo>
                    <a:cubicBezTo>
                      <a:pt x="299" y="303"/>
                      <a:pt x="299" y="303"/>
                      <a:pt x="298" y="303"/>
                    </a:cubicBezTo>
                    <a:cubicBezTo>
                      <a:pt x="299" y="303"/>
                      <a:pt x="300" y="303"/>
                      <a:pt x="301" y="302"/>
                    </a:cubicBezTo>
                    <a:cubicBezTo>
                      <a:pt x="300" y="302"/>
                      <a:pt x="300" y="302"/>
                      <a:pt x="299" y="302"/>
                    </a:cubicBezTo>
                    <a:cubicBezTo>
                      <a:pt x="300" y="301"/>
                      <a:pt x="301" y="301"/>
                      <a:pt x="302" y="302"/>
                    </a:cubicBezTo>
                    <a:cubicBezTo>
                      <a:pt x="302" y="301"/>
                      <a:pt x="302" y="301"/>
                      <a:pt x="301" y="300"/>
                    </a:cubicBezTo>
                    <a:cubicBezTo>
                      <a:pt x="299" y="301"/>
                      <a:pt x="300" y="300"/>
                      <a:pt x="300" y="299"/>
                    </a:cubicBezTo>
                    <a:cubicBezTo>
                      <a:pt x="302" y="298"/>
                      <a:pt x="299" y="298"/>
                      <a:pt x="298" y="299"/>
                    </a:cubicBezTo>
                    <a:cubicBezTo>
                      <a:pt x="299" y="298"/>
                      <a:pt x="300" y="297"/>
                      <a:pt x="298" y="297"/>
                    </a:cubicBezTo>
                    <a:cubicBezTo>
                      <a:pt x="299" y="295"/>
                      <a:pt x="297" y="295"/>
                      <a:pt x="297" y="293"/>
                    </a:cubicBezTo>
                    <a:cubicBezTo>
                      <a:pt x="296" y="294"/>
                      <a:pt x="296" y="294"/>
                      <a:pt x="296" y="295"/>
                    </a:cubicBezTo>
                    <a:cubicBezTo>
                      <a:pt x="296" y="295"/>
                      <a:pt x="296" y="295"/>
                      <a:pt x="296" y="295"/>
                    </a:cubicBezTo>
                    <a:cubicBezTo>
                      <a:pt x="296" y="295"/>
                      <a:pt x="296" y="295"/>
                      <a:pt x="296" y="296"/>
                    </a:cubicBezTo>
                    <a:cubicBezTo>
                      <a:pt x="295" y="295"/>
                      <a:pt x="295" y="295"/>
                      <a:pt x="295" y="295"/>
                    </a:cubicBezTo>
                    <a:cubicBezTo>
                      <a:pt x="295" y="296"/>
                      <a:pt x="295" y="297"/>
                      <a:pt x="294" y="296"/>
                    </a:cubicBezTo>
                    <a:cubicBezTo>
                      <a:pt x="293" y="297"/>
                      <a:pt x="293" y="298"/>
                      <a:pt x="293" y="299"/>
                    </a:cubicBezTo>
                    <a:cubicBezTo>
                      <a:pt x="293" y="299"/>
                      <a:pt x="292" y="299"/>
                      <a:pt x="292" y="299"/>
                    </a:cubicBezTo>
                    <a:cubicBezTo>
                      <a:pt x="292" y="299"/>
                      <a:pt x="292" y="298"/>
                      <a:pt x="292" y="298"/>
                    </a:cubicBezTo>
                    <a:cubicBezTo>
                      <a:pt x="292" y="298"/>
                      <a:pt x="292" y="298"/>
                      <a:pt x="292" y="298"/>
                    </a:cubicBezTo>
                    <a:cubicBezTo>
                      <a:pt x="294" y="296"/>
                      <a:pt x="292" y="294"/>
                      <a:pt x="290" y="293"/>
                    </a:cubicBezTo>
                    <a:cubicBezTo>
                      <a:pt x="290" y="293"/>
                      <a:pt x="290" y="293"/>
                      <a:pt x="290" y="293"/>
                    </a:cubicBezTo>
                    <a:cubicBezTo>
                      <a:pt x="289" y="294"/>
                      <a:pt x="289" y="294"/>
                      <a:pt x="288" y="294"/>
                    </a:cubicBezTo>
                    <a:cubicBezTo>
                      <a:pt x="288" y="293"/>
                      <a:pt x="289" y="293"/>
                      <a:pt x="288" y="293"/>
                    </a:cubicBezTo>
                    <a:cubicBezTo>
                      <a:pt x="287" y="296"/>
                      <a:pt x="286" y="293"/>
                      <a:pt x="284" y="292"/>
                    </a:cubicBezTo>
                    <a:cubicBezTo>
                      <a:pt x="284" y="292"/>
                      <a:pt x="285" y="292"/>
                      <a:pt x="285" y="293"/>
                    </a:cubicBezTo>
                    <a:cubicBezTo>
                      <a:pt x="285" y="292"/>
                      <a:pt x="285" y="292"/>
                      <a:pt x="285" y="292"/>
                    </a:cubicBezTo>
                    <a:cubicBezTo>
                      <a:pt x="285" y="292"/>
                      <a:pt x="285" y="292"/>
                      <a:pt x="285" y="292"/>
                    </a:cubicBezTo>
                    <a:cubicBezTo>
                      <a:pt x="285" y="291"/>
                      <a:pt x="286" y="291"/>
                      <a:pt x="286" y="291"/>
                    </a:cubicBezTo>
                    <a:cubicBezTo>
                      <a:pt x="286" y="291"/>
                      <a:pt x="286" y="291"/>
                      <a:pt x="286" y="291"/>
                    </a:cubicBezTo>
                    <a:cubicBezTo>
                      <a:pt x="287" y="292"/>
                      <a:pt x="286" y="291"/>
                      <a:pt x="287" y="292"/>
                    </a:cubicBezTo>
                    <a:cubicBezTo>
                      <a:pt x="288" y="291"/>
                      <a:pt x="288" y="292"/>
                      <a:pt x="288" y="291"/>
                    </a:cubicBezTo>
                    <a:cubicBezTo>
                      <a:pt x="289" y="291"/>
                      <a:pt x="288" y="291"/>
                      <a:pt x="288" y="290"/>
                    </a:cubicBezTo>
                    <a:cubicBezTo>
                      <a:pt x="288" y="291"/>
                      <a:pt x="286" y="290"/>
                      <a:pt x="285" y="289"/>
                    </a:cubicBezTo>
                    <a:cubicBezTo>
                      <a:pt x="285" y="290"/>
                      <a:pt x="284" y="291"/>
                      <a:pt x="284" y="291"/>
                    </a:cubicBezTo>
                    <a:cubicBezTo>
                      <a:pt x="285" y="289"/>
                      <a:pt x="284" y="289"/>
                      <a:pt x="283" y="291"/>
                    </a:cubicBezTo>
                    <a:cubicBezTo>
                      <a:pt x="284" y="288"/>
                      <a:pt x="280" y="290"/>
                      <a:pt x="278" y="290"/>
                    </a:cubicBezTo>
                    <a:cubicBezTo>
                      <a:pt x="276" y="291"/>
                      <a:pt x="274" y="290"/>
                      <a:pt x="274" y="287"/>
                    </a:cubicBezTo>
                    <a:cubicBezTo>
                      <a:pt x="274" y="287"/>
                      <a:pt x="275" y="287"/>
                      <a:pt x="275" y="288"/>
                    </a:cubicBezTo>
                    <a:cubicBezTo>
                      <a:pt x="276" y="289"/>
                      <a:pt x="275" y="288"/>
                      <a:pt x="277" y="289"/>
                    </a:cubicBezTo>
                    <a:cubicBezTo>
                      <a:pt x="276" y="288"/>
                      <a:pt x="276" y="287"/>
                      <a:pt x="275" y="286"/>
                    </a:cubicBezTo>
                    <a:cubicBezTo>
                      <a:pt x="274" y="286"/>
                      <a:pt x="274" y="286"/>
                      <a:pt x="275" y="285"/>
                    </a:cubicBezTo>
                    <a:cubicBezTo>
                      <a:pt x="275" y="285"/>
                      <a:pt x="277" y="286"/>
                      <a:pt x="277" y="284"/>
                    </a:cubicBezTo>
                    <a:cubicBezTo>
                      <a:pt x="276" y="285"/>
                      <a:pt x="275" y="286"/>
                      <a:pt x="275" y="284"/>
                    </a:cubicBezTo>
                    <a:cubicBezTo>
                      <a:pt x="275" y="284"/>
                      <a:pt x="275" y="284"/>
                      <a:pt x="274" y="284"/>
                    </a:cubicBezTo>
                    <a:cubicBezTo>
                      <a:pt x="274" y="284"/>
                      <a:pt x="274" y="283"/>
                      <a:pt x="274" y="283"/>
                    </a:cubicBezTo>
                    <a:cubicBezTo>
                      <a:pt x="274" y="283"/>
                      <a:pt x="274" y="284"/>
                      <a:pt x="274" y="284"/>
                    </a:cubicBezTo>
                    <a:cubicBezTo>
                      <a:pt x="273" y="283"/>
                      <a:pt x="272" y="282"/>
                      <a:pt x="273" y="282"/>
                    </a:cubicBezTo>
                    <a:cubicBezTo>
                      <a:pt x="272" y="282"/>
                      <a:pt x="271" y="282"/>
                      <a:pt x="270" y="282"/>
                    </a:cubicBezTo>
                    <a:cubicBezTo>
                      <a:pt x="270" y="282"/>
                      <a:pt x="271" y="281"/>
                      <a:pt x="271" y="281"/>
                    </a:cubicBezTo>
                    <a:cubicBezTo>
                      <a:pt x="271" y="281"/>
                      <a:pt x="270" y="281"/>
                      <a:pt x="270" y="281"/>
                    </a:cubicBezTo>
                    <a:cubicBezTo>
                      <a:pt x="269" y="280"/>
                      <a:pt x="268" y="280"/>
                      <a:pt x="266" y="279"/>
                    </a:cubicBezTo>
                    <a:cubicBezTo>
                      <a:pt x="268" y="278"/>
                      <a:pt x="266" y="277"/>
                      <a:pt x="266" y="275"/>
                    </a:cubicBezTo>
                    <a:cubicBezTo>
                      <a:pt x="266" y="275"/>
                      <a:pt x="266" y="275"/>
                      <a:pt x="266" y="275"/>
                    </a:cubicBezTo>
                    <a:cubicBezTo>
                      <a:pt x="264" y="274"/>
                      <a:pt x="261" y="274"/>
                      <a:pt x="261" y="271"/>
                    </a:cubicBezTo>
                    <a:cubicBezTo>
                      <a:pt x="261" y="271"/>
                      <a:pt x="262" y="272"/>
                      <a:pt x="263" y="272"/>
                    </a:cubicBezTo>
                    <a:cubicBezTo>
                      <a:pt x="262" y="272"/>
                      <a:pt x="262" y="272"/>
                      <a:pt x="262" y="272"/>
                    </a:cubicBezTo>
                    <a:cubicBezTo>
                      <a:pt x="263" y="273"/>
                      <a:pt x="264" y="274"/>
                      <a:pt x="265" y="273"/>
                    </a:cubicBezTo>
                    <a:cubicBezTo>
                      <a:pt x="265" y="273"/>
                      <a:pt x="264" y="273"/>
                      <a:pt x="264" y="272"/>
                    </a:cubicBezTo>
                    <a:cubicBezTo>
                      <a:pt x="264" y="272"/>
                      <a:pt x="265" y="272"/>
                      <a:pt x="265" y="272"/>
                    </a:cubicBezTo>
                    <a:cubicBezTo>
                      <a:pt x="264" y="271"/>
                      <a:pt x="263" y="271"/>
                      <a:pt x="262" y="271"/>
                    </a:cubicBezTo>
                    <a:cubicBezTo>
                      <a:pt x="263" y="270"/>
                      <a:pt x="264" y="270"/>
                      <a:pt x="266" y="271"/>
                    </a:cubicBezTo>
                    <a:cubicBezTo>
                      <a:pt x="267" y="272"/>
                      <a:pt x="266" y="274"/>
                      <a:pt x="268" y="272"/>
                    </a:cubicBezTo>
                    <a:cubicBezTo>
                      <a:pt x="265" y="270"/>
                      <a:pt x="270" y="272"/>
                      <a:pt x="271" y="272"/>
                    </a:cubicBezTo>
                    <a:cubicBezTo>
                      <a:pt x="271" y="272"/>
                      <a:pt x="271" y="271"/>
                      <a:pt x="270" y="270"/>
                    </a:cubicBezTo>
                    <a:cubicBezTo>
                      <a:pt x="269" y="271"/>
                      <a:pt x="268" y="270"/>
                      <a:pt x="268" y="269"/>
                    </a:cubicBezTo>
                    <a:cubicBezTo>
                      <a:pt x="270" y="269"/>
                      <a:pt x="270" y="268"/>
                      <a:pt x="269" y="268"/>
                    </a:cubicBezTo>
                    <a:cubicBezTo>
                      <a:pt x="269" y="271"/>
                      <a:pt x="268" y="267"/>
                      <a:pt x="268" y="267"/>
                    </a:cubicBezTo>
                    <a:cubicBezTo>
                      <a:pt x="267" y="266"/>
                      <a:pt x="265" y="267"/>
                      <a:pt x="265" y="265"/>
                    </a:cubicBezTo>
                    <a:cubicBezTo>
                      <a:pt x="265" y="265"/>
                      <a:pt x="270" y="268"/>
                      <a:pt x="271" y="268"/>
                    </a:cubicBezTo>
                    <a:cubicBezTo>
                      <a:pt x="271" y="268"/>
                      <a:pt x="271" y="268"/>
                      <a:pt x="271" y="268"/>
                    </a:cubicBezTo>
                    <a:cubicBezTo>
                      <a:pt x="274" y="268"/>
                      <a:pt x="277" y="270"/>
                      <a:pt x="279" y="271"/>
                    </a:cubicBezTo>
                    <a:cubicBezTo>
                      <a:pt x="278" y="270"/>
                      <a:pt x="277" y="268"/>
                      <a:pt x="275" y="268"/>
                    </a:cubicBezTo>
                    <a:cubicBezTo>
                      <a:pt x="276" y="268"/>
                      <a:pt x="276" y="268"/>
                      <a:pt x="276" y="267"/>
                    </a:cubicBezTo>
                    <a:cubicBezTo>
                      <a:pt x="274" y="267"/>
                      <a:pt x="273" y="267"/>
                      <a:pt x="271" y="266"/>
                    </a:cubicBezTo>
                    <a:cubicBezTo>
                      <a:pt x="271" y="266"/>
                      <a:pt x="272" y="265"/>
                      <a:pt x="273" y="265"/>
                    </a:cubicBezTo>
                    <a:cubicBezTo>
                      <a:pt x="273" y="265"/>
                      <a:pt x="272" y="265"/>
                      <a:pt x="272" y="265"/>
                    </a:cubicBezTo>
                    <a:cubicBezTo>
                      <a:pt x="272" y="265"/>
                      <a:pt x="272" y="265"/>
                      <a:pt x="272" y="264"/>
                    </a:cubicBezTo>
                    <a:cubicBezTo>
                      <a:pt x="269" y="265"/>
                      <a:pt x="270" y="262"/>
                      <a:pt x="268" y="261"/>
                    </a:cubicBezTo>
                    <a:cubicBezTo>
                      <a:pt x="269" y="262"/>
                      <a:pt x="270" y="261"/>
                      <a:pt x="269" y="260"/>
                    </a:cubicBezTo>
                    <a:cubicBezTo>
                      <a:pt x="271" y="260"/>
                      <a:pt x="269" y="259"/>
                      <a:pt x="270" y="258"/>
                    </a:cubicBezTo>
                    <a:cubicBezTo>
                      <a:pt x="270" y="259"/>
                      <a:pt x="272" y="260"/>
                      <a:pt x="270" y="260"/>
                    </a:cubicBezTo>
                    <a:cubicBezTo>
                      <a:pt x="271" y="261"/>
                      <a:pt x="271" y="262"/>
                      <a:pt x="272" y="262"/>
                    </a:cubicBezTo>
                    <a:cubicBezTo>
                      <a:pt x="273" y="260"/>
                      <a:pt x="274" y="262"/>
                      <a:pt x="276" y="262"/>
                    </a:cubicBezTo>
                    <a:cubicBezTo>
                      <a:pt x="276" y="261"/>
                      <a:pt x="276" y="261"/>
                      <a:pt x="275" y="260"/>
                    </a:cubicBezTo>
                    <a:cubicBezTo>
                      <a:pt x="276" y="260"/>
                      <a:pt x="277" y="260"/>
                      <a:pt x="277" y="260"/>
                    </a:cubicBezTo>
                    <a:cubicBezTo>
                      <a:pt x="277" y="260"/>
                      <a:pt x="277" y="260"/>
                      <a:pt x="276" y="259"/>
                    </a:cubicBezTo>
                    <a:cubicBezTo>
                      <a:pt x="276" y="258"/>
                      <a:pt x="276" y="258"/>
                      <a:pt x="277" y="258"/>
                    </a:cubicBezTo>
                    <a:cubicBezTo>
                      <a:pt x="277" y="258"/>
                      <a:pt x="277" y="258"/>
                      <a:pt x="277" y="258"/>
                    </a:cubicBezTo>
                    <a:cubicBezTo>
                      <a:pt x="277" y="259"/>
                      <a:pt x="278" y="259"/>
                      <a:pt x="278" y="259"/>
                    </a:cubicBezTo>
                    <a:cubicBezTo>
                      <a:pt x="277" y="256"/>
                      <a:pt x="280" y="258"/>
                      <a:pt x="281" y="256"/>
                    </a:cubicBezTo>
                    <a:cubicBezTo>
                      <a:pt x="280" y="256"/>
                      <a:pt x="278" y="254"/>
                      <a:pt x="277" y="256"/>
                    </a:cubicBezTo>
                    <a:cubicBezTo>
                      <a:pt x="278" y="256"/>
                      <a:pt x="278" y="256"/>
                      <a:pt x="278" y="256"/>
                    </a:cubicBezTo>
                    <a:cubicBezTo>
                      <a:pt x="278" y="257"/>
                      <a:pt x="275" y="258"/>
                      <a:pt x="276" y="255"/>
                    </a:cubicBezTo>
                    <a:cubicBezTo>
                      <a:pt x="276" y="256"/>
                      <a:pt x="276" y="256"/>
                      <a:pt x="276" y="256"/>
                    </a:cubicBezTo>
                    <a:cubicBezTo>
                      <a:pt x="277" y="255"/>
                      <a:pt x="277" y="254"/>
                      <a:pt x="277" y="253"/>
                    </a:cubicBezTo>
                    <a:cubicBezTo>
                      <a:pt x="277" y="256"/>
                      <a:pt x="279" y="254"/>
                      <a:pt x="281" y="255"/>
                    </a:cubicBezTo>
                    <a:cubicBezTo>
                      <a:pt x="282" y="256"/>
                      <a:pt x="281" y="258"/>
                      <a:pt x="283" y="259"/>
                    </a:cubicBezTo>
                    <a:cubicBezTo>
                      <a:pt x="283" y="258"/>
                      <a:pt x="283" y="258"/>
                      <a:pt x="283" y="258"/>
                    </a:cubicBezTo>
                    <a:cubicBezTo>
                      <a:pt x="284" y="259"/>
                      <a:pt x="283" y="260"/>
                      <a:pt x="283" y="261"/>
                    </a:cubicBezTo>
                    <a:cubicBezTo>
                      <a:pt x="284" y="260"/>
                      <a:pt x="284" y="258"/>
                      <a:pt x="285" y="258"/>
                    </a:cubicBezTo>
                    <a:cubicBezTo>
                      <a:pt x="286" y="258"/>
                      <a:pt x="286" y="259"/>
                      <a:pt x="288" y="259"/>
                    </a:cubicBezTo>
                    <a:cubicBezTo>
                      <a:pt x="287" y="258"/>
                      <a:pt x="287" y="258"/>
                      <a:pt x="287" y="258"/>
                    </a:cubicBezTo>
                    <a:cubicBezTo>
                      <a:pt x="286" y="256"/>
                      <a:pt x="281" y="256"/>
                      <a:pt x="284" y="255"/>
                    </a:cubicBezTo>
                    <a:cubicBezTo>
                      <a:pt x="283" y="254"/>
                      <a:pt x="282" y="254"/>
                      <a:pt x="282" y="253"/>
                    </a:cubicBezTo>
                    <a:cubicBezTo>
                      <a:pt x="282" y="253"/>
                      <a:pt x="282" y="252"/>
                      <a:pt x="283" y="253"/>
                    </a:cubicBezTo>
                    <a:cubicBezTo>
                      <a:pt x="283" y="253"/>
                      <a:pt x="282" y="251"/>
                      <a:pt x="282" y="252"/>
                    </a:cubicBezTo>
                    <a:cubicBezTo>
                      <a:pt x="282" y="252"/>
                      <a:pt x="281" y="248"/>
                      <a:pt x="282" y="250"/>
                    </a:cubicBezTo>
                    <a:cubicBezTo>
                      <a:pt x="283" y="250"/>
                      <a:pt x="284" y="251"/>
                      <a:pt x="285" y="251"/>
                    </a:cubicBezTo>
                    <a:cubicBezTo>
                      <a:pt x="284" y="250"/>
                      <a:pt x="282" y="249"/>
                      <a:pt x="282" y="248"/>
                    </a:cubicBezTo>
                    <a:cubicBezTo>
                      <a:pt x="281" y="247"/>
                      <a:pt x="280" y="246"/>
                      <a:pt x="282" y="247"/>
                    </a:cubicBezTo>
                    <a:cubicBezTo>
                      <a:pt x="282" y="245"/>
                      <a:pt x="284" y="246"/>
                      <a:pt x="286" y="246"/>
                    </a:cubicBezTo>
                    <a:cubicBezTo>
                      <a:pt x="285" y="246"/>
                      <a:pt x="285" y="245"/>
                      <a:pt x="285" y="245"/>
                    </a:cubicBezTo>
                    <a:cubicBezTo>
                      <a:pt x="285" y="244"/>
                      <a:pt x="285" y="244"/>
                      <a:pt x="285" y="244"/>
                    </a:cubicBezTo>
                    <a:cubicBezTo>
                      <a:pt x="285" y="244"/>
                      <a:pt x="284" y="244"/>
                      <a:pt x="284" y="245"/>
                    </a:cubicBezTo>
                    <a:cubicBezTo>
                      <a:pt x="284" y="245"/>
                      <a:pt x="284" y="244"/>
                      <a:pt x="284" y="244"/>
                    </a:cubicBezTo>
                    <a:cubicBezTo>
                      <a:pt x="283" y="244"/>
                      <a:pt x="283" y="244"/>
                      <a:pt x="283" y="245"/>
                    </a:cubicBezTo>
                    <a:cubicBezTo>
                      <a:pt x="283" y="245"/>
                      <a:pt x="282" y="244"/>
                      <a:pt x="283" y="243"/>
                    </a:cubicBezTo>
                    <a:cubicBezTo>
                      <a:pt x="282" y="244"/>
                      <a:pt x="282" y="244"/>
                      <a:pt x="281" y="245"/>
                    </a:cubicBezTo>
                    <a:cubicBezTo>
                      <a:pt x="281" y="244"/>
                      <a:pt x="281" y="244"/>
                      <a:pt x="281" y="243"/>
                    </a:cubicBezTo>
                    <a:cubicBezTo>
                      <a:pt x="281" y="245"/>
                      <a:pt x="280" y="245"/>
                      <a:pt x="279" y="244"/>
                    </a:cubicBezTo>
                    <a:cubicBezTo>
                      <a:pt x="280" y="244"/>
                      <a:pt x="280" y="244"/>
                      <a:pt x="280" y="244"/>
                    </a:cubicBezTo>
                    <a:cubicBezTo>
                      <a:pt x="280" y="243"/>
                      <a:pt x="280" y="243"/>
                      <a:pt x="279" y="243"/>
                    </a:cubicBezTo>
                    <a:cubicBezTo>
                      <a:pt x="280" y="242"/>
                      <a:pt x="281" y="243"/>
                      <a:pt x="282" y="242"/>
                    </a:cubicBezTo>
                    <a:cubicBezTo>
                      <a:pt x="282" y="241"/>
                      <a:pt x="281" y="241"/>
                      <a:pt x="280" y="242"/>
                    </a:cubicBezTo>
                    <a:cubicBezTo>
                      <a:pt x="281" y="241"/>
                      <a:pt x="281" y="240"/>
                      <a:pt x="281" y="239"/>
                    </a:cubicBezTo>
                    <a:cubicBezTo>
                      <a:pt x="282" y="239"/>
                      <a:pt x="282" y="239"/>
                      <a:pt x="283" y="239"/>
                    </a:cubicBezTo>
                    <a:cubicBezTo>
                      <a:pt x="283" y="239"/>
                      <a:pt x="281" y="237"/>
                      <a:pt x="282" y="237"/>
                    </a:cubicBezTo>
                    <a:cubicBezTo>
                      <a:pt x="281" y="237"/>
                      <a:pt x="282" y="236"/>
                      <a:pt x="281" y="237"/>
                    </a:cubicBezTo>
                    <a:cubicBezTo>
                      <a:pt x="280" y="237"/>
                      <a:pt x="280" y="238"/>
                      <a:pt x="280" y="239"/>
                    </a:cubicBezTo>
                    <a:cubicBezTo>
                      <a:pt x="280" y="239"/>
                      <a:pt x="280" y="238"/>
                      <a:pt x="281" y="238"/>
                    </a:cubicBezTo>
                    <a:cubicBezTo>
                      <a:pt x="281" y="240"/>
                      <a:pt x="278" y="240"/>
                      <a:pt x="278" y="239"/>
                    </a:cubicBezTo>
                    <a:cubicBezTo>
                      <a:pt x="277" y="239"/>
                      <a:pt x="274" y="241"/>
                      <a:pt x="273" y="242"/>
                    </a:cubicBezTo>
                    <a:cubicBezTo>
                      <a:pt x="273" y="242"/>
                      <a:pt x="273" y="244"/>
                      <a:pt x="273" y="245"/>
                    </a:cubicBezTo>
                    <a:cubicBezTo>
                      <a:pt x="273" y="246"/>
                      <a:pt x="273" y="247"/>
                      <a:pt x="272" y="248"/>
                    </a:cubicBezTo>
                    <a:cubicBezTo>
                      <a:pt x="272" y="251"/>
                      <a:pt x="272" y="252"/>
                      <a:pt x="268" y="252"/>
                    </a:cubicBezTo>
                    <a:cubicBezTo>
                      <a:pt x="267" y="252"/>
                      <a:pt x="264" y="250"/>
                      <a:pt x="264" y="249"/>
                    </a:cubicBezTo>
                    <a:cubicBezTo>
                      <a:pt x="263" y="247"/>
                      <a:pt x="266" y="245"/>
                      <a:pt x="264" y="245"/>
                    </a:cubicBezTo>
                    <a:cubicBezTo>
                      <a:pt x="262" y="244"/>
                      <a:pt x="260" y="248"/>
                      <a:pt x="258" y="246"/>
                    </a:cubicBezTo>
                    <a:cubicBezTo>
                      <a:pt x="257" y="245"/>
                      <a:pt x="256" y="242"/>
                      <a:pt x="257" y="240"/>
                    </a:cubicBezTo>
                    <a:cubicBezTo>
                      <a:pt x="258" y="237"/>
                      <a:pt x="260" y="238"/>
                      <a:pt x="263" y="238"/>
                    </a:cubicBezTo>
                    <a:cubicBezTo>
                      <a:pt x="264" y="239"/>
                      <a:pt x="264" y="241"/>
                      <a:pt x="265" y="239"/>
                    </a:cubicBezTo>
                    <a:cubicBezTo>
                      <a:pt x="265" y="238"/>
                      <a:pt x="264" y="237"/>
                      <a:pt x="264" y="236"/>
                    </a:cubicBezTo>
                    <a:cubicBezTo>
                      <a:pt x="265" y="235"/>
                      <a:pt x="267" y="236"/>
                      <a:pt x="267" y="234"/>
                    </a:cubicBezTo>
                    <a:cubicBezTo>
                      <a:pt x="267" y="233"/>
                      <a:pt x="268" y="233"/>
                      <a:pt x="269" y="232"/>
                    </a:cubicBezTo>
                    <a:cubicBezTo>
                      <a:pt x="269" y="231"/>
                      <a:pt x="270" y="230"/>
                      <a:pt x="270" y="230"/>
                    </a:cubicBezTo>
                    <a:cubicBezTo>
                      <a:pt x="271" y="229"/>
                      <a:pt x="270" y="228"/>
                      <a:pt x="271" y="227"/>
                    </a:cubicBezTo>
                    <a:cubicBezTo>
                      <a:pt x="271" y="227"/>
                      <a:pt x="273" y="226"/>
                      <a:pt x="273" y="227"/>
                    </a:cubicBezTo>
                    <a:cubicBezTo>
                      <a:pt x="273" y="228"/>
                      <a:pt x="271" y="228"/>
                      <a:pt x="270" y="229"/>
                    </a:cubicBezTo>
                    <a:cubicBezTo>
                      <a:pt x="273" y="230"/>
                      <a:pt x="274" y="226"/>
                      <a:pt x="276" y="227"/>
                    </a:cubicBezTo>
                    <a:cubicBezTo>
                      <a:pt x="277" y="227"/>
                      <a:pt x="276" y="227"/>
                      <a:pt x="277" y="226"/>
                    </a:cubicBezTo>
                    <a:cubicBezTo>
                      <a:pt x="276" y="224"/>
                      <a:pt x="275" y="227"/>
                      <a:pt x="274" y="227"/>
                    </a:cubicBezTo>
                    <a:cubicBezTo>
                      <a:pt x="273" y="227"/>
                      <a:pt x="272" y="224"/>
                      <a:pt x="271" y="224"/>
                    </a:cubicBezTo>
                    <a:cubicBezTo>
                      <a:pt x="271" y="222"/>
                      <a:pt x="271" y="219"/>
                      <a:pt x="269" y="218"/>
                    </a:cubicBezTo>
                    <a:cubicBezTo>
                      <a:pt x="270" y="215"/>
                      <a:pt x="270" y="215"/>
                      <a:pt x="268" y="212"/>
                    </a:cubicBezTo>
                    <a:cubicBezTo>
                      <a:pt x="267" y="210"/>
                      <a:pt x="268" y="207"/>
                      <a:pt x="267" y="205"/>
                    </a:cubicBezTo>
                    <a:cubicBezTo>
                      <a:pt x="266" y="203"/>
                      <a:pt x="258" y="197"/>
                      <a:pt x="260" y="196"/>
                    </a:cubicBezTo>
                    <a:cubicBezTo>
                      <a:pt x="259" y="196"/>
                      <a:pt x="259" y="193"/>
                      <a:pt x="258" y="192"/>
                    </a:cubicBezTo>
                    <a:cubicBezTo>
                      <a:pt x="258" y="191"/>
                      <a:pt x="258" y="190"/>
                      <a:pt x="258" y="189"/>
                    </a:cubicBezTo>
                    <a:cubicBezTo>
                      <a:pt x="258" y="189"/>
                      <a:pt x="257" y="189"/>
                      <a:pt x="257" y="188"/>
                    </a:cubicBezTo>
                    <a:cubicBezTo>
                      <a:pt x="257" y="188"/>
                      <a:pt x="257" y="188"/>
                      <a:pt x="257" y="187"/>
                    </a:cubicBezTo>
                    <a:cubicBezTo>
                      <a:pt x="257" y="185"/>
                      <a:pt x="258" y="184"/>
                      <a:pt x="258" y="182"/>
                    </a:cubicBezTo>
                    <a:cubicBezTo>
                      <a:pt x="259" y="179"/>
                      <a:pt x="258" y="179"/>
                      <a:pt x="260" y="177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60" y="177"/>
                      <a:pt x="260" y="177"/>
                      <a:pt x="260" y="175"/>
                    </a:cubicBezTo>
                    <a:cubicBezTo>
                      <a:pt x="260" y="176"/>
                      <a:pt x="261" y="176"/>
                      <a:pt x="261" y="176"/>
                    </a:cubicBezTo>
                    <a:cubicBezTo>
                      <a:pt x="261" y="175"/>
                      <a:pt x="260" y="174"/>
                      <a:pt x="260" y="174"/>
                    </a:cubicBezTo>
                    <a:cubicBezTo>
                      <a:pt x="261" y="174"/>
                      <a:pt x="262" y="172"/>
                      <a:pt x="261" y="173"/>
                    </a:cubicBezTo>
                    <a:cubicBezTo>
                      <a:pt x="262" y="172"/>
                      <a:pt x="261" y="171"/>
                      <a:pt x="262" y="169"/>
                    </a:cubicBezTo>
                    <a:cubicBezTo>
                      <a:pt x="262" y="169"/>
                      <a:pt x="262" y="169"/>
                      <a:pt x="262" y="168"/>
                    </a:cubicBezTo>
                    <a:cubicBezTo>
                      <a:pt x="263" y="168"/>
                      <a:pt x="263" y="167"/>
                      <a:pt x="263" y="166"/>
                    </a:cubicBezTo>
                    <a:cubicBezTo>
                      <a:pt x="263" y="165"/>
                      <a:pt x="264" y="164"/>
                      <a:pt x="264" y="162"/>
                    </a:cubicBezTo>
                    <a:cubicBezTo>
                      <a:pt x="264" y="160"/>
                      <a:pt x="261" y="161"/>
                      <a:pt x="259" y="161"/>
                    </a:cubicBezTo>
                    <a:cubicBezTo>
                      <a:pt x="251" y="161"/>
                      <a:pt x="243" y="161"/>
                      <a:pt x="234" y="161"/>
                    </a:cubicBezTo>
                    <a:cubicBezTo>
                      <a:pt x="223" y="161"/>
                      <a:pt x="211" y="161"/>
                      <a:pt x="200" y="161"/>
                    </a:cubicBezTo>
                    <a:cubicBezTo>
                      <a:pt x="183" y="161"/>
                      <a:pt x="165" y="161"/>
                      <a:pt x="148" y="161"/>
                    </a:cubicBezTo>
                    <a:cubicBezTo>
                      <a:pt x="149" y="160"/>
                      <a:pt x="151" y="159"/>
                      <a:pt x="152" y="158"/>
                    </a:cubicBezTo>
                    <a:cubicBezTo>
                      <a:pt x="153" y="156"/>
                      <a:pt x="150" y="154"/>
                      <a:pt x="149" y="153"/>
                    </a:cubicBezTo>
                    <a:cubicBezTo>
                      <a:pt x="147" y="149"/>
                      <a:pt x="152" y="147"/>
                      <a:pt x="149" y="143"/>
                    </a:cubicBezTo>
                    <a:cubicBezTo>
                      <a:pt x="143" y="138"/>
                      <a:pt x="152" y="141"/>
                      <a:pt x="154" y="139"/>
                    </a:cubicBezTo>
                    <a:cubicBezTo>
                      <a:pt x="158" y="136"/>
                      <a:pt x="151" y="134"/>
                      <a:pt x="153" y="131"/>
                    </a:cubicBezTo>
                    <a:cubicBezTo>
                      <a:pt x="151" y="132"/>
                      <a:pt x="150" y="128"/>
                      <a:pt x="152" y="127"/>
                    </a:cubicBezTo>
                    <a:cubicBezTo>
                      <a:pt x="154" y="126"/>
                      <a:pt x="153" y="132"/>
                      <a:pt x="156" y="132"/>
                    </a:cubicBezTo>
                    <a:cubicBezTo>
                      <a:pt x="160" y="132"/>
                      <a:pt x="156" y="127"/>
                      <a:pt x="156" y="126"/>
                    </a:cubicBezTo>
                    <a:cubicBezTo>
                      <a:pt x="155" y="125"/>
                      <a:pt x="154" y="120"/>
                      <a:pt x="155" y="119"/>
                    </a:cubicBezTo>
                    <a:cubicBezTo>
                      <a:pt x="156" y="118"/>
                      <a:pt x="163" y="118"/>
                      <a:pt x="162" y="114"/>
                    </a:cubicBezTo>
                    <a:cubicBezTo>
                      <a:pt x="160" y="112"/>
                      <a:pt x="156" y="117"/>
                      <a:pt x="155" y="112"/>
                    </a:cubicBezTo>
                    <a:cubicBezTo>
                      <a:pt x="155" y="111"/>
                      <a:pt x="155" y="110"/>
                      <a:pt x="156" y="110"/>
                    </a:cubicBezTo>
                    <a:cubicBezTo>
                      <a:pt x="156" y="109"/>
                      <a:pt x="158" y="111"/>
                      <a:pt x="159" y="112"/>
                    </a:cubicBezTo>
                    <a:cubicBezTo>
                      <a:pt x="162" y="113"/>
                      <a:pt x="162" y="111"/>
                      <a:pt x="162" y="108"/>
                    </a:cubicBezTo>
                    <a:cubicBezTo>
                      <a:pt x="162" y="105"/>
                      <a:pt x="162" y="102"/>
                      <a:pt x="165" y="101"/>
                    </a:cubicBezTo>
                    <a:cubicBezTo>
                      <a:pt x="166" y="101"/>
                      <a:pt x="171" y="103"/>
                      <a:pt x="171" y="101"/>
                    </a:cubicBezTo>
                    <a:cubicBezTo>
                      <a:pt x="170" y="98"/>
                      <a:pt x="163" y="103"/>
                      <a:pt x="164" y="99"/>
                    </a:cubicBezTo>
                    <a:cubicBezTo>
                      <a:pt x="165" y="98"/>
                      <a:pt x="166" y="91"/>
                      <a:pt x="169" y="93"/>
                    </a:cubicBezTo>
                    <a:cubicBezTo>
                      <a:pt x="169" y="94"/>
                      <a:pt x="171" y="99"/>
                      <a:pt x="171" y="94"/>
                    </a:cubicBezTo>
                    <a:cubicBezTo>
                      <a:pt x="172" y="93"/>
                      <a:pt x="170" y="94"/>
                      <a:pt x="171" y="92"/>
                    </a:cubicBezTo>
                    <a:cubicBezTo>
                      <a:pt x="171" y="91"/>
                      <a:pt x="173" y="90"/>
                      <a:pt x="174" y="89"/>
                    </a:cubicBezTo>
                    <a:cubicBezTo>
                      <a:pt x="174" y="88"/>
                      <a:pt x="176" y="88"/>
                      <a:pt x="175" y="87"/>
                    </a:cubicBezTo>
                    <a:cubicBezTo>
                      <a:pt x="175" y="86"/>
                      <a:pt x="175" y="85"/>
                      <a:pt x="176" y="84"/>
                    </a:cubicBezTo>
                    <a:cubicBezTo>
                      <a:pt x="177" y="82"/>
                      <a:pt x="180" y="83"/>
                      <a:pt x="181" y="81"/>
                    </a:cubicBezTo>
                    <a:cubicBezTo>
                      <a:pt x="184" y="77"/>
                      <a:pt x="178" y="78"/>
                      <a:pt x="177" y="77"/>
                    </a:cubicBezTo>
                    <a:cubicBezTo>
                      <a:pt x="177" y="76"/>
                      <a:pt x="177" y="75"/>
                      <a:pt x="178" y="75"/>
                    </a:cubicBezTo>
                    <a:cubicBezTo>
                      <a:pt x="179" y="74"/>
                      <a:pt x="179" y="76"/>
                      <a:pt x="180" y="77"/>
                    </a:cubicBezTo>
                    <a:cubicBezTo>
                      <a:pt x="182" y="79"/>
                      <a:pt x="181" y="75"/>
                      <a:pt x="183" y="74"/>
                    </a:cubicBezTo>
                    <a:cubicBezTo>
                      <a:pt x="185" y="73"/>
                      <a:pt x="186" y="70"/>
                      <a:pt x="186" y="68"/>
                    </a:cubicBezTo>
                    <a:cubicBezTo>
                      <a:pt x="185" y="68"/>
                      <a:pt x="184" y="68"/>
                      <a:pt x="183" y="67"/>
                    </a:cubicBezTo>
                    <a:cubicBezTo>
                      <a:pt x="183" y="68"/>
                      <a:pt x="184" y="70"/>
                      <a:pt x="183" y="71"/>
                    </a:cubicBezTo>
                    <a:cubicBezTo>
                      <a:pt x="182" y="70"/>
                      <a:pt x="178" y="72"/>
                      <a:pt x="176" y="70"/>
                    </a:cubicBezTo>
                    <a:cubicBezTo>
                      <a:pt x="175" y="69"/>
                      <a:pt x="176" y="66"/>
                      <a:pt x="177" y="65"/>
                    </a:cubicBezTo>
                    <a:cubicBezTo>
                      <a:pt x="179" y="64"/>
                      <a:pt x="181" y="64"/>
                      <a:pt x="182" y="63"/>
                    </a:cubicBezTo>
                    <a:cubicBezTo>
                      <a:pt x="184" y="62"/>
                      <a:pt x="184" y="62"/>
                      <a:pt x="186" y="64"/>
                    </a:cubicBezTo>
                    <a:cubicBezTo>
                      <a:pt x="186" y="64"/>
                      <a:pt x="186" y="65"/>
                      <a:pt x="187" y="65"/>
                    </a:cubicBezTo>
                    <a:cubicBezTo>
                      <a:pt x="188" y="65"/>
                      <a:pt x="188" y="63"/>
                      <a:pt x="188" y="63"/>
                    </a:cubicBezTo>
                    <a:cubicBezTo>
                      <a:pt x="188" y="61"/>
                      <a:pt x="187" y="59"/>
                      <a:pt x="188" y="58"/>
                    </a:cubicBezTo>
                    <a:cubicBezTo>
                      <a:pt x="189" y="57"/>
                      <a:pt x="189" y="59"/>
                      <a:pt x="190" y="59"/>
                    </a:cubicBezTo>
                    <a:cubicBezTo>
                      <a:pt x="190" y="58"/>
                      <a:pt x="191" y="57"/>
                      <a:pt x="192" y="56"/>
                    </a:cubicBezTo>
                    <a:cubicBezTo>
                      <a:pt x="193" y="55"/>
                      <a:pt x="194" y="52"/>
                      <a:pt x="194" y="51"/>
                    </a:cubicBezTo>
                    <a:cubicBezTo>
                      <a:pt x="192" y="53"/>
                      <a:pt x="192" y="55"/>
                      <a:pt x="188" y="53"/>
                    </a:cubicBezTo>
                    <a:cubicBezTo>
                      <a:pt x="186" y="52"/>
                      <a:pt x="185" y="50"/>
                      <a:pt x="188" y="48"/>
                    </a:cubicBezTo>
                    <a:cubicBezTo>
                      <a:pt x="189" y="48"/>
                      <a:pt x="189" y="47"/>
                      <a:pt x="188" y="46"/>
                    </a:cubicBezTo>
                    <a:cubicBezTo>
                      <a:pt x="187" y="44"/>
                      <a:pt x="186" y="46"/>
                      <a:pt x="185" y="46"/>
                    </a:cubicBezTo>
                    <a:cubicBezTo>
                      <a:pt x="182" y="46"/>
                      <a:pt x="179" y="44"/>
                      <a:pt x="179" y="41"/>
                    </a:cubicBezTo>
                    <a:cubicBezTo>
                      <a:pt x="179" y="37"/>
                      <a:pt x="182" y="37"/>
                      <a:pt x="183" y="40"/>
                    </a:cubicBezTo>
                    <a:cubicBezTo>
                      <a:pt x="184" y="42"/>
                      <a:pt x="188" y="44"/>
                      <a:pt x="187" y="41"/>
                    </a:cubicBezTo>
                    <a:cubicBezTo>
                      <a:pt x="186" y="38"/>
                      <a:pt x="181" y="39"/>
                      <a:pt x="183" y="36"/>
                    </a:cubicBezTo>
                    <a:cubicBezTo>
                      <a:pt x="183" y="34"/>
                      <a:pt x="186" y="34"/>
                      <a:pt x="186" y="32"/>
                    </a:cubicBezTo>
                    <a:cubicBezTo>
                      <a:pt x="187" y="27"/>
                      <a:pt x="184" y="32"/>
                      <a:pt x="183" y="33"/>
                    </a:cubicBezTo>
                    <a:cubicBezTo>
                      <a:pt x="181" y="35"/>
                      <a:pt x="177" y="34"/>
                      <a:pt x="177" y="31"/>
                    </a:cubicBezTo>
                    <a:cubicBezTo>
                      <a:pt x="177" y="27"/>
                      <a:pt x="188" y="24"/>
                      <a:pt x="180" y="22"/>
                    </a:cubicBezTo>
                    <a:cubicBezTo>
                      <a:pt x="177" y="22"/>
                      <a:pt x="176" y="21"/>
                      <a:pt x="177" y="18"/>
                    </a:cubicBezTo>
                    <a:cubicBezTo>
                      <a:pt x="177" y="17"/>
                      <a:pt x="177" y="14"/>
                      <a:pt x="178" y="14"/>
                    </a:cubicBezTo>
                    <a:cubicBezTo>
                      <a:pt x="181" y="12"/>
                      <a:pt x="183" y="10"/>
                      <a:pt x="182" y="7"/>
                    </a:cubicBezTo>
                    <a:cubicBezTo>
                      <a:pt x="182" y="6"/>
                      <a:pt x="182" y="3"/>
                      <a:pt x="181" y="3"/>
                    </a:cubicBezTo>
                    <a:cubicBezTo>
                      <a:pt x="180" y="2"/>
                      <a:pt x="177" y="3"/>
                      <a:pt x="178" y="4"/>
                    </a:cubicBezTo>
                    <a:cubicBezTo>
                      <a:pt x="179" y="5"/>
                      <a:pt x="179" y="9"/>
                      <a:pt x="177" y="9"/>
                    </a:cubicBezTo>
                    <a:cubicBezTo>
                      <a:pt x="170" y="11"/>
                      <a:pt x="176" y="2"/>
                      <a:pt x="177" y="1"/>
                    </a:cubicBezTo>
                    <a:cubicBezTo>
                      <a:pt x="128" y="1"/>
                      <a:pt x="80" y="0"/>
                      <a:pt x="31" y="0"/>
                    </a:cubicBezTo>
                    <a:cubicBezTo>
                      <a:pt x="21" y="0"/>
                      <a:pt x="11" y="0"/>
                      <a:pt x="1" y="0"/>
                    </a:cubicBezTo>
                    <a:cubicBezTo>
                      <a:pt x="1" y="27"/>
                      <a:pt x="0" y="54"/>
                      <a:pt x="1" y="82"/>
                    </a:cubicBezTo>
                    <a:cubicBezTo>
                      <a:pt x="3" y="82"/>
                      <a:pt x="4" y="86"/>
                      <a:pt x="6" y="87"/>
                    </a:cubicBezTo>
                    <a:cubicBezTo>
                      <a:pt x="6" y="88"/>
                      <a:pt x="7" y="88"/>
                      <a:pt x="7" y="88"/>
                    </a:cubicBezTo>
                    <a:cubicBezTo>
                      <a:pt x="7" y="88"/>
                      <a:pt x="9" y="90"/>
                      <a:pt x="8" y="89"/>
                    </a:cubicBezTo>
                    <a:cubicBezTo>
                      <a:pt x="8" y="90"/>
                      <a:pt x="8" y="91"/>
                      <a:pt x="9" y="90"/>
                    </a:cubicBezTo>
                    <a:cubicBezTo>
                      <a:pt x="9" y="91"/>
                      <a:pt x="10" y="92"/>
                      <a:pt x="10" y="92"/>
                    </a:cubicBezTo>
                    <a:cubicBezTo>
                      <a:pt x="11" y="94"/>
                      <a:pt x="11" y="95"/>
                      <a:pt x="11" y="96"/>
                    </a:cubicBezTo>
                    <a:cubicBezTo>
                      <a:pt x="12" y="97"/>
                      <a:pt x="13" y="97"/>
                      <a:pt x="13" y="98"/>
                    </a:cubicBezTo>
                    <a:cubicBezTo>
                      <a:pt x="13" y="98"/>
                      <a:pt x="14" y="99"/>
                      <a:pt x="14" y="99"/>
                    </a:cubicBezTo>
                    <a:cubicBezTo>
                      <a:pt x="14" y="99"/>
                      <a:pt x="13" y="101"/>
                      <a:pt x="13" y="101"/>
                    </a:cubicBezTo>
                    <a:cubicBezTo>
                      <a:pt x="14" y="102"/>
                      <a:pt x="15" y="104"/>
                      <a:pt x="15" y="105"/>
                    </a:cubicBezTo>
                    <a:cubicBezTo>
                      <a:pt x="15" y="105"/>
                      <a:pt x="16" y="104"/>
                      <a:pt x="16" y="106"/>
                    </a:cubicBezTo>
                    <a:cubicBezTo>
                      <a:pt x="15" y="106"/>
                      <a:pt x="15" y="107"/>
                      <a:pt x="15" y="108"/>
                    </a:cubicBezTo>
                    <a:cubicBezTo>
                      <a:pt x="14" y="108"/>
                      <a:pt x="14" y="109"/>
                      <a:pt x="15" y="109"/>
                    </a:cubicBezTo>
                    <a:cubicBezTo>
                      <a:pt x="13" y="112"/>
                      <a:pt x="13" y="116"/>
                      <a:pt x="16" y="118"/>
                    </a:cubicBezTo>
                    <a:cubicBezTo>
                      <a:pt x="17" y="119"/>
                      <a:pt x="18" y="119"/>
                      <a:pt x="18" y="119"/>
                    </a:cubicBezTo>
                    <a:cubicBezTo>
                      <a:pt x="18" y="119"/>
                      <a:pt x="21" y="121"/>
                      <a:pt x="21" y="120"/>
                    </a:cubicBezTo>
                    <a:cubicBezTo>
                      <a:pt x="21" y="121"/>
                      <a:pt x="20" y="122"/>
                      <a:pt x="19" y="122"/>
                    </a:cubicBezTo>
                    <a:cubicBezTo>
                      <a:pt x="19" y="124"/>
                      <a:pt x="20" y="125"/>
                      <a:pt x="21" y="125"/>
                    </a:cubicBezTo>
                    <a:cubicBezTo>
                      <a:pt x="21" y="126"/>
                      <a:pt x="22" y="125"/>
                      <a:pt x="22" y="126"/>
                    </a:cubicBezTo>
                    <a:cubicBezTo>
                      <a:pt x="22" y="127"/>
                      <a:pt x="21" y="127"/>
                      <a:pt x="21" y="128"/>
                    </a:cubicBezTo>
                    <a:cubicBezTo>
                      <a:pt x="22" y="128"/>
                      <a:pt x="22" y="129"/>
                      <a:pt x="22" y="129"/>
                    </a:cubicBezTo>
                    <a:cubicBezTo>
                      <a:pt x="23" y="130"/>
                      <a:pt x="23" y="133"/>
                      <a:pt x="25" y="131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4"/>
                      <a:pt x="22" y="135"/>
                      <a:pt x="24" y="138"/>
                    </a:cubicBezTo>
                    <a:cubicBezTo>
                      <a:pt x="25" y="139"/>
                      <a:pt x="26" y="139"/>
                      <a:pt x="27" y="141"/>
                    </a:cubicBezTo>
                    <a:cubicBezTo>
                      <a:pt x="27" y="141"/>
                      <a:pt x="27" y="142"/>
                      <a:pt x="27" y="142"/>
                    </a:cubicBezTo>
                    <a:cubicBezTo>
                      <a:pt x="27" y="143"/>
                      <a:pt x="28" y="143"/>
                      <a:pt x="28" y="143"/>
                    </a:cubicBezTo>
                    <a:cubicBezTo>
                      <a:pt x="28" y="144"/>
                      <a:pt x="27" y="146"/>
                      <a:pt x="28" y="147"/>
                    </a:cubicBezTo>
                    <a:cubicBezTo>
                      <a:pt x="29" y="149"/>
                      <a:pt x="30" y="145"/>
                      <a:pt x="32" y="146"/>
                    </a:cubicBezTo>
                    <a:cubicBezTo>
                      <a:pt x="32" y="147"/>
                      <a:pt x="31" y="149"/>
                      <a:pt x="31" y="150"/>
                    </a:cubicBezTo>
                    <a:cubicBezTo>
                      <a:pt x="32" y="152"/>
                      <a:pt x="30" y="152"/>
                      <a:pt x="30" y="154"/>
                    </a:cubicBezTo>
                    <a:cubicBezTo>
                      <a:pt x="30" y="154"/>
                      <a:pt x="30" y="154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1" y="156"/>
                      <a:pt x="32" y="154"/>
                      <a:pt x="32" y="155"/>
                    </a:cubicBezTo>
                    <a:cubicBezTo>
                      <a:pt x="32" y="156"/>
                      <a:pt x="32" y="157"/>
                      <a:pt x="32" y="157"/>
                    </a:cubicBezTo>
                    <a:cubicBezTo>
                      <a:pt x="33" y="158"/>
                      <a:pt x="34" y="158"/>
                      <a:pt x="32" y="160"/>
                    </a:cubicBezTo>
                    <a:cubicBezTo>
                      <a:pt x="31" y="161"/>
                      <a:pt x="30" y="160"/>
                      <a:pt x="29" y="161"/>
                    </a:cubicBezTo>
                    <a:cubicBezTo>
                      <a:pt x="29" y="161"/>
                      <a:pt x="30" y="164"/>
                      <a:pt x="30" y="163"/>
                    </a:cubicBezTo>
                    <a:cubicBezTo>
                      <a:pt x="30" y="164"/>
                      <a:pt x="31" y="164"/>
                      <a:pt x="31" y="164"/>
                    </a:cubicBezTo>
                    <a:cubicBezTo>
                      <a:pt x="31" y="165"/>
                      <a:pt x="32" y="165"/>
                      <a:pt x="32" y="166"/>
                    </a:cubicBezTo>
                    <a:cubicBezTo>
                      <a:pt x="32" y="167"/>
                      <a:pt x="31" y="167"/>
                      <a:pt x="31" y="167"/>
                    </a:cubicBezTo>
                    <a:cubicBezTo>
                      <a:pt x="31" y="167"/>
                      <a:pt x="30" y="169"/>
                      <a:pt x="31" y="168"/>
                    </a:cubicBezTo>
                    <a:cubicBezTo>
                      <a:pt x="31" y="168"/>
                      <a:pt x="30" y="171"/>
                      <a:pt x="30" y="170"/>
                    </a:cubicBezTo>
                    <a:cubicBezTo>
                      <a:pt x="30" y="172"/>
                      <a:pt x="31" y="174"/>
                      <a:pt x="29" y="177"/>
                    </a:cubicBezTo>
                    <a:cubicBezTo>
                      <a:pt x="29" y="177"/>
                      <a:pt x="29" y="179"/>
                      <a:pt x="28" y="180"/>
                    </a:cubicBezTo>
                    <a:cubicBezTo>
                      <a:pt x="28" y="181"/>
                      <a:pt x="27" y="180"/>
                      <a:pt x="27" y="181"/>
                    </a:cubicBezTo>
                    <a:cubicBezTo>
                      <a:pt x="27" y="182"/>
                      <a:pt x="27" y="182"/>
                      <a:pt x="27" y="183"/>
                    </a:cubicBezTo>
                    <a:cubicBezTo>
                      <a:pt x="27" y="186"/>
                      <a:pt x="24" y="188"/>
                      <a:pt x="22" y="191"/>
                    </a:cubicBezTo>
                    <a:cubicBezTo>
                      <a:pt x="23" y="192"/>
                      <a:pt x="23" y="193"/>
                      <a:pt x="22" y="194"/>
                    </a:cubicBezTo>
                    <a:cubicBezTo>
                      <a:pt x="22" y="194"/>
                      <a:pt x="22" y="194"/>
                      <a:pt x="22" y="194"/>
                    </a:cubicBezTo>
                    <a:cubicBezTo>
                      <a:pt x="22" y="194"/>
                      <a:pt x="22" y="194"/>
                      <a:pt x="22" y="194"/>
                    </a:cubicBezTo>
                    <a:cubicBezTo>
                      <a:pt x="22" y="194"/>
                      <a:pt x="22" y="194"/>
                      <a:pt x="22" y="194"/>
                    </a:cubicBezTo>
                    <a:cubicBezTo>
                      <a:pt x="20" y="194"/>
                      <a:pt x="18" y="199"/>
                      <a:pt x="21" y="199"/>
                    </a:cubicBezTo>
                    <a:cubicBezTo>
                      <a:pt x="21" y="200"/>
                      <a:pt x="21" y="200"/>
                      <a:pt x="21" y="201"/>
                    </a:cubicBezTo>
                    <a:cubicBezTo>
                      <a:pt x="21" y="202"/>
                      <a:pt x="23" y="206"/>
                      <a:pt x="21" y="207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0" y="208"/>
                      <a:pt x="19" y="209"/>
                      <a:pt x="18" y="210"/>
                    </a:cubicBezTo>
                    <a:cubicBezTo>
                      <a:pt x="18" y="211"/>
                      <a:pt x="18" y="213"/>
                      <a:pt x="18" y="215"/>
                    </a:cubicBezTo>
                    <a:cubicBezTo>
                      <a:pt x="18" y="215"/>
                      <a:pt x="20" y="217"/>
                      <a:pt x="20" y="217"/>
                    </a:cubicBezTo>
                    <a:cubicBezTo>
                      <a:pt x="21" y="219"/>
                      <a:pt x="21" y="219"/>
                      <a:pt x="21" y="221"/>
                    </a:cubicBezTo>
                    <a:cubicBezTo>
                      <a:pt x="21" y="222"/>
                      <a:pt x="21" y="223"/>
                      <a:pt x="20" y="224"/>
                    </a:cubicBezTo>
                    <a:cubicBezTo>
                      <a:pt x="20" y="226"/>
                      <a:pt x="22" y="227"/>
                      <a:pt x="21" y="229"/>
                    </a:cubicBezTo>
                    <a:cubicBezTo>
                      <a:pt x="21" y="229"/>
                      <a:pt x="22" y="229"/>
                      <a:pt x="22" y="229"/>
                    </a:cubicBezTo>
                    <a:cubicBezTo>
                      <a:pt x="23" y="231"/>
                      <a:pt x="20" y="232"/>
                      <a:pt x="20" y="234"/>
                    </a:cubicBezTo>
                    <a:cubicBezTo>
                      <a:pt x="20" y="234"/>
                      <a:pt x="20" y="234"/>
                      <a:pt x="20" y="234"/>
                    </a:cubicBezTo>
                    <a:cubicBezTo>
                      <a:pt x="20" y="234"/>
                      <a:pt x="23" y="238"/>
                      <a:pt x="21" y="236"/>
                    </a:cubicBezTo>
                    <a:cubicBezTo>
                      <a:pt x="20" y="238"/>
                      <a:pt x="18" y="240"/>
                      <a:pt x="17" y="242"/>
                    </a:cubicBezTo>
                    <a:cubicBezTo>
                      <a:pt x="15" y="244"/>
                      <a:pt x="15" y="247"/>
                      <a:pt x="14" y="250"/>
                    </a:cubicBezTo>
                    <a:cubicBezTo>
                      <a:pt x="11" y="254"/>
                      <a:pt x="7" y="254"/>
                      <a:pt x="9" y="259"/>
                    </a:cubicBezTo>
                    <a:cubicBezTo>
                      <a:pt x="10" y="261"/>
                      <a:pt x="12" y="263"/>
                      <a:pt x="13" y="266"/>
                    </a:cubicBezTo>
                    <a:cubicBezTo>
                      <a:pt x="16" y="260"/>
                      <a:pt x="25" y="261"/>
                      <a:pt x="31" y="260"/>
                    </a:cubicBezTo>
                    <a:cubicBezTo>
                      <a:pt x="35" y="260"/>
                      <a:pt x="38" y="260"/>
                      <a:pt x="41" y="260"/>
                    </a:cubicBezTo>
                    <a:cubicBezTo>
                      <a:pt x="44" y="260"/>
                      <a:pt x="45" y="259"/>
                      <a:pt x="48" y="259"/>
                    </a:cubicBezTo>
                    <a:cubicBezTo>
                      <a:pt x="57" y="258"/>
                      <a:pt x="68" y="265"/>
                      <a:pt x="76" y="270"/>
                    </a:cubicBezTo>
                    <a:cubicBezTo>
                      <a:pt x="80" y="272"/>
                      <a:pt x="84" y="273"/>
                      <a:pt x="88" y="275"/>
                    </a:cubicBezTo>
                    <a:cubicBezTo>
                      <a:pt x="93" y="277"/>
                      <a:pt x="100" y="277"/>
                      <a:pt x="105" y="278"/>
                    </a:cubicBezTo>
                    <a:cubicBezTo>
                      <a:pt x="111" y="280"/>
                      <a:pt x="113" y="274"/>
                      <a:pt x="119" y="274"/>
                    </a:cubicBezTo>
                    <a:cubicBezTo>
                      <a:pt x="120" y="274"/>
                      <a:pt x="121" y="275"/>
                      <a:pt x="122" y="274"/>
                    </a:cubicBezTo>
                    <a:cubicBezTo>
                      <a:pt x="123" y="274"/>
                      <a:pt x="122" y="274"/>
                      <a:pt x="122" y="274"/>
                    </a:cubicBezTo>
                    <a:cubicBezTo>
                      <a:pt x="123" y="273"/>
                      <a:pt x="120" y="274"/>
                      <a:pt x="122" y="273"/>
                    </a:cubicBezTo>
                    <a:cubicBezTo>
                      <a:pt x="123" y="272"/>
                      <a:pt x="124" y="272"/>
                      <a:pt x="125" y="272"/>
                    </a:cubicBezTo>
                    <a:cubicBezTo>
                      <a:pt x="124" y="270"/>
                      <a:pt x="122" y="272"/>
                      <a:pt x="119" y="272"/>
                    </a:cubicBezTo>
                    <a:cubicBezTo>
                      <a:pt x="119" y="272"/>
                      <a:pt x="119" y="272"/>
                      <a:pt x="120" y="272"/>
                    </a:cubicBezTo>
                    <a:cubicBezTo>
                      <a:pt x="119" y="272"/>
                      <a:pt x="117" y="269"/>
                      <a:pt x="117" y="267"/>
                    </a:cubicBezTo>
                    <a:cubicBezTo>
                      <a:pt x="118" y="265"/>
                      <a:pt x="121" y="266"/>
                      <a:pt x="117" y="265"/>
                    </a:cubicBezTo>
                    <a:cubicBezTo>
                      <a:pt x="116" y="265"/>
                      <a:pt x="114" y="265"/>
                      <a:pt x="113" y="263"/>
                    </a:cubicBezTo>
                    <a:cubicBezTo>
                      <a:pt x="112" y="260"/>
                      <a:pt x="114" y="261"/>
                      <a:pt x="115" y="262"/>
                    </a:cubicBezTo>
                    <a:cubicBezTo>
                      <a:pt x="115" y="261"/>
                      <a:pt x="115" y="260"/>
                      <a:pt x="116" y="261"/>
                    </a:cubicBezTo>
                    <a:cubicBezTo>
                      <a:pt x="116" y="260"/>
                      <a:pt x="117" y="259"/>
                      <a:pt x="118" y="261"/>
                    </a:cubicBezTo>
                    <a:cubicBezTo>
                      <a:pt x="118" y="262"/>
                      <a:pt x="117" y="263"/>
                      <a:pt x="116" y="264"/>
                    </a:cubicBezTo>
                    <a:cubicBezTo>
                      <a:pt x="118" y="263"/>
                      <a:pt x="119" y="261"/>
                      <a:pt x="121" y="261"/>
                    </a:cubicBezTo>
                    <a:cubicBezTo>
                      <a:pt x="122" y="260"/>
                      <a:pt x="124" y="259"/>
                      <a:pt x="125" y="258"/>
                    </a:cubicBezTo>
                    <a:cubicBezTo>
                      <a:pt x="126" y="258"/>
                      <a:pt x="126" y="258"/>
                      <a:pt x="127" y="257"/>
                    </a:cubicBezTo>
                    <a:cubicBezTo>
                      <a:pt x="127" y="257"/>
                      <a:pt x="126" y="256"/>
                      <a:pt x="127" y="255"/>
                    </a:cubicBezTo>
                    <a:cubicBezTo>
                      <a:pt x="129" y="253"/>
                      <a:pt x="130" y="256"/>
                      <a:pt x="128" y="255"/>
                    </a:cubicBezTo>
                    <a:cubicBezTo>
                      <a:pt x="130" y="258"/>
                      <a:pt x="132" y="253"/>
                      <a:pt x="135" y="255"/>
                    </a:cubicBezTo>
                    <a:cubicBezTo>
                      <a:pt x="136" y="255"/>
                      <a:pt x="137" y="256"/>
                      <a:pt x="136" y="258"/>
                    </a:cubicBezTo>
                    <a:cubicBezTo>
                      <a:pt x="136" y="260"/>
                      <a:pt x="134" y="259"/>
                      <a:pt x="135" y="257"/>
                    </a:cubicBezTo>
                    <a:cubicBezTo>
                      <a:pt x="134" y="258"/>
                      <a:pt x="133" y="260"/>
                      <a:pt x="133" y="262"/>
                    </a:cubicBezTo>
                    <a:cubicBezTo>
                      <a:pt x="136" y="261"/>
                      <a:pt x="133" y="264"/>
                      <a:pt x="133" y="264"/>
                    </a:cubicBezTo>
                    <a:cubicBezTo>
                      <a:pt x="136" y="265"/>
                      <a:pt x="138" y="262"/>
                      <a:pt x="141" y="261"/>
                    </a:cubicBezTo>
                    <a:cubicBezTo>
                      <a:pt x="142" y="261"/>
                      <a:pt x="149" y="263"/>
                      <a:pt x="149" y="260"/>
                    </a:cubicBezTo>
                    <a:cubicBezTo>
                      <a:pt x="150" y="260"/>
                      <a:pt x="151" y="260"/>
                      <a:pt x="151" y="261"/>
                    </a:cubicBezTo>
                    <a:cubicBezTo>
                      <a:pt x="150" y="262"/>
                      <a:pt x="150" y="261"/>
                      <a:pt x="149" y="262"/>
                    </a:cubicBezTo>
                    <a:cubicBezTo>
                      <a:pt x="148" y="262"/>
                      <a:pt x="149" y="264"/>
                      <a:pt x="149" y="265"/>
                    </a:cubicBezTo>
                    <a:cubicBezTo>
                      <a:pt x="148" y="267"/>
                      <a:pt x="149" y="269"/>
                      <a:pt x="147" y="270"/>
                    </a:cubicBezTo>
                    <a:cubicBezTo>
                      <a:pt x="150" y="272"/>
                      <a:pt x="152" y="268"/>
                      <a:pt x="153" y="272"/>
                    </a:cubicBezTo>
                    <a:cubicBezTo>
                      <a:pt x="154" y="275"/>
                      <a:pt x="155" y="277"/>
                      <a:pt x="153" y="280"/>
                    </a:cubicBezTo>
                    <a:cubicBezTo>
                      <a:pt x="154" y="279"/>
                      <a:pt x="161" y="276"/>
                      <a:pt x="161" y="277"/>
                    </a:cubicBezTo>
                    <a:cubicBezTo>
                      <a:pt x="162" y="279"/>
                      <a:pt x="159" y="280"/>
                      <a:pt x="163" y="280"/>
                    </a:cubicBezTo>
                    <a:cubicBezTo>
                      <a:pt x="163" y="280"/>
                      <a:pt x="165" y="280"/>
                      <a:pt x="165" y="280"/>
                    </a:cubicBezTo>
                    <a:cubicBezTo>
                      <a:pt x="166" y="281"/>
                      <a:pt x="164" y="281"/>
                      <a:pt x="166" y="282"/>
                    </a:cubicBezTo>
                    <a:cubicBezTo>
                      <a:pt x="168" y="283"/>
                      <a:pt x="168" y="280"/>
                      <a:pt x="170" y="280"/>
                    </a:cubicBezTo>
                    <a:cubicBezTo>
                      <a:pt x="171" y="281"/>
                      <a:pt x="170" y="283"/>
                      <a:pt x="171" y="284"/>
                    </a:cubicBezTo>
                    <a:cubicBezTo>
                      <a:pt x="172" y="287"/>
                      <a:pt x="174" y="286"/>
                      <a:pt x="173" y="289"/>
                    </a:cubicBezTo>
                    <a:cubicBezTo>
                      <a:pt x="175" y="289"/>
                      <a:pt x="174" y="291"/>
                      <a:pt x="175" y="292"/>
                    </a:cubicBezTo>
                    <a:cubicBezTo>
                      <a:pt x="176" y="292"/>
                      <a:pt x="177" y="293"/>
                      <a:pt x="177" y="294"/>
                    </a:cubicBezTo>
                    <a:cubicBezTo>
                      <a:pt x="179" y="295"/>
                      <a:pt x="179" y="299"/>
                      <a:pt x="181" y="297"/>
                    </a:cubicBezTo>
                    <a:cubicBezTo>
                      <a:pt x="181" y="295"/>
                      <a:pt x="181" y="291"/>
                      <a:pt x="184" y="293"/>
                    </a:cubicBezTo>
                    <a:cubicBezTo>
                      <a:pt x="187" y="295"/>
                      <a:pt x="182" y="294"/>
                      <a:pt x="183" y="297"/>
                    </a:cubicBezTo>
                    <a:cubicBezTo>
                      <a:pt x="185" y="297"/>
                      <a:pt x="186" y="296"/>
                      <a:pt x="187" y="295"/>
                    </a:cubicBezTo>
                    <a:cubicBezTo>
                      <a:pt x="187" y="295"/>
                      <a:pt x="187" y="295"/>
                      <a:pt x="187" y="295"/>
                    </a:cubicBezTo>
                    <a:cubicBezTo>
                      <a:pt x="189" y="294"/>
                      <a:pt x="190" y="294"/>
                      <a:pt x="191" y="296"/>
                    </a:cubicBezTo>
                    <a:cubicBezTo>
                      <a:pt x="191" y="297"/>
                      <a:pt x="191" y="297"/>
                      <a:pt x="191" y="298"/>
                    </a:cubicBezTo>
                    <a:cubicBezTo>
                      <a:pt x="191" y="297"/>
                      <a:pt x="192" y="298"/>
                      <a:pt x="193" y="297"/>
                    </a:cubicBezTo>
                    <a:cubicBezTo>
                      <a:pt x="193" y="299"/>
                      <a:pt x="192" y="299"/>
                      <a:pt x="191" y="299"/>
                    </a:cubicBezTo>
                    <a:cubicBezTo>
                      <a:pt x="191" y="299"/>
                      <a:pt x="191" y="300"/>
                      <a:pt x="191" y="300"/>
                    </a:cubicBezTo>
                    <a:cubicBezTo>
                      <a:pt x="191" y="300"/>
                      <a:pt x="191" y="300"/>
                      <a:pt x="192" y="300"/>
                    </a:cubicBezTo>
                    <a:cubicBezTo>
                      <a:pt x="192" y="300"/>
                      <a:pt x="192" y="300"/>
                      <a:pt x="191" y="301"/>
                    </a:cubicBezTo>
                    <a:cubicBezTo>
                      <a:pt x="192" y="301"/>
                      <a:pt x="192" y="300"/>
                      <a:pt x="193" y="300"/>
                    </a:cubicBezTo>
                    <a:cubicBezTo>
                      <a:pt x="193" y="300"/>
                      <a:pt x="193" y="300"/>
                      <a:pt x="194" y="300"/>
                    </a:cubicBezTo>
                    <a:cubicBezTo>
                      <a:pt x="194" y="301"/>
                      <a:pt x="194" y="301"/>
                      <a:pt x="194" y="301"/>
                    </a:cubicBezTo>
                    <a:cubicBezTo>
                      <a:pt x="194" y="301"/>
                      <a:pt x="194" y="301"/>
                      <a:pt x="194" y="301"/>
                    </a:cubicBezTo>
                    <a:cubicBezTo>
                      <a:pt x="195" y="301"/>
                      <a:pt x="194" y="301"/>
                      <a:pt x="195" y="301"/>
                    </a:cubicBezTo>
                    <a:cubicBezTo>
                      <a:pt x="195" y="301"/>
                      <a:pt x="195" y="301"/>
                      <a:pt x="195" y="301"/>
                    </a:cubicBezTo>
                    <a:cubicBezTo>
                      <a:pt x="196" y="302"/>
                      <a:pt x="198" y="298"/>
                      <a:pt x="196" y="302"/>
                    </a:cubicBezTo>
                    <a:cubicBezTo>
                      <a:pt x="197" y="302"/>
                      <a:pt x="197" y="302"/>
                      <a:pt x="198" y="302"/>
                    </a:cubicBezTo>
                    <a:cubicBezTo>
                      <a:pt x="198" y="303"/>
                      <a:pt x="200" y="303"/>
                      <a:pt x="198" y="304"/>
                    </a:cubicBezTo>
                    <a:cubicBezTo>
                      <a:pt x="197" y="305"/>
                      <a:pt x="196" y="305"/>
                      <a:pt x="198" y="303"/>
                    </a:cubicBezTo>
                    <a:cubicBezTo>
                      <a:pt x="196" y="303"/>
                      <a:pt x="196" y="303"/>
                      <a:pt x="196" y="304"/>
                    </a:cubicBezTo>
                    <a:cubicBezTo>
                      <a:pt x="195" y="305"/>
                      <a:pt x="194" y="306"/>
                      <a:pt x="195" y="304"/>
                    </a:cubicBezTo>
                    <a:cubicBezTo>
                      <a:pt x="194" y="304"/>
                      <a:pt x="191" y="305"/>
                      <a:pt x="191" y="307"/>
                    </a:cubicBezTo>
                    <a:cubicBezTo>
                      <a:pt x="190" y="308"/>
                      <a:pt x="190" y="308"/>
                      <a:pt x="191" y="309"/>
                    </a:cubicBezTo>
                    <a:cubicBezTo>
                      <a:pt x="192" y="310"/>
                      <a:pt x="194" y="309"/>
                      <a:pt x="193" y="310"/>
                    </a:cubicBezTo>
                    <a:cubicBezTo>
                      <a:pt x="193" y="312"/>
                      <a:pt x="195" y="312"/>
                      <a:pt x="194" y="310"/>
                    </a:cubicBezTo>
                    <a:cubicBezTo>
                      <a:pt x="198" y="311"/>
                      <a:pt x="195" y="307"/>
                      <a:pt x="196" y="306"/>
                    </a:cubicBezTo>
                    <a:cubicBezTo>
                      <a:pt x="196" y="309"/>
                      <a:pt x="202" y="309"/>
                      <a:pt x="199" y="310"/>
                    </a:cubicBezTo>
                    <a:cubicBezTo>
                      <a:pt x="198" y="309"/>
                      <a:pt x="198" y="310"/>
                      <a:pt x="198" y="312"/>
                    </a:cubicBezTo>
                    <a:cubicBezTo>
                      <a:pt x="200" y="310"/>
                      <a:pt x="199" y="312"/>
                      <a:pt x="201" y="313"/>
                    </a:cubicBezTo>
                    <a:cubicBezTo>
                      <a:pt x="201" y="312"/>
                      <a:pt x="201" y="312"/>
                      <a:pt x="201" y="311"/>
                    </a:cubicBezTo>
                    <a:cubicBezTo>
                      <a:pt x="203" y="314"/>
                      <a:pt x="204" y="307"/>
                      <a:pt x="205" y="309"/>
                    </a:cubicBezTo>
                    <a:cubicBezTo>
                      <a:pt x="206" y="310"/>
                      <a:pt x="204" y="310"/>
                      <a:pt x="204" y="311"/>
                    </a:cubicBezTo>
                    <a:cubicBezTo>
                      <a:pt x="203" y="312"/>
                      <a:pt x="204" y="312"/>
                      <a:pt x="205" y="311"/>
                    </a:cubicBezTo>
                    <a:cubicBezTo>
                      <a:pt x="205" y="311"/>
                      <a:pt x="205" y="311"/>
                      <a:pt x="205" y="311"/>
                    </a:cubicBezTo>
                    <a:cubicBezTo>
                      <a:pt x="205" y="311"/>
                      <a:pt x="205" y="311"/>
                      <a:pt x="206" y="310"/>
                    </a:cubicBezTo>
                    <a:cubicBezTo>
                      <a:pt x="208" y="312"/>
                      <a:pt x="205" y="305"/>
                      <a:pt x="205" y="309"/>
                    </a:cubicBezTo>
                    <a:cubicBezTo>
                      <a:pt x="205" y="308"/>
                      <a:pt x="205" y="307"/>
                      <a:pt x="205" y="306"/>
                    </a:cubicBezTo>
                    <a:cubicBezTo>
                      <a:pt x="205" y="305"/>
                      <a:pt x="204" y="305"/>
                      <a:pt x="206" y="307"/>
                    </a:cubicBezTo>
                    <a:cubicBezTo>
                      <a:pt x="207" y="308"/>
                      <a:pt x="207" y="309"/>
                      <a:pt x="208" y="311"/>
                    </a:cubicBezTo>
                    <a:cubicBezTo>
                      <a:pt x="209" y="309"/>
                      <a:pt x="207" y="307"/>
                      <a:pt x="207" y="305"/>
                    </a:cubicBezTo>
                    <a:cubicBezTo>
                      <a:pt x="208" y="306"/>
                      <a:pt x="208" y="307"/>
                      <a:pt x="209" y="308"/>
                    </a:cubicBezTo>
                    <a:cubicBezTo>
                      <a:pt x="209" y="307"/>
                      <a:pt x="208" y="305"/>
                      <a:pt x="207" y="304"/>
                    </a:cubicBezTo>
                    <a:cubicBezTo>
                      <a:pt x="208" y="305"/>
                      <a:pt x="208" y="305"/>
                      <a:pt x="209" y="306"/>
                    </a:cubicBezTo>
                    <a:cubicBezTo>
                      <a:pt x="208" y="304"/>
                      <a:pt x="205" y="301"/>
                      <a:pt x="206" y="299"/>
                    </a:cubicBezTo>
                    <a:cubicBezTo>
                      <a:pt x="206" y="300"/>
                      <a:pt x="208" y="300"/>
                      <a:pt x="208" y="301"/>
                    </a:cubicBezTo>
                    <a:cubicBezTo>
                      <a:pt x="209" y="302"/>
                      <a:pt x="208" y="303"/>
                      <a:pt x="209" y="305"/>
                    </a:cubicBezTo>
                    <a:cubicBezTo>
                      <a:pt x="209" y="304"/>
                      <a:pt x="209" y="302"/>
                      <a:pt x="209" y="301"/>
                    </a:cubicBezTo>
                    <a:cubicBezTo>
                      <a:pt x="210" y="302"/>
                      <a:pt x="210" y="304"/>
                      <a:pt x="211" y="305"/>
                    </a:cubicBezTo>
                    <a:cubicBezTo>
                      <a:pt x="211" y="304"/>
                      <a:pt x="211" y="304"/>
                      <a:pt x="211" y="303"/>
                    </a:cubicBezTo>
                    <a:cubicBezTo>
                      <a:pt x="213" y="305"/>
                      <a:pt x="211" y="303"/>
                      <a:pt x="210" y="302"/>
                    </a:cubicBezTo>
                    <a:cubicBezTo>
                      <a:pt x="210" y="302"/>
                      <a:pt x="208" y="301"/>
                      <a:pt x="209" y="301"/>
                    </a:cubicBezTo>
                    <a:cubicBezTo>
                      <a:pt x="210" y="300"/>
                      <a:pt x="211" y="302"/>
                      <a:pt x="211" y="302"/>
                    </a:cubicBezTo>
                    <a:cubicBezTo>
                      <a:pt x="211" y="302"/>
                      <a:pt x="213" y="300"/>
                      <a:pt x="212" y="299"/>
                    </a:cubicBezTo>
                    <a:cubicBezTo>
                      <a:pt x="211" y="298"/>
                      <a:pt x="209" y="299"/>
                      <a:pt x="210" y="296"/>
                    </a:cubicBezTo>
                    <a:cubicBezTo>
                      <a:pt x="210" y="297"/>
                      <a:pt x="211" y="297"/>
                      <a:pt x="211" y="298"/>
                    </a:cubicBezTo>
                    <a:cubicBezTo>
                      <a:pt x="211" y="297"/>
                      <a:pt x="211" y="295"/>
                      <a:pt x="213" y="296"/>
                    </a:cubicBezTo>
                    <a:cubicBezTo>
                      <a:pt x="211" y="298"/>
                      <a:pt x="214" y="299"/>
                      <a:pt x="215" y="298"/>
                    </a:cubicBezTo>
                    <a:cubicBezTo>
                      <a:pt x="215" y="298"/>
                      <a:pt x="215" y="298"/>
                      <a:pt x="215" y="299"/>
                    </a:cubicBezTo>
                    <a:cubicBezTo>
                      <a:pt x="215" y="299"/>
                      <a:pt x="216" y="299"/>
                      <a:pt x="216" y="299"/>
                    </a:cubicBezTo>
                    <a:cubicBezTo>
                      <a:pt x="215" y="298"/>
                      <a:pt x="215" y="297"/>
                      <a:pt x="216" y="297"/>
                    </a:cubicBezTo>
                    <a:cubicBezTo>
                      <a:pt x="216" y="296"/>
                      <a:pt x="215" y="294"/>
                      <a:pt x="216" y="293"/>
                    </a:cubicBezTo>
                    <a:cubicBezTo>
                      <a:pt x="216" y="293"/>
                      <a:pt x="215" y="293"/>
                      <a:pt x="217" y="293"/>
                    </a:cubicBezTo>
                    <a:cubicBezTo>
                      <a:pt x="216" y="293"/>
                      <a:pt x="218" y="294"/>
                      <a:pt x="218" y="294"/>
                    </a:cubicBezTo>
                    <a:cubicBezTo>
                      <a:pt x="218" y="295"/>
                      <a:pt x="217" y="297"/>
                      <a:pt x="217" y="298"/>
                    </a:cubicBezTo>
                    <a:cubicBezTo>
                      <a:pt x="218" y="299"/>
                      <a:pt x="220" y="297"/>
                      <a:pt x="220" y="296"/>
                    </a:cubicBezTo>
                    <a:cubicBezTo>
                      <a:pt x="220" y="295"/>
                      <a:pt x="218" y="292"/>
                      <a:pt x="221" y="293"/>
                    </a:cubicBezTo>
                    <a:cubicBezTo>
                      <a:pt x="222" y="293"/>
                      <a:pt x="220" y="296"/>
                      <a:pt x="222" y="296"/>
                    </a:cubicBezTo>
                    <a:cubicBezTo>
                      <a:pt x="223" y="295"/>
                      <a:pt x="223" y="301"/>
                      <a:pt x="224" y="302"/>
                    </a:cubicBezTo>
                    <a:cubicBezTo>
                      <a:pt x="224" y="301"/>
                      <a:pt x="224" y="301"/>
                      <a:pt x="224" y="300"/>
                    </a:cubicBezTo>
                    <a:cubicBezTo>
                      <a:pt x="225" y="299"/>
                      <a:pt x="224" y="297"/>
                      <a:pt x="227" y="297"/>
                    </a:cubicBezTo>
                    <a:cubicBezTo>
                      <a:pt x="228" y="297"/>
                      <a:pt x="226" y="298"/>
                      <a:pt x="226" y="298"/>
                    </a:cubicBezTo>
                    <a:cubicBezTo>
                      <a:pt x="227" y="299"/>
                      <a:pt x="227" y="299"/>
                      <a:pt x="228" y="298"/>
                    </a:cubicBezTo>
                    <a:cubicBezTo>
                      <a:pt x="227" y="299"/>
                      <a:pt x="228" y="299"/>
                      <a:pt x="228" y="300"/>
                    </a:cubicBezTo>
                    <a:cubicBezTo>
                      <a:pt x="228" y="300"/>
                      <a:pt x="228" y="299"/>
                      <a:pt x="228" y="299"/>
                    </a:cubicBezTo>
                    <a:cubicBezTo>
                      <a:pt x="228" y="300"/>
                      <a:pt x="229" y="300"/>
                      <a:pt x="229" y="301"/>
                    </a:cubicBezTo>
                    <a:cubicBezTo>
                      <a:pt x="229" y="300"/>
                      <a:pt x="229" y="300"/>
                      <a:pt x="229" y="299"/>
                    </a:cubicBezTo>
                    <a:cubicBezTo>
                      <a:pt x="230" y="300"/>
                      <a:pt x="229" y="302"/>
                      <a:pt x="230" y="303"/>
                    </a:cubicBezTo>
                    <a:cubicBezTo>
                      <a:pt x="231" y="302"/>
                      <a:pt x="229" y="300"/>
                      <a:pt x="231" y="300"/>
                    </a:cubicBezTo>
                    <a:cubicBezTo>
                      <a:pt x="232" y="300"/>
                      <a:pt x="232" y="302"/>
                      <a:pt x="232" y="303"/>
                    </a:cubicBezTo>
                    <a:cubicBezTo>
                      <a:pt x="234" y="300"/>
                      <a:pt x="232" y="304"/>
                      <a:pt x="232" y="304"/>
                    </a:cubicBezTo>
                    <a:cubicBezTo>
                      <a:pt x="231" y="304"/>
                      <a:pt x="231" y="304"/>
                      <a:pt x="232" y="305"/>
                    </a:cubicBezTo>
                    <a:cubicBezTo>
                      <a:pt x="232" y="305"/>
                      <a:pt x="232" y="306"/>
                      <a:pt x="232" y="307"/>
                    </a:cubicBezTo>
                    <a:cubicBezTo>
                      <a:pt x="231" y="306"/>
                      <a:pt x="231" y="307"/>
                      <a:pt x="231" y="305"/>
                    </a:cubicBezTo>
                    <a:cubicBezTo>
                      <a:pt x="230" y="307"/>
                      <a:pt x="231" y="307"/>
                      <a:pt x="232" y="308"/>
                    </a:cubicBezTo>
                    <a:cubicBezTo>
                      <a:pt x="231" y="308"/>
                      <a:pt x="230" y="308"/>
                      <a:pt x="231" y="309"/>
                    </a:cubicBezTo>
                    <a:cubicBezTo>
                      <a:pt x="231" y="308"/>
                      <a:pt x="232" y="308"/>
                      <a:pt x="232" y="309"/>
                    </a:cubicBezTo>
                    <a:cubicBezTo>
                      <a:pt x="232" y="309"/>
                      <a:pt x="231" y="310"/>
                      <a:pt x="231" y="310"/>
                    </a:cubicBezTo>
                    <a:cubicBezTo>
                      <a:pt x="233" y="310"/>
                      <a:pt x="234" y="311"/>
                      <a:pt x="233" y="312"/>
                    </a:cubicBezTo>
                    <a:cubicBezTo>
                      <a:pt x="233" y="312"/>
                      <a:pt x="233" y="313"/>
                      <a:pt x="232" y="313"/>
                    </a:cubicBezTo>
                    <a:cubicBezTo>
                      <a:pt x="233" y="313"/>
                      <a:pt x="233" y="313"/>
                      <a:pt x="233" y="314"/>
                    </a:cubicBezTo>
                    <a:cubicBezTo>
                      <a:pt x="232" y="314"/>
                      <a:pt x="231" y="314"/>
                      <a:pt x="231" y="315"/>
                    </a:cubicBezTo>
                    <a:cubicBezTo>
                      <a:pt x="233" y="314"/>
                      <a:pt x="235" y="314"/>
                      <a:pt x="237" y="313"/>
                    </a:cubicBezTo>
                    <a:cubicBezTo>
                      <a:pt x="237" y="312"/>
                      <a:pt x="237" y="311"/>
                      <a:pt x="238" y="312"/>
                    </a:cubicBezTo>
                    <a:cubicBezTo>
                      <a:pt x="240" y="311"/>
                      <a:pt x="243" y="309"/>
                      <a:pt x="244" y="306"/>
                    </a:cubicBezTo>
                    <a:cubicBezTo>
                      <a:pt x="244" y="306"/>
                      <a:pt x="244" y="307"/>
                      <a:pt x="244" y="307"/>
                    </a:cubicBezTo>
                    <a:cubicBezTo>
                      <a:pt x="244" y="306"/>
                      <a:pt x="245" y="305"/>
                      <a:pt x="244" y="304"/>
                    </a:cubicBezTo>
                    <a:cubicBezTo>
                      <a:pt x="243" y="305"/>
                      <a:pt x="242" y="305"/>
                      <a:pt x="241" y="303"/>
                    </a:cubicBezTo>
                    <a:cubicBezTo>
                      <a:pt x="242" y="303"/>
                      <a:pt x="242" y="303"/>
                      <a:pt x="243" y="303"/>
                    </a:cubicBezTo>
                    <a:cubicBezTo>
                      <a:pt x="242" y="302"/>
                      <a:pt x="242" y="302"/>
                      <a:pt x="242" y="301"/>
                    </a:cubicBezTo>
                    <a:cubicBezTo>
                      <a:pt x="242" y="301"/>
                      <a:pt x="241" y="298"/>
                      <a:pt x="242" y="299"/>
                    </a:cubicBezTo>
                    <a:cubicBezTo>
                      <a:pt x="241" y="298"/>
                      <a:pt x="240" y="298"/>
                      <a:pt x="240" y="297"/>
                    </a:cubicBezTo>
                    <a:cubicBezTo>
                      <a:pt x="240" y="295"/>
                      <a:pt x="240" y="295"/>
                      <a:pt x="241" y="297"/>
                    </a:cubicBezTo>
                    <a:cubicBezTo>
                      <a:pt x="242" y="296"/>
                      <a:pt x="241" y="294"/>
                      <a:pt x="241" y="294"/>
                    </a:cubicBezTo>
                    <a:cubicBezTo>
                      <a:pt x="242" y="294"/>
                      <a:pt x="243" y="295"/>
                      <a:pt x="244" y="296"/>
                    </a:cubicBezTo>
                    <a:cubicBezTo>
                      <a:pt x="242" y="296"/>
                      <a:pt x="243" y="298"/>
                      <a:pt x="244" y="296"/>
                    </a:cubicBezTo>
                    <a:cubicBezTo>
                      <a:pt x="245" y="296"/>
                      <a:pt x="245" y="297"/>
                      <a:pt x="245" y="298"/>
                    </a:cubicBezTo>
                    <a:cubicBezTo>
                      <a:pt x="247" y="296"/>
                      <a:pt x="243" y="295"/>
                      <a:pt x="244" y="293"/>
                    </a:cubicBezTo>
                    <a:cubicBezTo>
                      <a:pt x="244" y="293"/>
                      <a:pt x="245" y="293"/>
                      <a:pt x="245" y="294"/>
                    </a:cubicBezTo>
                    <a:cubicBezTo>
                      <a:pt x="245" y="293"/>
                      <a:pt x="246" y="291"/>
                      <a:pt x="245" y="291"/>
                    </a:cubicBezTo>
                    <a:cubicBezTo>
                      <a:pt x="245" y="290"/>
                      <a:pt x="244" y="292"/>
                      <a:pt x="244" y="292"/>
                    </a:cubicBezTo>
                    <a:cubicBezTo>
                      <a:pt x="243" y="290"/>
                      <a:pt x="245" y="290"/>
                      <a:pt x="244" y="289"/>
                    </a:cubicBezTo>
                    <a:cubicBezTo>
                      <a:pt x="245" y="288"/>
                      <a:pt x="244" y="286"/>
                      <a:pt x="242" y="286"/>
                    </a:cubicBezTo>
                    <a:cubicBezTo>
                      <a:pt x="244" y="284"/>
                      <a:pt x="244" y="287"/>
                      <a:pt x="245" y="288"/>
                    </a:cubicBezTo>
                    <a:cubicBezTo>
                      <a:pt x="246" y="287"/>
                      <a:pt x="245" y="284"/>
                      <a:pt x="242" y="285"/>
                    </a:cubicBezTo>
                    <a:cubicBezTo>
                      <a:pt x="243" y="285"/>
                      <a:pt x="243" y="285"/>
                      <a:pt x="243" y="284"/>
                    </a:cubicBezTo>
                    <a:cubicBezTo>
                      <a:pt x="240" y="284"/>
                      <a:pt x="240" y="286"/>
                      <a:pt x="238" y="282"/>
                    </a:cubicBezTo>
                    <a:cubicBezTo>
                      <a:pt x="237" y="284"/>
                      <a:pt x="237" y="282"/>
                      <a:pt x="236" y="282"/>
                    </a:cubicBezTo>
                    <a:cubicBezTo>
                      <a:pt x="237" y="282"/>
                      <a:pt x="234" y="280"/>
                      <a:pt x="235" y="281"/>
                    </a:cubicBezTo>
                    <a:cubicBezTo>
                      <a:pt x="235" y="280"/>
                      <a:pt x="233" y="280"/>
                      <a:pt x="234" y="279"/>
                    </a:cubicBezTo>
                    <a:cubicBezTo>
                      <a:pt x="234" y="279"/>
                      <a:pt x="237" y="279"/>
                      <a:pt x="237" y="279"/>
                    </a:cubicBezTo>
                    <a:cubicBezTo>
                      <a:pt x="236" y="278"/>
                      <a:pt x="234" y="280"/>
                      <a:pt x="234" y="278"/>
                    </a:cubicBezTo>
                    <a:cubicBezTo>
                      <a:pt x="234" y="275"/>
                      <a:pt x="237" y="276"/>
                      <a:pt x="237" y="275"/>
                    </a:cubicBezTo>
                    <a:cubicBezTo>
                      <a:pt x="240" y="273"/>
                      <a:pt x="236" y="270"/>
                      <a:pt x="237" y="267"/>
                    </a:cubicBezTo>
                    <a:cubicBezTo>
                      <a:pt x="237" y="268"/>
                      <a:pt x="237" y="268"/>
                      <a:pt x="238" y="268"/>
                    </a:cubicBezTo>
                    <a:cubicBezTo>
                      <a:pt x="238" y="268"/>
                      <a:pt x="238" y="267"/>
                      <a:pt x="238" y="267"/>
                    </a:cubicBezTo>
                    <a:cubicBezTo>
                      <a:pt x="237" y="267"/>
                      <a:pt x="236" y="266"/>
                      <a:pt x="235" y="266"/>
                    </a:cubicBezTo>
                    <a:cubicBezTo>
                      <a:pt x="235" y="266"/>
                      <a:pt x="235" y="266"/>
                      <a:pt x="235" y="266"/>
                    </a:cubicBezTo>
                    <a:cubicBezTo>
                      <a:pt x="236" y="266"/>
                      <a:pt x="237" y="266"/>
                      <a:pt x="239" y="266"/>
                    </a:cubicBezTo>
                    <a:cubicBezTo>
                      <a:pt x="237" y="269"/>
                      <a:pt x="239" y="272"/>
                      <a:pt x="238" y="274"/>
                    </a:cubicBezTo>
                    <a:cubicBezTo>
                      <a:pt x="240" y="274"/>
                      <a:pt x="240" y="270"/>
                      <a:pt x="240" y="269"/>
                    </a:cubicBezTo>
                    <a:cubicBezTo>
                      <a:pt x="239" y="269"/>
                      <a:pt x="240" y="267"/>
                      <a:pt x="240" y="268"/>
                    </a:cubicBezTo>
                    <a:cubicBezTo>
                      <a:pt x="241" y="269"/>
                      <a:pt x="240" y="270"/>
                      <a:pt x="240" y="271"/>
                    </a:cubicBezTo>
                    <a:cubicBezTo>
                      <a:pt x="240" y="272"/>
                      <a:pt x="240" y="273"/>
                      <a:pt x="240" y="274"/>
                    </a:cubicBezTo>
                    <a:cubicBezTo>
                      <a:pt x="240" y="275"/>
                      <a:pt x="238" y="275"/>
                      <a:pt x="237" y="276"/>
                    </a:cubicBezTo>
                    <a:cubicBezTo>
                      <a:pt x="237" y="277"/>
                      <a:pt x="238" y="280"/>
                      <a:pt x="240" y="279"/>
                    </a:cubicBezTo>
                    <a:cubicBezTo>
                      <a:pt x="238" y="279"/>
                      <a:pt x="239" y="276"/>
                      <a:pt x="241" y="277"/>
                    </a:cubicBezTo>
                    <a:cubicBezTo>
                      <a:pt x="240" y="278"/>
                      <a:pt x="241" y="279"/>
                      <a:pt x="242" y="279"/>
                    </a:cubicBezTo>
                    <a:cubicBezTo>
                      <a:pt x="242" y="279"/>
                      <a:pt x="242" y="278"/>
                      <a:pt x="242" y="278"/>
                    </a:cubicBezTo>
                    <a:cubicBezTo>
                      <a:pt x="243" y="278"/>
                      <a:pt x="243" y="278"/>
                      <a:pt x="244" y="279"/>
                    </a:cubicBezTo>
                    <a:cubicBezTo>
                      <a:pt x="241" y="279"/>
                      <a:pt x="246" y="281"/>
                      <a:pt x="246" y="281"/>
                    </a:cubicBezTo>
                    <a:cubicBezTo>
                      <a:pt x="247" y="282"/>
                      <a:pt x="248" y="283"/>
                      <a:pt x="249" y="282"/>
                    </a:cubicBezTo>
                    <a:cubicBezTo>
                      <a:pt x="247" y="282"/>
                      <a:pt x="247" y="281"/>
                      <a:pt x="247" y="279"/>
                    </a:cubicBezTo>
                    <a:cubicBezTo>
                      <a:pt x="248" y="280"/>
                      <a:pt x="249" y="281"/>
                      <a:pt x="250" y="282"/>
                    </a:cubicBezTo>
                    <a:cubicBezTo>
                      <a:pt x="250" y="283"/>
                      <a:pt x="249" y="282"/>
                      <a:pt x="250" y="283"/>
                    </a:cubicBezTo>
                    <a:cubicBezTo>
                      <a:pt x="250" y="283"/>
                      <a:pt x="249" y="283"/>
                      <a:pt x="248" y="283"/>
                    </a:cubicBezTo>
                    <a:cubicBezTo>
                      <a:pt x="249" y="284"/>
                      <a:pt x="252" y="285"/>
                      <a:pt x="253" y="284"/>
                    </a:cubicBezTo>
                    <a:cubicBezTo>
                      <a:pt x="252" y="284"/>
                      <a:pt x="252" y="284"/>
                      <a:pt x="252" y="284"/>
                    </a:cubicBezTo>
                    <a:cubicBezTo>
                      <a:pt x="252" y="283"/>
                      <a:pt x="252" y="283"/>
                      <a:pt x="252" y="283"/>
                    </a:cubicBezTo>
                    <a:cubicBezTo>
                      <a:pt x="252" y="283"/>
                      <a:pt x="252" y="283"/>
                      <a:pt x="252" y="283"/>
                    </a:cubicBezTo>
                    <a:cubicBezTo>
                      <a:pt x="252" y="281"/>
                      <a:pt x="253" y="279"/>
                      <a:pt x="253" y="282"/>
                    </a:cubicBezTo>
                    <a:cubicBezTo>
                      <a:pt x="253" y="282"/>
                      <a:pt x="253" y="282"/>
                      <a:pt x="253" y="282"/>
                    </a:cubicBezTo>
                    <a:cubicBezTo>
                      <a:pt x="253" y="282"/>
                      <a:pt x="253" y="283"/>
                      <a:pt x="253" y="283"/>
                    </a:cubicBezTo>
                    <a:cubicBezTo>
                      <a:pt x="254" y="282"/>
                      <a:pt x="254" y="282"/>
                      <a:pt x="255" y="282"/>
                    </a:cubicBezTo>
                    <a:cubicBezTo>
                      <a:pt x="253" y="284"/>
                      <a:pt x="256" y="282"/>
                      <a:pt x="258" y="283"/>
                    </a:cubicBezTo>
                    <a:cubicBezTo>
                      <a:pt x="260" y="285"/>
                      <a:pt x="257" y="284"/>
                      <a:pt x="257" y="286"/>
                    </a:cubicBezTo>
                    <a:cubicBezTo>
                      <a:pt x="257" y="286"/>
                      <a:pt x="258" y="286"/>
                      <a:pt x="258" y="286"/>
                    </a:cubicBezTo>
                    <a:cubicBezTo>
                      <a:pt x="258" y="287"/>
                      <a:pt x="257" y="287"/>
                      <a:pt x="257" y="287"/>
                    </a:cubicBezTo>
                    <a:cubicBezTo>
                      <a:pt x="257" y="287"/>
                      <a:pt x="259" y="287"/>
                      <a:pt x="259" y="287"/>
                    </a:cubicBezTo>
                    <a:cubicBezTo>
                      <a:pt x="258" y="287"/>
                      <a:pt x="259" y="287"/>
                      <a:pt x="259" y="288"/>
                    </a:cubicBezTo>
                    <a:cubicBezTo>
                      <a:pt x="257" y="289"/>
                      <a:pt x="258" y="289"/>
                      <a:pt x="259" y="289"/>
                    </a:cubicBezTo>
                    <a:cubicBezTo>
                      <a:pt x="260" y="289"/>
                      <a:pt x="260" y="288"/>
                      <a:pt x="261" y="288"/>
                    </a:cubicBezTo>
                    <a:cubicBezTo>
                      <a:pt x="261" y="289"/>
                      <a:pt x="260" y="290"/>
                      <a:pt x="261" y="291"/>
                    </a:cubicBezTo>
                    <a:cubicBezTo>
                      <a:pt x="261" y="290"/>
                      <a:pt x="262" y="290"/>
                      <a:pt x="262" y="289"/>
                    </a:cubicBezTo>
                    <a:cubicBezTo>
                      <a:pt x="262" y="291"/>
                      <a:pt x="263" y="292"/>
                      <a:pt x="262" y="293"/>
                    </a:cubicBezTo>
                    <a:cubicBezTo>
                      <a:pt x="262" y="293"/>
                      <a:pt x="261" y="292"/>
                      <a:pt x="261" y="292"/>
                    </a:cubicBezTo>
                    <a:cubicBezTo>
                      <a:pt x="261" y="293"/>
                      <a:pt x="261" y="293"/>
                      <a:pt x="261" y="294"/>
                    </a:cubicBezTo>
                    <a:cubicBezTo>
                      <a:pt x="260" y="294"/>
                      <a:pt x="259" y="296"/>
                      <a:pt x="258" y="296"/>
                    </a:cubicBezTo>
                    <a:cubicBezTo>
                      <a:pt x="260" y="297"/>
                      <a:pt x="262" y="296"/>
                      <a:pt x="263" y="297"/>
                    </a:cubicBezTo>
                    <a:cubicBezTo>
                      <a:pt x="263" y="296"/>
                      <a:pt x="263" y="297"/>
                      <a:pt x="263" y="296"/>
                    </a:cubicBezTo>
                    <a:cubicBezTo>
                      <a:pt x="264" y="296"/>
                      <a:pt x="267" y="299"/>
                      <a:pt x="267" y="296"/>
                    </a:cubicBezTo>
                    <a:cubicBezTo>
                      <a:pt x="267" y="297"/>
                      <a:pt x="267" y="297"/>
                      <a:pt x="268" y="297"/>
                    </a:cubicBezTo>
                    <a:cubicBezTo>
                      <a:pt x="269" y="295"/>
                      <a:pt x="273" y="295"/>
                      <a:pt x="270" y="293"/>
                    </a:cubicBezTo>
                    <a:cubicBezTo>
                      <a:pt x="270" y="293"/>
                      <a:pt x="270" y="293"/>
                      <a:pt x="270" y="294"/>
                    </a:cubicBezTo>
                    <a:cubicBezTo>
                      <a:pt x="270" y="293"/>
                      <a:pt x="269" y="292"/>
                      <a:pt x="269" y="292"/>
                    </a:cubicBezTo>
                    <a:cubicBezTo>
                      <a:pt x="269" y="292"/>
                      <a:pt x="269" y="292"/>
                      <a:pt x="269" y="292"/>
                    </a:cubicBezTo>
                    <a:cubicBezTo>
                      <a:pt x="268" y="292"/>
                      <a:pt x="268" y="291"/>
                      <a:pt x="269" y="290"/>
                    </a:cubicBezTo>
                    <a:cubicBezTo>
                      <a:pt x="269" y="291"/>
                      <a:pt x="270" y="291"/>
                      <a:pt x="270" y="292"/>
                    </a:cubicBezTo>
                    <a:cubicBezTo>
                      <a:pt x="270" y="291"/>
                      <a:pt x="269" y="289"/>
                      <a:pt x="269" y="288"/>
                    </a:cubicBezTo>
                    <a:cubicBezTo>
                      <a:pt x="269" y="290"/>
                      <a:pt x="268" y="291"/>
                      <a:pt x="268" y="288"/>
                    </a:cubicBezTo>
                    <a:cubicBezTo>
                      <a:pt x="268" y="287"/>
                      <a:pt x="266" y="286"/>
                      <a:pt x="266" y="284"/>
                    </a:cubicBezTo>
                    <a:cubicBezTo>
                      <a:pt x="265" y="285"/>
                      <a:pt x="265" y="285"/>
                      <a:pt x="265" y="284"/>
                    </a:cubicBezTo>
                    <a:cubicBezTo>
                      <a:pt x="265" y="284"/>
                      <a:pt x="264" y="285"/>
                      <a:pt x="264" y="285"/>
                    </a:cubicBezTo>
                    <a:cubicBezTo>
                      <a:pt x="264" y="284"/>
                      <a:pt x="264" y="283"/>
                      <a:pt x="265" y="284"/>
                    </a:cubicBezTo>
                    <a:cubicBezTo>
                      <a:pt x="265" y="283"/>
                      <a:pt x="265" y="283"/>
                      <a:pt x="266" y="283"/>
                    </a:cubicBezTo>
                    <a:cubicBezTo>
                      <a:pt x="267" y="284"/>
                      <a:pt x="267" y="286"/>
                      <a:pt x="269" y="287"/>
                    </a:cubicBezTo>
                    <a:cubicBezTo>
                      <a:pt x="269" y="287"/>
                      <a:pt x="268" y="287"/>
                      <a:pt x="268" y="287"/>
                    </a:cubicBezTo>
                    <a:cubicBezTo>
                      <a:pt x="270" y="289"/>
                      <a:pt x="272" y="290"/>
                      <a:pt x="271" y="293"/>
                    </a:cubicBezTo>
                    <a:cubicBezTo>
                      <a:pt x="271" y="294"/>
                      <a:pt x="272" y="295"/>
                      <a:pt x="271" y="296"/>
                    </a:cubicBezTo>
                    <a:cubicBezTo>
                      <a:pt x="271" y="296"/>
                      <a:pt x="270" y="296"/>
                      <a:pt x="270" y="297"/>
                    </a:cubicBezTo>
                    <a:cubicBezTo>
                      <a:pt x="269" y="299"/>
                      <a:pt x="271" y="297"/>
                      <a:pt x="271" y="299"/>
                    </a:cubicBezTo>
                    <a:cubicBezTo>
                      <a:pt x="270" y="299"/>
                      <a:pt x="270" y="299"/>
                      <a:pt x="271" y="300"/>
                    </a:cubicBezTo>
                    <a:cubicBezTo>
                      <a:pt x="270" y="300"/>
                      <a:pt x="269" y="299"/>
                      <a:pt x="268" y="298"/>
                    </a:cubicBezTo>
                    <a:cubicBezTo>
                      <a:pt x="269" y="299"/>
                      <a:pt x="273" y="303"/>
                      <a:pt x="274" y="301"/>
                    </a:cubicBezTo>
                    <a:cubicBezTo>
                      <a:pt x="275" y="302"/>
                      <a:pt x="277" y="303"/>
                      <a:pt x="278" y="304"/>
                    </a:cubicBezTo>
                    <a:cubicBezTo>
                      <a:pt x="278" y="303"/>
                      <a:pt x="278" y="303"/>
                      <a:pt x="278" y="303"/>
                    </a:cubicBezTo>
                    <a:cubicBezTo>
                      <a:pt x="276" y="303"/>
                      <a:pt x="278" y="300"/>
                      <a:pt x="279" y="302"/>
                    </a:cubicBezTo>
                    <a:cubicBezTo>
                      <a:pt x="279" y="301"/>
                      <a:pt x="281" y="300"/>
                      <a:pt x="280" y="302"/>
                    </a:cubicBezTo>
                    <a:cubicBezTo>
                      <a:pt x="280" y="302"/>
                      <a:pt x="280" y="302"/>
                      <a:pt x="280" y="302"/>
                    </a:cubicBezTo>
                    <a:cubicBezTo>
                      <a:pt x="278" y="303"/>
                      <a:pt x="281" y="308"/>
                      <a:pt x="283" y="310"/>
                    </a:cubicBezTo>
                    <a:cubicBezTo>
                      <a:pt x="283" y="310"/>
                      <a:pt x="283" y="310"/>
                      <a:pt x="284" y="310"/>
                    </a:cubicBezTo>
                    <a:cubicBezTo>
                      <a:pt x="285" y="309"/>
                      <a:pt x="284" y="311"/>
                      <a:pt x="284" y="310"/>
                    </a:cubicBezTo>
                    <a:cubicBezTo>
                      <a:pt x="284" y="312"/>
                      <a:pt x="283" y="313"/>
                      <a:pt x="284" y="314"/>
                    </a:cubicBezTo>
                    <a:cubicBezTo>
                      <a:pt x="284" y="314"/>
                      <a:pt x="284" y="314"/>
                      <a:pt x="284" y="314"/>
                    </a:cubicBezTo>
                    <a:cubicBezTo>
                      <a:pt x="286" y="315"/>
                      <a:pt x="286" y="312"/>
                      <a:pt x="287" y="311"/>
                    </a:cubicBezTo>
                    <a:cubicBezTo>
                      <a:pt x="287" y="312"/>
                      <a:pt x="286" y="313"/>
                      <a:pt x="285" y="314"/>
                    </a:cubicBezTo>
                    <a:cubicBezTo>
                      <a:pt x="286" y="315"/>
                      <a:pt x="286" y="315"/>
                      <a:pt x="287" y="315"/>
                    </a:cubicBezTo>
                    <a:cubicBezTo>
                      <a:pt x="286" y="314"/>
                      <a:pt x="287" y="313"/>
                      <a:pt x="287" y="312"/>
                    </a:cubicBezTo>
                    <a:cubicBezTo>
                      <a:pt x="288" y="313"/>
                      <a:pt x="287" y="314"/>
                      <a:pt x="287" y="315"/>
                    </a:cubicBezTo>
                    <a:cubicBezTo>
                      <a:pt x="288" y="314"/>
                      <a:pt x="288" y="313"/>
                      <a:pt x="289" y="312"/>
                    </a:cubicBezTo>
                    <a:cubicBezTo>
                      <a:pt x="289" y="311"/>
                      <a:pt x="288" y="308"/>
                      <a:pt x="289" y="308"/>
                    </a:cubicBezTo>
                    <a:cubicBezTo>
                      <a:pt x="289" y="308"/>
                      <a:pt x="288" y="307"/>
                      <a:pt x="288" y="307"/>
                    </a:cubicBezTo>
                    <a:cubicBezTo>
                      <a:pt x="290" y="307"/>
                      <a:pt x="290" y="310"/>
                      <a:pt x="289" y="312"/>
                    </a:cubicBezTo>
                    <a:cubicBezTo>
                      <a:pt x="291" y="312"/>
                      <a:pt x="290" y="310"/>
                      <a:pt x="290" y="309"/>
                    </a:cubicBezTo>
                    <a:cubicBezTo>
                      <a:pt x="291" y="308"/>
                      <a:pt x="293" y="310"/>
                      <a:pt x="292" y="311"/>
                    </a:cubicBezTo>
                    <a:cubicBezTo>
                      <a:pt x="291" y="311"/>
                      <a:pt x="291" y="311"/>
                      <a:pt x="291" y="311"/>
                    </a:cubicBezTo>
                    <a:cubicBezTo>
                      <a:pt x="291" y="311"/>
                      <a:pt x="291" y="311"/>
                      <a:pt x="291" y="312"/>
                    </a:cubicBezTo>
                    <a:cubicBezTo>
                      <a:pt x="291" y="312"/>
                      <a:pt x="289" y="316"/>
                      <a:pt x="289" y="317"/>
                    </a:cubicBezTo>
                    <a:cubicBezTo>
                      <a:pt x="288" y="317"/>
                      <a:pt x="288" y="316"/>
                      <a:pt x="287" y="316"/>
                    </a:cubicBezTo>
                    <a:cubicBezTo>
                      <a:pt x="288" y="318"/>
                      <a:pt x="288" y="317"/>
                      <a:pt x="287" y="320"/>
                    </a:cubicBezTo>
                    <a:cubicBezTo>
                      <a:pt x="286" y="321"/>
                      <a:pt x="284" y="323"/>
                      <a:pt x="284" y="324"/>
                    </a:cubicBezTo>
                    <a:cubicBezTo>
                      <a:pt x="284" y="324"/>
                      <a:pt x="284" y="324"/>
                      <a:pt x="284" y="324"/>
                    </a:cubicBezTo>
                    <a:cubicBezTo>
                      <a:pt x="284" y="325"/>
                      <a:pt x="283" y="326"/>
                      <a:pt x="283" y="327"/>
                    </a:cubicBezTo>
                    <a:cubicBezTo>
                      <a:pt x="285" y="328"/>
                      <a:pt x="287" y="322"/>
                      <a:pt x="289" y="321"/>
                    </a:cubicBezTo>
                    <a:cubicBezTo>
                      <a:pt x="288" y="321"/>
                      <a:pt x="288" y="321"/>
                      <a:pt x="288" y="321"/>
                    </a:cubicBezTo>
                    <a:cubicBezTo>
                      <a:pt x="289" y="318"/>
                      <a:pt x="290" y="318"/>
                      <a:pt x="292" y="317"/>
                    </a:cubicBezTo>
                    <a:cubicBezTo>
                      <a:pt x="294" y="315"/>
                      <a:pt x="291" y="314"/>
                      <a:pt x="293" y="312"/>
                    </a:cubicBezTo>
                    <a:cubicBezTo>
                      <a:pt x="293" y="312"/>
                      <a:pt x="293" y="312"/>
                      <a:pt x="293" y="313"/>
                    </a:cubicBezTo>
                    <a:cubicBezTo>
                      <a:pt x="293" y="312"/>
                      <a:pt x="293" y="312"/>
                      <a:pt x="294" y="312"/>
                    </a:cubicBezTo>
                    <a:cubicBezTo>
                      <a:pt x="295" y="314"/>
                      <a:pt x="298" y="319"/>
                      <a:pt x="298" y="320"/>
                    </a:cubicBezTo>
                    <a:cubicBezTo>
                      <a:pt x="299" y="320"/>
                      <a:pt x="300" y="322"/>
                      <a:pt x="300" y="323"/>
                    </a:cubicBezTo>
                    <a:cubicBezTo>
                      <a:pt x="301" y="321"/>
                      <a:pt x="299" y="319"/>
                      <a:pt x="298" y="318"/>
                    </a:cubicBezTo>
                    <a:cubicBezTo>
                      <a:pt x="298" y="318"/>
                      <a:pt x="298" y="317"/>
                      <a:pt x="298" y="317"/>
                    </a:cubicBezTo>
                    <a:cubicBezTo>
                      <a:pt x="298" y="318"/>
                      <a:pt x="299" y="318"/>
                      <a:pt x="299" y="318"/>
                    </a:cubicBezTo>
                    <a:cubicBezTo>
                      <a:pt x="299" y="318"/>
                      <a:pt x="299" y="318"/>
                      <a:pt x="299" y="317"/>
                    </a:cubicBezTo>
                    <a:cubicBezTo>
                      <a:pt x="300" y="317"/>
                      <a:pt x="299" y="318"/>
                      <a:pt x="300" y="318"/>
                    </a:cubicBezTo>
                    <a:cubicBezTo>
                      <a:pt x="300" y="317"/>
                      <a:pt x="300" y="317"/>
                      <a:pt x="299" y="316"/>
                    </a:cubicBezTo>
                    <a:cubicBezTo>
                      <a:pt x="300" y="316"/>
                      <a:pt x="300" y="316"/>
                      <a:pt x="300" y="316"/>
                    </a:cubicBezTo>
                    <a:cubicBezTo>
                      <a:pt x="300" y="316"/>
                      <a:pt x="300" y="316"/>
                      <a:pt x="299" y="316"/>
                    </a:cubicBezTo>
                    <a:cubicBezTo>
                      <a:pt x="302" y="316"/>
                      <a:pt x="302" y="314"/>
                      <a:pt x="302" y="312"/>
                    </a:cubicBezTo>
                    <a:cubicBezTo>
                      <a:pt x="301" y="313"/>
                      <a:pt x="301" y="313"/>
                      <a:pt x="300" y="313"/>
                    </a:cubicBezTo>
                    <a:cubicBezTo>
                      <a:pt x="301" y="312"/>
                      <a:pt x="301" y="312"/>
                      <a:pt x="301" y="312"/>
                    </a:cubicBezTo>
                    <a:cubicBezTo>
                      <a:pt x="300" y="312"/>
                      <a:pt x="300" y="311"/>
                      <a:pt x="299" y="310"/>
                    </a:cubicBezTo>
                    <a:cubicBezTo>
                      <a:pt x="301" y="311"/>
                      <a:pt x="303" y="313"/>
                      <a:pt x="303" y="316"/>
                    </a:cubicBezTo>
                    <a:cubicBezTo>
                      <a:pt x="303" y="316"/>
                      <a:pt x="303" y="316"/>
                      <a:pt x="304" y="316"/>
                    </a:cubicBezTo>
                    <a:cubicBezTo>
                      <a:pt x="303" y="315"/>
                      <a:pt x="302" y="311"/>
                      <a:pt x="303" y="312"/>
                    </a:cubicBezTo>
                    <a:cubicBezTo>
                      <a:pt x="305" y="312"/>
                      <a:pt x="305" y="315"/>
                      <a:pt x="305" y="316"/>
                    </a:cubicBezTo>
                    <a:cubicBezTo>
                      <a:pt x="305" y="315"/>
                      <a:pt x="305" y="313"/>
                      <a:pt x="305" y="313"/>
                    </a:cubicBezTo>
                    <a:cubicBezTo>
                      <a:pt x="305" y="313"/>
                      <a:pt x="305" y="313"/>
                      <a:pt x="305" y="313"/>
                    </a:cubicBezTo>
                    <a:cubicBezTo>
                      <a:pt x="306" y="313"/>
                      <a:pt x="306" y="312"/>
                      <a:pt x="306" y="312"/>
                    </a:cubicBezTo>
                    <a:cubicBezTo>
                      <a:pt x="306" y="312"/>
                      <a:pt x="306" y="312"/>
                      <a:pt x="306" y="312"/>
                    </a:cubicBezTo>
                    <a:cubicBezTo>
                      <a:pt x="306" y="311"/>
                      <a:pt x="307" y="311"/>
                      <a:pt x="307" y="31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Freeform 1077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B765B11-F4AE-854A-BA81-0AB300925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038"/>
                <a:ext cx="3" cy="3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3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2" y="1"/>
                      <a:pt x="0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Freeform 1078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55781B3-BF0D-B44A-A74E-93737A794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038"/>
                <a:ext cx="0" cy="2"/>
              </a:xfrm>
              <a:custGeom>
                <a:avLst/>
                <a:gdLst>
                  <a:gd name="T0" fmla="*/ 2 h 1"/>
                  <a:gd name="T1" fmla="*/ 2 h 1"/>
                  <a:gd name="T2" fmla="*/ 2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Freeform 1078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9EC2B8B-213D-3842-A516-DCB3D4969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040"/>
                <a:ext cx="2" cy="2"/>
              </a:xfrm>
              <a:custGeom>
                <a:avLst/>
                <a:gdLst>
                  <a:gd name="T0" fmla="*/ 2 w 1"/>
                  <a:gd name="T1" fmla="*/ 2 h 1"/>
                  <a:gd name="T2" fmla="*/ 0 w 1"/>
                  <a:gd name="T3" fmla="*/ 2 h 1"/>
                  <a:gd name="T4" fmla="*/ 2 w 1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Freeform 1079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7F03C24-8233-9D4B-A44E-C76BC8A28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0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Freeform 1079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8E03471-EACC-7C4E-860F-4AC54BD6A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42"/>
                <a:ext cx="2" cy="1"/>
              </a:xfrm>
              <a:custGeom>
                <a:avLst/>
                <a:gdLst>
                  <a:gd name="T0" fmla="*/ 2 w 1"/>
                  <a:gd name="T1" fmla="*/ 0 h 1"/>
                  <a:gd name="T2" fmla="*/ 0 w 1"/>
                  <a:gd name="T3" fmla="*/ 1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Freeform 1079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6D2FECB-0AA5-BD4D-85C2-34ABA5472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04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Freeform 1079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EF7CF9A-51DC-9D45-96A1-59CAE2AD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04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Freeform 1079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4ED12A1-9694-914F-B072-A564F1CAF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304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Freeform 1079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E1701B8-8F4F-E342-A7AB-C8EBC8371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3048"/>
                <a:ext cx="2" cy="3"/>
              </a:xfrm>
              <a:custGeom>
                <a:avLst/>
                <a:gdLst>
                  <a:gd name="T0" fmla="*/ 2 w 1"/>
                  <a:gd name="T1" fmla="*/ 3 h 2"/>
                  <a:gd name="T2" fmla="*/ 2 w 1"/>
                  <a:gd name="T3" fmla="*/ 0 h 2"/>
                  <a:gd name="T4" fmla="*/ 2 w 1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Freeform 1080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CBBD1FB-8B4A-4143-9E81-657D1FBBF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304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Freeform 1081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AD2BFE0-ABB0-C441-BB66-60534A594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57"/>
                <a:ext cx="0" cy="2"/>
              </a:xfrm>
              <a:custGeom>
                <a:avLst/>
                <a:gdLst>
                  <a:gd name="T0" fmla="*/ 0 h 1"/>
                  <a:gd name="T1" fmla="*/ 2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Freeform 1081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2254043-B294-E041-A1E3-8BF80D6BE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060"/>
                <a:ext cx="2" cy="0"/>
              </a:xfrm>
              <a:custGeom>
                <a:avLst/>
                <a:gdLst>
                  <a:gd name="T0" fmla="*/ 2 w 1"/>
                  <a:gd name="T1" fmla="*/ 0 w 1"/>
                  <a:gd name="T2" fmla="*/ 2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Freeform 1082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3F110AD-EBFB-3947-BE97-AF998CC4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06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60000 65536"/>
                  <a:gd name="T3" fmla="*/ 0 60000 65536"/>
                  <a:gd name="T4" fmla="*/ 0 h 1"/>
                  <a:gd name="T5" fmla="*/ 1 h 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Freeform 1082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827D6F6-FA5E-0F40-B3EA-114B1405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06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Freeform 1082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BEA1325-4754-5846-A773-009D1199A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306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Freeform 1082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B015319-AE42-7344-8FA7-D2503F68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3063"/>
                <a:ext cx="1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2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Freeform 1082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116FE6F-855F-A743-9CBA-B2074FFF2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306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Freeform 1083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FF52992-0A5A-884E-9042-D1BE4D43D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30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2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Freeform 1083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B68F893-F65F-0A4C-8F70-13E962B94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3070"/>
                <a:ext cx="34" cy="20"/>
              </a:xfrm>
              <a:custGeom>
                <a:avLst/>
                <a:gdLst>
                  <a:gd name="T0" fmla="*/ 31 w 22"/>
                  <a:gd name="T1" fmla="*/ 8 h 13"/>
                  <a:gd name="T2" fmla="*/ 29 w 22"/>
                  <a:gd name="T3" fmla="*/ 6 h 13"/>
                  <a:gd name="T4" fmla="*/ 26 w 22"/>
                  <a:gd name="T5" fmla="*/ 9 h 13"/>
                  <a:gd name="T6" fmla="*/ 25 w 22"/>
                  <a:gd name="T7" fmla="*/ 5 h 13"/>
                  <a:gd name="T8" fmla="*/ 23 w 22"/>
                  <a:gd name="T9" fmla="*/ 6 h 13"/>
                  <a:gd name="T10" fmla="*/ 19 w 22"/>
                  <a:gd name="T11" fmla="*/ 2 h 13"/>
                  <a:gd name="T12" fmla="*/ 14 w 22"/>
                  <a:gd name="T13" fmla="*/ 0 h 13"/>
                  <a:gd name="T14" fmla="*/ 11 w 22"/>
                  <a:gd name="T15" fmla="*/ 0 h 13"/>
                  <a:gd name="T16" fmla="*/ 5 w 22"/>
                  <a:gd name="T17" fmla="*/ 3 h 13"/>
                  <a:gd name="T18" fmla="*/ 0 w 22"/>
                  <a:gd name="T19" fmla="*/ 8 h 13"/>
                  <a:gd name="T20" fmla="*/ 11 w 22"/>
                  <a:gd name="T21" fmla="*/ 14 h 13"/>
                  <a:gd name="T22" fmla="*/ 15 w 22"/>
                  <a:gd name="T23" fmla="*/ 17 h 13"/>
                  <a:gd name="T24" fmla="*/ 20 w 22"/>
                  <a:gd name="T25" fmla="*/ 20 h 13"/>
                  <a:gd name="T26" fmla="*/ 26 w 22"/>
                  <a:gd name="T27" fmla="*/ 18 h 13"/>
                  <a:gd name="T28" fmla="*/ 31 w 22"/>
                  <a:gd name="T29" fmla="*/ 8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13"/>
                  <a:gd name="T47" fmla="*/ 22 w 22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13">
                    <a:moveTo>
                      <a:pt x="20" y="5"/>
                    </a:moveTo>
                    <a:cubicBezTo>
                      <a:pt x="19" y="6"/>
                      <a:pt x="18" y="6"/>
                      <a:pt x="19" y="4"/>
                    </a:cubicBezTo>
                    <a:cubicBezTo>
                      <a:pt x="18" y="5"/>
                      <a:pt x="17" y="4"/>
                      <a:pt x="17" y="6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2" y="1"/>
                      <a:pt x="12" y="1"/>
                    </a:cubicBezTo>
                    <a:cubicBezTo>
                      <a:pt x="11" y="0"/>
                      <a:pt x="9" y="1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8" y="3"/>
                      <a:pt x="5" y="2"/>
                      <a:pt x="3" y="2"/>
                    </a:cubicBezTo>
                    <a:cubicBezTo>
                      <a:pt x="1" y="3"/>
                      <a:pt x="2" y="5"/>
                      <a:pt x="0" y="5"/>
                    </a:cubicBezTo>
                    <a:cubicBezTo>
                      <a:pt x="1" y="7"/>
                      <a:pt x="5" y="9"/>
                      <a:pt x="7" y="9"/>
                    </a:cubicBezTo>
                    <a:cubicBezTo>
                      <a:pt x="8" y="10"/>
                      <a:pt x="9" y="11"/>
                      <a:pt x="10" y="11"/>
                    </a:cubicBezTo>
                    <a:cubicBezTo>
                      <a:pt x="11" y="11"/>
                      <a:pt x="12" y="13"/>
                      <a:pt x="13" y="13"/>
                    </a:cubicBezTo>
                    <a:cubicBezTo>
                      <a:pt x="14" y="12"/>
                      <a:pt x="16" y="13"/>
                      <a:pt x="17" y="12"/>
                    </a:cubicBezTo>
                    <a:cubicBezTo>
                      <a:pt x="14" y="9"/>
                      <a:pt x="22" y="8"/>
                      <a:pt x="20" y="5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Freeform 1083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8D7C232-1E15-BE44-B237-89028C1BC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30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Freeform 1083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451CC0A-1A59-6D42-A59E-CB81AE31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3071"/>
                <a:ext cx="1" cy="2"/>
              </a:xfrm>
              <a:custGeom>
                <a:avLst/>
                <a:gdLst>
                  <a:gd name="T0" fmla="*/ 0 w 1"/>
                  <a:gd name="T1" fmla="*/ 2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2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Freeform 1085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2C32A63-C634-1945-98FF-FB53BFA7F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3079"/>
                <a:ext cx="5" cy="5"/>
              </a:xfrm>
              <a:custGeom>
                <a:avLst/>
                <a:gdLst>
                  <a:gd name="T0" fmla="*/ 0 w 3"/>
                  <a:gd name="T1" fmla="*/ 5 h 3"/>
                  <a:gd name="T2" fmla="*/ 5 w 3"/>
                  <a:gd name="T3" fmla="*/ 0 h 3"/>
                  <a:gd name="T4" fmla="*/ 0 w 3"/>
                  <a:gd name="T5" fmla="*/ 5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Freeform 1086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B527289-8AB3-E745-B3FC-BBF01AC03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3085"/>
                <a:ext cx="7" cy="5"/>
              </a:xfrm>
              <a:custGeom>
                <a:avLst/>
                <a:gdLst>
                  <a:gd name="T0" fmla="*/ 2 w 4"/>
                  <a:gd name="T1" fmla="*/ 5 h 3"/>
                  <a:gd name="T2" fmla="*/ 5 w 4"/>
                  <a:gd name="T3" fmla="*/ 2 h 3"/>
                  <a:gd name="T4" fmla="*/ 2 w 4"/>
                  <a:gd name="T5" fmla="*/ 5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1" y="3"/>
                    </a:moveTo>
                    <a:cubicBezTo>
                      <a:pt x="2" y="3"/>
                      <a:pt x="4" y="1"/>
                      <a:pt x="3" y="1"/>
                    </a:cubicBezTo>
                    <a:cubicBezTo>
                      <a:pt x="2" y="0"/>
                      <a:pt x="0" y="3"/>
                      <a:pt x="1" y="3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Freeform 1086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7D22CF5-604E-9B43-BB63-A639D160B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3090"/>
                <a:ext cx="5" cy="3"/>
              </a:xfrm>
              <a:custGeom>
                <a:avLst/>
                <a:gdLst>
                  <a:gd name="T0" fmla="*/ 5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5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4" y="0"/>
                      <a:pt x="3" y="0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3" y="1"/>
                      <a:pt x="4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Freeform 10878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1238D79-C3D5-004F-A6AE-9ACB9428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3094"/>
                <a:ext cx="1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6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Freeform 1088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A8BDD54-4F97-DB49-B13B-55DF84BA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098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Freeform 1088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E301F50-3A20-6E4F-A730-33B3D108A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3100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2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Freeform 1089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D2E36C7-24DA-104B-9AFC-840A64914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3102"/>
                <a:ext cx="23" cy="21"/>
              </a:xfrm>
              <a:custGeom>
                <a:avLst/>
                <a:gdLst>
                  <a:gd name="T0" fmla="*/ 21 w 15"/>
                  <a:gd name="T1" fmla="*/ 19 h 13"/>
                  <a:gd name="T2" fmla="*/ 21 w 15"/>
                  <a:gd name="T3" fmla="*/ 16 h 13"/>
                  <a:gd name="T4" fmla="*/ 20 w 15"/>
                  <a:gd name="T5" fmla="*/ 19 h 13"/>
                  <a:gd name="T6" fmla="*/ 20 w 15"/>
                  <a:gd name="T7" fmla="*/ 16 h 13"/>
                  <a:gd name="T8" fmla="*/ 17 w 15"/>
                  <a:gd name="T9" fmla="*/ 16 h 13"/>
                  <a:gd name="T10" fmla="*/ 15 w 15"/>
                  <a:gd name="T11" fmla="*/ 10 h 13"/>
                  <a:gd name="T12" fmla="*/ 18 w 15"/>
                  <a:gd name="T13" fmla="*/ 11 h 13"/>
                  <a:gd name="T14" fmla="*/ 17 w 15"/>
                  <a:gd name="T15" fmla="*/ 10 h 13"/>
                  <a:gd name="T16" fmla="*/ 14 w 15"/>
                  <a:gd name="T17" fmla="*/ 0 h 13"/>
                  <a:gd name="T18" fmla="*/ 8 w 15"/>
                  <a:gd name="T19" fmla="*/ 6 h 13"/>
                  <a:gd name="T20" fmla="*/ 2 w 15"/>
                  <a:gd name="T21" fmla="*/ 5 h 13"/>
                  <a:gd name="T22" fmla="*/ 9 w 15"/>
                  <a:gd name="T23" fmla="*/ 18 h 13"/>
                  <a:gd name="T24" fmla="*/ 17 w 15"/>
                  <a:gd name="T25" fmla="*/ 19 h 13"/>
                  <a:gd name="T26" fmla="*/ 21 w 15"/>
                  <a:gd name="T27" fmla="*/ 19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3"/>
                  <a:gd name="T44" fmla="*/ 15 w 15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3">
                    <a:moveTo>
                      <a:pt x="14" y="12"/>
                    </a:moveTo>
                    <a:cubicBezTo>
                      <a:pt x="14" y="11"/>
                      <a:pt x="14" y="10"/>
                      <a:pt x="14" y="10"/>
                    </a:cubicBezTo>
                    <a:cubicBezTo>
                      <a:pt x="13" y="11"/>
                      <a:pt x="13" y="11"/>
                      <a:pt x="13" y="12"/>
                    </a:cubicBezTo>
                    <a:cubicBezTo>
                      <a:pt x="12" y="11"/>
                      <a:pt x="12" y="10"/>
                      <a:pt x="13" y="10"/>
                    </a:cubicBezTo>
                    <a:cubicBezTo>
                      <a:pt x="13" y="9"/>
                      <a:pt x="11" y="8"/>
                      <a:pt x="11" y="10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8"/>
                      <a:pt x="11" y="9"/>
                      <a:pt x="12" y="7"/>
                    </a:cubicBezTo>
                    <a:cubicBezTo>
                      <a:pt x="14" y="4"/>
                      <a:pt x="11" y="4"/>
                      <a:pt x="11" y="6"/>
                    </a:cubicBezTo>
                    <a:cubicBezTo>
                      <a:pt x="10" y="5"/>
                      <a:pt x="7" y="2"/>
                      <a:pt x="9" y="0"/>
                    </a:cubicBezTo>
                    <a:cubicBezTo>
                      <a:pt x="6" y="0"/>
                      <a:pt x="6" y="3"/>
                      <a:pt x="5" y="4"/>
                    </a:cubicBezTo>
                    <a:cubicBezTo>
                      <a:pt x="4" y="6"/>
                      <a:pt x="1" y="6"/>
                      <a:pt x="1" y="3"/>
                    </a:cubicBezTo>
                    <a:cubicBezTo>
                      <a:pt x="0" y="5"/>
                      <a:pt x="4" y="10"/>
                      <a:pt x="6" y="11"/>
                    </a:cubicBezTo>
                    <a:cubicBezTo>
                      <a:pt x="7" y="12"/>
                      <a:pt x="9" y="12"/>
                      <a:pt x="11" y="12"/>
                    </a:cubicBezTo>
                    <a:cubicBezTo>
                      <a:pt x="12" y="13"/>
                      <a:pt x="15" y="13"/>
                      <a:pt x="14" y="1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Freeform 1089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3FB3D86-33DD-0A49-BD0F-FB89DE12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10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60000 65536"/>
                  <a:gd name="T3" fmla="*/ 0 60000 65536"/>
                  <a:gd name="T4" fmla="*/ 0 w 1"/>
                  <a:gd name="T5" fmla="*/ 1 w 1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Freeform 1090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306184C-C16B-6E47-9E69-91740B5ED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Freeform 1090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FA883B0-ECBE-BD47-AF5D-68508EBA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3106"/>
                <a:ext cx="2" cy="1"/>
              </a:xfrm>
              <a:custGeom>
                <a:avLst/>
                <a:gdLst>
                  <a:gd name="T0" fmla="*/ 2 w 1"/>
                  <a:gd name="T1" fmla="*/ 1 h 1"/>
                  <a:gd name="T2" fmla="*/ 2 w 1"/>
                  <a:gd name="T3" fmla="*/ 0 h 1"/>
                  <a:gd name="T4" fmla="*/ 2 w 1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Freeform 1090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702CA81-62EC-DE4A-BB7B-DAC372369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3107"/>
                <a:ext cx="3" cy="5"/>
              </a:xfrm>
              <a:custGeom>
                <a:avLst/>
                <a:gdLst>
                  <a:gd name="T0" fmla="*/ 2 w 2"/>
                  <a:gd name="T1" fmla="*/ 3 h 3"/>
                  <a:gd name="T2" fmla="*/ 3 w 2"/>
                  <a:gd name="T3" fmla="*/ 5 h 3"/>
                  <a:gd name="T4" fmla="*/ 0 w 2"/>
                  <a:gd name="T5" fmla="*/ 0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2"/>
                    </a:moveTo>
                    <a:cubicBezTo>
                      <a:pt x="0" y="2"/>
                      <a:pt x="2" y="3"/>
                      <a:pt x="2" y="3"/>
                    </a:cubicBezTo>
                    <a:cubicBezTo>
                      <a:pt x="2" y="2"/>
                      <a:pt x="2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Freeform 10906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4E5B23D-C8F0-0C4B-919E-59672EFC7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3109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" name="Freeform 10907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1D1750E-BC97-3D4B-BFF6-A6683D36B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3109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60000 65536"/>
                  <a:gd name="T4" fmla="*/ 0 60000 65536"/>
                  <a:gd name="T5" fmla="*/ 0 60000 65536"/>
                  <a:gd name="T6" fmla="*/ 0 w 1"/>
                  <a:gd name="T7" fmla="*/ 1 w 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Freeform 1091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CE33605-8B50-B94D-B428-A09385D48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3110"/>
                <a:ext cx="21" cy="21"/>
              </a:xfrm>
              <a:custGeom>
                <a:avLst/>
                <a:gdLst>
                  <a:gd name="T0" fmla="*/ 16 w 13"/>
                  <a:gd name="T1" fmla="*/ 18 h 13"/>
                  <a:gd name="T2" fmla="*/ 18 w 13"/>
                  <a:gd name="T3" fmla="*/ 13 h 13"/>
                  <a:gd name="T4" fmla="*/ 15 w 13"/>
                  <a:gd name="T5" fmla="*/ 11 h 13"/>
                  <a:gd name="T6" fmla="*/ 16 w 13"/>
                  <a:gd name="T7" fmla="*/ 5 h 13"/>
                  <a:gd name="T8" fmla="*/ 18 w 13"/>
                  <a:gd name="T9" fmla="*/ 8 h 13"/>
                  <a:gd name="T10" fmla="*/ 15 w 13"/>
                  <a:gd name="T11" fmla="*/ 8 h 13"/>
                  <a:gd name="T12" fmla="*/ 16 w 13"/>
                  <a:gd name="T13" fmla="*/ 11 h 13"/>
                  <a:gd name="T14" fmla="*/ 19 w 13"/>
                  <a:gd name="T15" fmla="*/ 10 h 13"/>
                  <a:gd name="T16" fmla="*/ 18 w 13"/>
                  <a:gd name="T17" fmla="*/ 10 h 13"/>
                  <a:gd name="T18" fmla="*/ 19 w 13"/>
                  <a:gd name="T19" fmla="*/ 6 h 13"/>
                  <a:gd name="T20" fmla="*/ 19 w 13"/>
                  <a:gd name="T21" fmla="*/ 8 h 13"/>
                  <a:gd name="T22" fmla="*/ 19 w 13"/>
                  <a:gd name="T23" fmla="*/ 8 h 13"/>
                  <a:gd name="T24" fmla="*/ 16 w 13"/>
                  <a:gd name="T25" fmla="*/ 5 h 13"/>
                  <a:gd name="T26" fmla="*/ 13 w 13"/>
                  <a:gd name="T27" fmla="*/ 0 h 13"/>
                  <a:gd name="T28" fmla="*/ 13 w 13"/>
                  <a:gd name="T29" fmla="*/ 3 h 13"/>
                  <a:gd name="T30" fmla="*/ 10 w 13"/>
                  <a:gd name="T31" fmla="*/ 2 h 13"/>
                  <a:gd name="T32" fmla="*/ 5 w 13"/>
                  <a:gd name="T33" fmla="*/ 2 h 13"/>
                  <a:gd name="T34" fmla="*/ 2 w 13"/>
                  <a:gd name="T35" fmla="*/ 3 h 13"/>
                  <a:gd name="T36" fmla="*/ 2 w 13"/>
                  <a:gd name="T37" fmla="*/ 5 h 13"/>
                  <a:gd name="T38" fmla="*/ 2 w 13"/>
                  <a:gd name="T39" fmla="*/ 11 h 13"/>
                  <a:gd name="T40" fmla="*/ 8 w 13"/>
                  <a:gd name="T41" fmla="*/ 13 h 13"/>
                  <a:gd name="T42" fmla="*/ 8 w 13"/>
                  <a:gd name="T43" fmla="*/ 11 h 13"/>
                  <a:gd name="T44" fmla="*/ 11 w 13"/>
                  <a:gd name="T45" fmla="*/ 6 h 13"/>
                  <a:gd name="T46" fmla="*/ 10 w 13"/>
                  <a:gd name="T47" fmla="*/ 8 h 13"/>
                  <a:gd name="T48" fmla="*/ 10 w 13"/>
                  <a:gd name="T49" fmla="*/ 11 h 13"/>
                  <a:gd name="T50" fmla="*/ 10 w 13"/>
                  <a:gd name="T51" fmla="*/ 16 h 13"/>
                  <a:gd name="T52" fmla="*/ 11 w 13"/>
                  <a:gd name="T53" fmla="*/ 13 h 13"/>
                  <a:gd name="T54" fmla="*/ 11 w 13"/>
                  <a:gd name="T55" fmla="*/ 13 h 13"/>
                  <a:gd name="T56" fmla="*/ 11 w 13"/>
                  <a:gd name="T57" fmla="*/ 15 h 13"/>
                  <a:gd name="T58" fmla="*/ 13 w 13"/>
                  <a:gd name="T59" fmla="*/ 15 h 13"/>
                  <a:gd name="T60" fmla="*/ 13 w 13"/>
                  <a:gd name="T61" fmla="*/ 18 h 13"/>
                  <a:gd name="T62" fmla="*/ 16 w 13"/>
                  <a:gd name="T63" fmla="*/ 18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13"/>
                  <a:gd name="T98" fmla="*/ 13 w 13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13">
                    <a:moveTo>
                      <a:pt x="10" y="11"/>
                    </a:moveTo>
                    <a:cubicBezTo>
                      <a:pt x="10" y="9"/>
                      <a:pt x="12" y="9"/>
                      <a:pt x="11" y="8"/>
                    </a:cubicBezTo>
                    <a:cubicBezTo>
                      <a:pt x="11" y="7"/>
                      <a:pt x="10" y="9"/>
                      <a:pt x="9" y="7"/>
                    </a:cubicBezTo>
                    <a:cubicBezTo>
                      <a:pt x="8" y="6"/>
                      <a:pt x="9" y="4"/>
                      <a:pt x="10" y="3"/>
                    </a:cubicBezTo>
                    <a:cubicBezTo>
                      <a:pt x="10" y="3"/>
                      <a:pt x="11" y="5"/>
                      <a:pt x="11" y="5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11" y="5"/>
                      <a:pt x="10" y="6"/>
                      <a:pt x="10" y="7"/>
                    </a:cubicBezTo>
                    <a:cubicBezTo>
                      <a:pt x="10" y="7"/>
                      <a:pt x="11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2" y="4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5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10" y="2"/>
                      <a:pt x="11" y="0"/>
                      <a:pt x="8" y="0"/>
                    </a:cubicBezTo>
                    <a:cubicBezTo>
                      <a:pt x="8" y="0"/>
                      <a:pt x="8" y="2"/>
                      <a:pt x="8" y="2"/>
                    </a:cubicBezTo>
                    <a:cubicBezTo>
                      <a:pt x="8" y="2"/>
                      <a:pt x="6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0" y="3"/>
                      <a:pt x="1" y="2"/>
                    </a:cubicBez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1" y="9"/>
                      <a:pt x="6" y="13"/>
                      <a:pt x="5" y="8"/>
                    </a:cubicBezTo>
                    <a:cubicBezTo>
                      <a:pt x="4" y="9"/>
                      <a:pt x="4" y="7"/>
                      <a:pt x="5" y="7"/>
                    </a:cubicBezTo>
                    <a:cubicBezTo>
                      <a:pt x="3" y="6"/>
                      <a:pt x="6" y="2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9"/>
                      <a:pt x="6" y="10"/>
                    </a:cubicBezTo>
                    <a:cubicBezTo>
                      <a:pt x="6" y="9"/>
                      <a:pt x="6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7"/>
                      <a:pt x="10" y="9"/>
                      <a:pt x="8" y="9"/>
                    </a:cubicBezTo>
                    <a:cubicBezTo>
                      <a:pt x="8" y="9"/>
                      <a:pt x="8" y="11"/>
                      <a:pt x="8" y="11"/>
                    </a:cubicBezTo>
                    <a:cubicBezTo>
                      <a:pt x="9" y="12"/>
                      <a:pt x="10" y="11"/>
                      <a:pt x="10" y="11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Freeform 1094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9495870-0A5D-8B46-A618-43965232E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3123"/>
                <a:ext cx="2" cy="1"/>
              </a:xfrm>
              <a:custGeom>
                <a:avLst/>
                <a:gdLst>
                  <a:gd name="T0" fmla="*/ 2 w 1"/>
                  <a:gd name="T1" fmla="*/ 0 h 1"/>
                  <a:gd name="T2" fmla="*/ 2 w 1"/>
                  <a:gd name="T3" fmla="*/ 1 h 1"/>
                  <a:gd name="T4" fmla="*/ 2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Freeform 10953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F0BD787-625C-E848-A9A6-2A045937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3126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8" name="Freeform 11351" descr="© INSCALE GmbH, 05.05.2010&#10;http://www.presentationload.com/">
              <a:extLst>
                <a:ext uri="{FF2B5EF4-FFF2-40B4-BE49-F238E27FC236}">
                  <a16:creationId xmlns:a16="http://schemas.microsoft.com/office/drawing/2014/main" id="{816F4173-37CF-0C42-B53A-D4403174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567"/>
              <a:ext cx="315" cy="499"/>
            </a:xfrm>
            <a:custGeom>
              <a:avLst/>
              <a:gdLst>
                <a:gd name="T0" fmla="*/ 56 w 203"/>
                <a:gd name="T1" fmla="*/ 364 h 322"/>
                <a:gd name="T2" fmla="*/ 51 w 203"/>
                <a:gd name="T3" fmla="*/ 381 h 322"/>
                <a:gd name="T4" fmla="*/ 42 w 203"/>
                <a:gd name="T5" fmla="*/ 398 h 322"/>
                <a:gd name="T6" fmla="*/ 36 w 203"/>
                <a:gd name="T7" fmla="*/ 409 h 322"/>
                <a:gd name="T8" fmla="*/ 26 w 203"/>
                <a:gd name="T9" fmla="*/ 429 h 322"/>
                <a:gd name="T10" fmla="*/ 19 w 203"/>
                <a:gd name="T11" fmla="*/ 429 h 322"/>
                <a:gd name="T12" fmla="*/ 12 w 203"/>
                <a:gd name="T13" fmla="*/ 434 h 322"/>
                <a:gd name="T14" fmla="*/ 17 w 203"/>
                <a:gd name="T15" fmla="*/ 446 h 322"/>
                <a:gd name="T16" fmla="*/ 11 w 203"/>
                <a:gd name="T17" fmla="*/ 453 h 322"/>
                <a:gd name="T18" fmla="*/ 6 w 203"/>
                <a:gd name="T19" fmla="*/ 460 h 322"/>
                <a:gd name="T20" fmla="*/ 9 w 203"/>
                <a:gd name="T21" fmla="*/ 470 h 322"/>
                <a:gd name="T22" fmla="*/ 3 w 203"/>
                <a:gd name="T23" fmla="*/ 474 h 322"/>
                <a:gd name="T24" fmla="*/ 5 w 203"/>
                <a:gd name="T25" fmla="*/ 479 h 322"/>
                <a:gd name="T26" fmla="*/ 3 w 203"/>
                <a:gd name="T27" fmla="*/ 487 h 322"/>
                <a:gd name="T28" fmla="*/ 17 w 203"/>
                <a:gd name="T29" fmla="*/ 491 h 322"/>
                <a:gd name="T30" fmla="*/ 34 w 203"/>
                <a:gd name="T31" fmla="*/ 479 h 322"/>
                <a:gd name="T32" fmla="*/ 50 w 203"/>
                <a:gd name="T33" fmla="*/ 482 h 322"/>
                <a:gd name="T34" fmla="*/ 51 w 203"/>
                <a:gd name="T35" fmla="*/ 471 h 322"/>
                <a:gd name="T36" fmla="*/ 76 w 203"/>
                <a:gd name="T37" fmla="*/ 479 h 322"/>
                <a:gd name="T38" fmla="*/ 92 w 203"/>
                <a:gd name="T39" fmla="*/ 490 h 322"/>
                <a:gd name="T40" fmla="*/ 123 w 203"/>
                <a:gd name="T41" fmla="*/ 465 h 322"/>
                <a:gd name="T42" fmla="*/ 138 w 203"/>
                <a:gd name="T43" fmla="*/ 477 h 322"/>
                <a:gd name="T44" fmla="*/ 152 w 203"/>
                <a:gd name="T45" fmla="*/ 474 h 322"/>
                <a:gd name="T46" fmla="*/ 158 w 203"/>
                <a:gd name="T47" fmla="*/ 457 h 322"/>
                <a:gd name="T48" fmla="*/ 163 w 203"/>
                <a:gd name="T49" fmla="*/ 451 h 322"/>
                <a:gd name="T50" fmla="*/ 171 w 203"/>
                <a:gd name="T51" fmla="*/ 445 h 322"/>
                <a:gd name="T52" fmla="*/ 191 w 203"/>
                <a:gd name="T53" fmla="*/ 465 h 322"/>
                <a:gd name="T54" fmla="*/ 200 w 203"/>
                <a:gd name="T55" fmla="*/ 466 h 322"/>
                <a:gd name="T56" fmla="*/ 216 w 203"/>
                <a:gd name="T57" fmla="*/ 434 h 322"/>
                <a:gd name="T58" fmla="*/ 230 w 203"/>
                <a:gd name="T59" fmla="*/ 429 h 322"/>
                <a:gd name="T60" fmla="*/ 250 w 203"/>
                <a:gd name="T61" fmla="*/ 403 h 322"/>
                <a:gd name="T62" fmla="*/ 253 w 203"/>
                <a:gd name="T63" fmla="*/ 384 h 322"/>
                <a:gd name="T64" fmla="*/ 264 w 203"/>
                <a:gd name="T65" fmla="*/ 375 h 322"/>
                <a:gd name="T66" fmla="*/ 296 w 203"/>
                <a:gd name="T67" fmla="*/ 369 h 322"/>
                <a:gd name="T68" fmla="*/ 310 w 203"/>
                <a:gd name="T69" fmla="*/ 363 h 322"/>
                <a:gd name="T70" fmla="*/ 304 w 203"/>
                <a:gd name="T71" fmla="*/ 335 h 322"/>
                <a:gd name="T72" fmla="*/ 312 w 203"/>
                <a:gd name="T73" fmla="*/ 288 h 322"/>
                <a:gd name="T74" fmla="*/ 313 w 203"/>
                <a:gd name="T75" fmla="*/ 8 h 322"/>
                <a:gd name="T76" fmla="*/ 267 w 203"/>
                <a:gd name="T77" fmla="*/ 0 h 322"/>
                <a:gd name="T78" fmla="*/ 110 w 203"/>
                <a:gd name="T79" fmla="*/ 6 h 322"/>
                <a:gd name="T80" fmla="*/ 65 w 203"/>
                <a:gd name="T81" fmla="*/ 9 h 322"/>
                <a:gd name="T82" fmla="*/ 54 w 203"/>
                <a:gd name="T83" fmla="*/ 229 h 322"/>
                <a:gd name="T84" fmla="*/ 48 w 203"/>
                <a:gd name="T85" fmla="*/ 310 h 322"/>
                <a:gd name="T86" fmla="*/ 45 w 203"/>
                <a:gd name="T87" fmla="*/ 327 h 322"/>
                <a:gd name="T88" fmla="*/ 50 w 203"/>
                <a:gd name="T89" fmla="*/ 333 h 322"/>
                <a:gd name="T90" fmla="*/ 56 w 203"/>
                <a:gd name="T91" fmla="*/ 353 h 3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3"/>
                <a:gd name="T139" fmla="*/ 0 h 322"/>
                <a:gd name="T140" fmla="*/ 203 w 203"/>
                <a:gd name="T141" fmla="*/ 322 h 3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3" h="322">
                  <a:moveTo>
                    <a:pt x="36" y="228"/>
                  </a:moveTo>
                  <a:cubicBezTo>
                    <a:pt x="35" y="228"/>
                    <a:pt x="34" y="232"/>
                    <a:pt x="35" y="232"/>
                  </a:cubicBezTo>
                  <a:cubicBezTo>
                    <a:pt x="36" y="232"/>
                    <a:pt x="35" y="234"/>
                    <a:pt x="36" y="235"/>
                  </a:cubicBezTo>
                  <a:cubicBezTo>
                    <a:pt x="36" y="237"/>
                    <a:pt x="38" y="238"/>
                    <a:pt x="36" y="239"/>
                  </a:cubicBezTo>
                  <a:cubicBezTo>
                    <a:pt x="38" y="239"/>
                    <a:pt x="37" y="241"/>
                    <a:pt x="37" y="242"/>
                  </a:cubicBezTo>
                  <a:cubicBezTo>
                    <a:pt x="36" y="244"/>
                    <a:pt x="36" y="245"/>
                    <a:pt x="33" y="246"/>
                  </a:cubicBezTo>
                  <a:cubicBezTo>
                    <a:pt x="31" y="248"/>
                    <a:pt x="28" y="251"/>
                    <a:pt x="30" y="253"/>
                  </a:cubicBezTo>
                  <a:cubicBezTo>
                    <a:pt x="29" y="253"/>
                    <a:pt x="29" y="254"/>
                    <a:pt x="28" y="255"/>
                  </a:cubicBezTo>
                  <a:cubicBezTo>
                    <a:pt x="28" y="255"/>
                    <a:pt x="27" y="257"/>
                    <a:pt x="27" y="257"/>
                  </a:cubicBezTo>
                  <a:cubicBezTo>
                    <a:pt x="27" y="257"/>
                    <a:pt x="28" y="258"/>
                    <a:pt x="28" y="259"/>
                  </a:cubicBezTo>
                  <a:cubicBezTo>
                    <a:pt x="28" y="261"/>
                    <a:pt x="22" y="261"/>
                    <a:pt x="22" y="264"/>
                  </a:cubicBezTo>
                  <a:cubicBezTo>
                    <a:pt x="22" y="264"/>
                    <a:pt x="23" y="264"/>
                    <a:pt x="23" y="264"/>
                  </a:cubicBezTo>
                  <a:cubicBezTo>
                    <a:pt x="23" y="265"/>
                    <a:pt x="23" y="266"/>
                    <a:pt x="22" y="266"/>
                  </a:cubicBezTo>
                  <a:cubicBezTo>
                    <a:pt x="22" y="269"/>
                    <a:pt x="21" y="270"/>
                    <a:pt x="19" y="271"/>
                  </a:cubicBezTo>
                  <a:cubicBezTo>
                    <a:pt x="17" y="273"/>
                    <a:pt x="18" y="274"/>
                    <a:pt x="17" y="277"/>
                  </a:cubicBezTo>
                  <a:cubicBezTo>
                    <a:pt x="15" y="281"/>
                    <a:pt x="16" y="276"/>
                    <a:pt x="15" y="276"/>
                  </a:cubicBezTo>
                  <a:cubicBezTo>
                    <a:pt x="14" y="275"/>
                    <a:pt x="14" y="277"/>
                    <a:pt x="13" y="278"/>
                  </a:cubicBezTo>
                  <a:cubicBezTo>
                    <a:pt x="11" y="280"/>
                    <a:pt x="13" y="278"/>
                    <a:pt x="12" y="277"/>
                  </a:cubicBezTo>
                  <a:cubicBezTo>
                    <a:pt x="10" y="276"/>
                    <a:pt x="11" y="279"/>
                    <a:pt x="10" y="280"/>
                  </a:cubicBezTo>
                  <a:cubicBezTo>
                    <a:pt x="10" y="280"/>
                    <a:pt x="9" y="281"/>
                    <a:pt x="9" y="281"/>
                  </a:cubicBezTo>
                  <a:cubicBezTo>
                    <a:pt x="9" y="281"/>
                    <a:pt x="8" y="280"/>
                    <a:pt x="8" y="280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8" y="280"/>
                    <a:pt x="8" y="282"/>
                    <a:pt x="8" y="282"/>
                  </a:cubicBezTo>
                  <a:cubicBezTo>
                    <a:pt x="8" y="285"/>
                    <a:pt x="10" y="285"/>
                    <a:pt x="11" y="288"/>
                  </a:cubicBezTo>
                  <a:cubicBezTo>
                    <a:pt x="13" y="286"/>
                    <a:pt x="11" y="288"/>
                    <a:pt x="11" y="289"/>
                  </a:cubicBezTo>
                  <a:cubicBezTo>
                    <a:pt x="10" y="290"/>
                    <a:pt x="9" y="290"/>
                    <a:pt x="8" y="290"/>
                  </a:cubicBezTo>
                  <a:cubicBezTo>
                    <a:pt x="9" y="290"/>
                    <a:pt x="6" y="293"/>
                    <a:pt x="7" y="292"/>
                  </a:cubicBezTo>
                  <a:cubicBezTo>
                    <a:pt x="5" y="296"/>
                    <a:pt x="8" y="292"/>
                    <a:pt x="9" y="292"/>
                  </a:cubicBezTo>
                  <a:cubicBezTo>
                    <a:pt x="11" y="293"/>
                    <a:pt x="8" y="296"/>
                    <a:pt x="7" y="296"/>
                  </a:cubicBezTo>
                  <a:cubicBezTo>
                    <a:pt x="6" y="297"/>
                    <a:pt x="4" y="296"/>
                    <a:pt x="4" y="297"/>
                  </a:cubicBezTo>
                  <a:cubicBezTo>
                    <a:pt x="4" y="298"/>
                    <a:pt x="6" y="297"/>
                    <a:pt x="6" y="298"/>
                  </a:cubicBezTo>
                  <a:cubicBezTo>
                    <a:pt x="6" y="299"/>
                    <a:pt x="5" y="299"/>
                    <a:pt x="5" y="300"/>
                  </a:cubicBezTo>
                  <a:cubicBezTo>
                    <a:pt x="5" y="301"/>
                    <a:pt x="6" y="302"/>
                    <a:pt x="6" y="303"/>
                  </a:cubicBezTo>
                  <a:cubicBezTo>
                    <a:pt x="6" y="303"/>
                    <a:pt x="5" y="303"/>
                    <a:pt x="5" y="304"/>
                  </a:cubicBezTo>
                  <a:cubicBezTo>
                    <a:pt x="4" y="305"/>
                    <a:pt x="5" y="305"/>
                    <a:pt x="4" y="306"/>
                  </a:cubicBezTo>
                  <a:cubicBezTo>
                    <a:pt x="4" y="307"/>
                    <a:pt x="3" y="305"/>
                    <a:pt x="2" y="306"/>
                  </a:cubicBezTo>
                  <a:cubicBezTo>
                    <a:pt x="2" y="307"/>
                    <a:pt x="4" y="307"/>
                    <a:pt x="5" y="307"/>
                  </a:cubicBezTo>
                  <a:cubicBezTo>
                    <a:pt x="6" y="307"/>
                    <a:pt x="7" y="308"/>
                    <a:pt x="5" y="309"/>
                  </a:cubicBezTo>
                  <a:cubicBezTo>
                    <a:pt x="5" y="309"/>
                    <a:pt x="3" y="309"/>
                    <a:pt x="3" y="309"/>
                  </a:cubicBezTo>
                  <a:cubicBezTo>
                    <a:pt x="2" y="309"/>
                    <a:pt x="2" y="307"/>
                    <a:pt x="1" y="309"/>
                  </a:cubicBezTo>
                  <a:cubicBezTo>
                    <a:pt x="1" y="309"/>
                    <a:pt x="3" y="312"/>
                    <a:pt x="3" y="312"/>
                  </a:cubicBezTo>
                  <a:cubicBezTo>
                    <a:pt x="9" y="314"/>
                    <a:pt x="2" y="314"/>
                    <a:pt x="2" y="314"/>
                  </a:cubicBezTo>
                  <a:cubicBezTo>
                    <a:pt x="0" y="315"/>
                    <a:pt x="5" y="316"/>
                    <a:pt x="5" y="317"/>
                  </a:cubicBezTo>
                  <a:cubicBezTo>
                    <a:pt x="6" y="316"/>
                    <a:pt x="8" y="317"/>
                    <a:pt x="8" y="318"/>
                  </a:cubicBezTo>
                  <a:cubicBezTo>
                    <a:pt x="10" y="319"/>
                    <a:pt x="10" y="318"/>
                    <a:pt x="11" y="317"/>
                  </a:cubicBezTo>
                  <a:cubicBezTo>
                    <a:pt x="15" y="314"/>
                    <a:pt x="10" y="313"/>
                    <a:pt x="11" y="309"/>
                  </a:cubicBezTo>
                  <a:cubicBezTo>
                    <a:pt x="11" y="304"/>
                    <a:pt x="14" y="307"/>
                    <a:pt x="16" y="309"/>
                  </a:cubicBezTo>
                  <a:cubicBezTo>
                    <a:pt x="19" y="311"/>
                    <a:pt x="19" y="310"/>
                    <a:pt x="22" y="309"/>
                  </a:cubicBezTo>
                  <a:cubicBezTo>
                    <a:pt x="21" y="309"/>
                    <a:pt x="26" y="308"/>
                    <a:pt x="26" y="308"/>
                  </a:cubicBezTo>
                  <a:cubicBezTo>
                    <a:pt x="28" y="309"/>
                    <a:pt x="26" y="310"/>
                    <a:pt x="26" y="311"/>
                  </a:cubicBezTo>
                  <a:cubicBezTo>
                    <a:pt x="26" y="316"/>
                    <a:pt x="31" y="315"/>
                    <a:pt x="32" y="311"/>
                  </a:cubicBezTo>
                  <a:cubicBezTo>
                    <a:pt x="32" y="309"/>
                    <a:pt x="31" y="309"/>
                    <a:pt x="30" y="308"/>
                  </a:cubicBezTo>
                  <a:cubicBezTo>
                    <a:pt x="29" y="306"/>
                    <a:pt x="30" y="306"/>
                    <a:pt x="31" y="305"/>
                  </a:cubicBezTo>
                  <a:cubicBezTo>
                    <a:pt x="31" y="303"/>
                    <a:pt x="32" y="301"/>
                    <a:pt x="33" y="304"/>
                  </a:cubicBezTo>
                  <a:cubicBezTo>
                    <a:pt x="33" y="306"/>
                    <a:pt x="35" y="308"/>
                    <a:pt x="37" y="308"/>
                  </a:cubicBezTo>
                  <a:cubicBezTo>
                    <a:pt x="39" y="308"/>
                    <a:pt x="40" y="305"/>
                    <a:pt x="42" y="305"/>
                  </a:cubicBezTo>
                  <a:cubicBezTo>
                    <a:pt x="44" y="305"/>
                    <a:pt x="47" y="307"/>
                    <a:pt x="49" y="309"/>
                  </a:cubicBezTo>
                  <a:cubicBezTo>
                    <a:pt x="51" y="310"/>
                    <a:pt x="52" y="312"/>
                    <a:pt x="54" y="313"/>
                  </a:cubicBezTo>
                  <a:cubicBezTo>
                    <a:pt x="55" y="313"/>
                    <a:pt x="57" y="313"/>
                    <a:pt x="58" y="313"/>
                  </a:cubicBezTo>
                  <a:cubicBezTo>
                    <a:pt x="59" y="314"/>
                    <a:pt x="58" y="315"/>
                    <a:pt x="59" y="316"/>
                  </a:cubicBezTo>
                  <a:cubicBezTo>
                    <a:pt x="64" y="322"/>
                    <a:pt x="64" y="310"/>
                    <a:pt x="66" y="308"/>
                  </a:cubicBezTo>
                  <a:cubicBezTo>
                    <a:pt x="67" y="306"/>
                    <a:pt x="71" y="307"/>
                    <a:pt x="73" y="305"/>
                  </a:cubicBezTo>
                  <a:cubicBezTo>
                    <a:pt x="76" y="304"/>
                    <a:pt x="76" y="301"/>
                    <a:pt x="79" y="300"/>
                  </a:cubicBezTo>
                  <a:cubicBezTo>
                    <a:pt x="79" y="300"/>
                    <a:pt x="79" y="301"/>
                    <a:pt x="79" y="301"/>
                  </a:cubicBezTo>
                  <a:cubicBezTo>
                    <a:pt x="82" y="301"/>
                    <a:pt x="81" y="309"/>
                    <a:pt x="85" y="309"/>
                  </a:cubicBezTo>
                  <a:cubicBezTo>
                    <a:pt x="86" y="309"/>
                    <a:pt x="87" y="306"/>
                    <a:pt x="89" y="308"/>
                  </a:cubicBezTo>
                  <a:cubicBezTo>
                    <a:pt x="90" y="309"/>
                    <a:pt x="87" y="312"/>
                    <a:pt x="88" y="313"/>
                  </a:cubicBezTo>
                  <a:cubicBezTo>
                    <a:pt x="92" y="316"/>
                    <a:pt x="92" y="308"/>
                    <a:pt x="93" y="307"/>
                  </a:cubicBezTo>
                  <a:cubicBezTo>
                    <a:pt x="94" y="306"/>
                    <a:pt x="97" y="308"/>
                    <a:pt x="98" y="306"/>
                  </a:cubicBezTo>
                  <a:cubicBezTo>
                    <a:pt x="98" y="304"/>
                    <a:pt x="97" y="302"/>
                    <a:pt x="97" y="300"/>
                  </a:cubicBezTo>
                  <a:cubicBezTo>
                    <a:pt x="97" y="298"/>
                    <a:pt x="97" y="298"/>
                    <a:pt x="98" y="297"/>
                  </a:cubicBezTo>
                  <a:cubicBezTo>
                    <a:pt x="99" y="296"/>
                    <a:pt x="102" y="297"/>
                    <a:pt x="102" y="295"/>
                  </a:cubicBezTo>
                  <a:cubicBezTo>
                    <a:pt x="103" y="293"/>
                    <a:pt x="99" y="291"/>
                    <a:pt x="101" y="290"/>
                  </a:cubicBezTo>
                  <a:cubicBezTo>
                    <a:pt x="103" y="290"/>
                    <a:pt x="103" y="292"/>
                    <a:pt x="104" y="292"/>
                  </a:cubicBezTo>
                  <a:cubicBezTo>
                    <a:pt x="105" y="292"/>
                    <a:pt x="105" y="291"/>
                    <a:pt x="105" y="291"/>
                  </a:cubicBezTo>
                  <a:cubicBezTo>
                    <a:pt x="105" y="291"/>
                    <a:pt x="108" y="290"/>
                    <a:pt x="108" y="290"/>
                  </a:cubicBezTo>
                  <a:cubicBezTo>
                    <a:pt x="112" y="287"/>
                    <a:pt x="103" y="287"/>
                    <a:pt x="106" y="285"/>
                  </a:cubicBezTo>
                  <a:cubicBezTo>
                    <a:pt x="107" y="284"/>
                    <a:pt x="109" y="286"/>
                    <a:pt x="110" y="287"/>
                  </a:cubicBezTo>
                  <a:cubicBezTo>
                    <a:pt x="112" y="288"/>
                    <a:pt x="112" y="289"/>
                    <a:pt x="112" y="292"/>
                  </a:cubicBezTo>
                  <a:cubicBezTo>
                    <a:pt x="112" y="295"/>
                    <a:pt x="114" y="299"/>
                    <a:pt x="118" y="300"/>
                  </a:cubicBezTo>
                  <a:cubicBezTo>
                    <a:pt x="120" y="300"/>
                    <a:pt x="121" y="299"/>
                    <a:pt x="123" y="300"/>
                  </a:cubicBezTo>
                  <a:cubicBezTo>
                    <a:pt x="124" y="301"/>
                    <a:pt x="125" y="304"/>
                    <a:pt x="127" y="303"/>
                  </a:cubicBezTo>
                  <a:cubicBezTo>
                    <a:pt x="127" y="303"/>
                    <a:pt x="126" y="302"/>
                    <a:pt x="127" y="301"/>
                  </a:cubicBezTo>
                  <a:cubicBezTo>
                    <a:pt x="127" y="301"/>
                    <a:pt x="128" y="301"/>
                    <a:pt x="129" y="301"/>
                  </a:cubicBezTo>
                  <a:cubicBezTo>
                    <a:pt x="131" y="300"/>
                    <a:pt x="133" y="300"/>
                    <a:pt x="134" y="298"/>
                  </a:cubicBezTo>
                  <a:cubicBezTo>
                    <a:pt x="135" y="294"/>
                    <a:pt x="133" y="289"/>
                    <a:pt x="136" y="285"/>
                  </a:cubicBezTo>
                  <a:cubicBezTo>
                    <a:pt x="137" y="283"/>
                    <a:pt x="138" y="283"/>
                    <a:pt x="139" y="280"/>
                  </a:cubicBezTo>
                  <a:cubicBezTo>
                    <a:pt x="139" y="278"/>
                    <a:pt x="140" y="278"/>
                    <a:pt x="141" y="278"/>
                  </a:cubicBezTo>
                  <a:cubicBezTo>
                    <a:pt x="143" y="277"/>
                    <a:pt x="143" y="279"/>
                    <a:pt x="144" y="279"/>
                  </a:cubicBezTo>
                  <a:cubicBezTo>
                    <a:pt x="145" y="279"/>
                    <a:pt x="146" y="278"/>
                    <a:pt x="148" y="277"/>
                  </a:cubicBezTo>
                  <a:cubicBezTo>
                    <a:pt x="152" y="274"/>
                    <a:pt x="150" y="268"/>
                    <a:pt x="153" y="265"/>
                  </a:cubicBezTo>
                  <a:cubicBezTo>
                    <a:pt x="155" y="264"/>
                    <a:pt x="157" y="264"/>
                    <a:pt x="159" y="264"/>
                  </a:cubicBezTo>
                  <a:cubicBezTo>
                    <a:pt x="160" y="263"/>
                    <a:pt x="160" y="261"/>
                    <a:pt x="161" y="260"/>
                  </a:cubicBezTo>
                  <a:cubicBezTo>
                    <a:pt x="162" y="259"/>
                    <a:pt x="163" y="259"/>
                    <a:pt x="164" y="258"/>
                  </a:cubicBezTo>
                  <a:cubicBezTo>
                    <a:pt x="165" y="256"/>
                    <a:pt x="164" y="255"/>
                    <a:pt x="163" y="253"/>
                  </a:cubicBezTo>
                  <a:cubicBezTo>
                    <a:pt x="163" y="251"/>
                    <a:pt x="163" y="250"/>
                    <a:pt x="163" y="248"/>
                  </a:cubicBezTo>
                  <a:cubicBezTo>
                    <a:pt x="163" y="247"/>
                    <a:pt x="162" y="247"/>
                    <a:pt x="162" y="246"/>
                  </a:cubicBezTo>
                  <a:cubicBezTo>
                    <a:pt x="162" y="244"/>
                    <a:pt x="162" y="243"/>
                    <a:pt x="164" y="242"/>
                  </a:cubicBezTo>
                  <a:cubicBezTo>
                    <a:pt x="165" y="241"/>
                    <a:pt x="168" y="242"/>
                    <a:pt x="170" y="242"/>
                  </a:cubicBezTo>
                  <a:cubicBezTo>
                    <a:pt x="171" y="241"/>
                    <a:pt x="174" y="241"/>
                    <a:pt x="175" y="242"/>
                  </a:cubicBezTo>
                  <a:cubicBezTo>
                    <a:pt x="177" y="244"/>
                    <a:pt x="178" y="246"/>
                    <a:pt x="181" y="245"/>
                  </a:cubicBezTo>
                  <a:cubicBezTo>
                    <a:pt x="185" y="243"/>
                    <a:pt x="187" y="239"/>
                    <a:pt x="191" y="238"/>
                  </a:cubicBezTo>
                  <a:cubicBezTo>
                    <a:pt x="193" y="238"/>
                    <a:pt x="195" y="237"/>
                    <a:pt x="196" y="237"/>
                  </a:cubicBezTo>
                  <a:cubicBezTo>
                    <a:pt x="197" y="237"/>
                    <a:pt x="200" y="238"/>
                    <a:pt x="201" y="238"/>
                  </a:cubicBezTo>
                  <a:cubicBezTo>
                    <a:pt x="202" y="237"/>
                    <a:pt x="200" y="236"/>
                    <a:pt x="200" y="234"/>
                  </a:cubicBezTo>
                  <a:cubicBezTo>
                    <a:pt x="200" y="232"/>
                    <a:pt x="203" y="232"/>
                    <a:pt x="203" y="230"/>
                  </a:cubicBezTo>
                  <a:cubicBezTo>
                    <a:pt x="202" y="226"/>
                    <a:pt x="194" y="230"/>
                    <a:pt x="199" y="225"/>
                  </a:cubicBezTo>
                  <a:cubicBezTo>
                    <a:pt x="202" y="221"/>
                    <a:pt x="196" y="219"/>
                    <a:pt x="196" y="216"/>
                  </a:cubicBezTo>
                  <a:cubicBezTo>
                    <a:pt x="197" y="214"/>
                    <a:pt x="200" y="213"/>
                    <a:pt x="201" y="212"/>
                  </a:cubicBezTo>
                  <a:cubicBezTo>
                    <a:pt x="202" y="210"/>
                    <a:pt x="201" y="205"/>
                    <a:pt x="201" y="202"/>
                  </a:cubicBezTo>
                  <a:cubicBezTo>
                    <a:pt x="201" y="197"/>
                    <a:pt x="201" y="192"/>
                    <a:pt x="201" y="186"/>
                  </a:cubicBezTo>
                  <a:cubicBezTo>
                    <a:pt x="201" y="162"/>
                    <a:pt x="201" y="138"/>
                    <a:pt x="202" y="114"/>
                  </a:cubicBezTo>
                  <a:cubicBezTo>
                    <a:pt x="202" y="90"/>
                    <a:pt x="202" y="65"/>
                    <a:pt x="202" y="40"/>
                  </a:cubicBezTo>
                  <a:cubicBezTo>
                    <a:pt x="202" y="29"/>
                    <a:pt x="202" y="17"/>
                    <a:pt x="202" y="5"/>
                  </a:cubicBezTo>
                  <a:cubicBezTo>
                    <a:pt x="202" y="3"/>
                    <a:pt x="203" y="0"/>
                    <a:pt x="201" y="0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77" y="0"/>
                    <a:pt x="172" y="0"/>
                  </a:cubicBezTo>
                  <a:cubicBezTo>
                    <a:pt x="147" y="0"/>
                    <a:pt x="122" y="0"/>
                    <a:pt x="97" y="0"/>
                  </a:cubicBezTo>
                  <a:cubicBezTo>
                    <a:pt x="91" y="0"/>
                    <a:pt x="85" y="0"/>
                    <a:pt x="78" y="0"/>
                  </a:cubicBezTo>
                  <a:cubicBezTo>
                    <a:pt x="77" y="0"/>
                    <a:pt x="73" y="3"/>
                    <a:pt x="71" y="4"/>
                  </a:cubicBezTo>
                  <a:cubicBezTo>
                    <a:pt x="65" y="8"/>
                    <a:pt x="56" y="12"/>
                    <a:pt x="48" y="11"/>
                  </a:cubicBezTo>
                  <a:cubicBezTo>
                    <a:pt x="46" y="11"/>
                    <a:pt x="39" y="9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39" y="6"/>
                    <a:pt x="37" y="6"/>
                    <a:pt x="36" y="4"/>
                  </a:cubicBezTo>
                  <a:cubicBezTo>
                    <a:pt x="36" y="52"/>
                    <a:pt x="35" y="100"/>
                    <a:pt x="35" y="148"/>
                  </a:cubicBezTo>
                  <a:cubicBezTo>
                    <a:pt x="35" y="163"/>
                    <a:pt x="35" y="177"/>
                    <a:pt x="35" y="192"/>
                  </a:cubicBezTo>
                  <a:cubicBezTo>
                    <a:pt x="33" y="192"/>
                    <a:pt x="32" y="195"/>
                    <a:pt x="30" y="196"/>
                  </a:cubicBezTo>
                  <a:cubicBezTo>
                    <a:pt x="32" y="196"/>
                    <a:pt x="30" y="198"/>
                    <a:pt x="31" y="200"/>
                  </a:cubicBezTo>
                  <a:cubicBezTo>
                    <a:pt x="32" y="202"/>
                    <a:pt x="32" y="199"/>
                    <a:pt x="33" y="201"/>
                  </a:cubicBezTo>
                  <a:cubicBezTo>
                    <a:pt x="33" y="204"/>
                    <a:pt x="28" y="207"/>
                    <a:pt x="30" y="208"/>
                  </a:cubicBezTo>
                  <a:cubicBezTo>
                    <a:pt x="27" y="208"/>
                    <a:pt x="28" y="210"/>
                    <a:pt x="29" y="211"/>
                  </a:cubicBezTo>
                  <a:cubicBezTo>
                    <a:pt x="26" y="211"/>
                    <a:pt x="30" y="212"/>
                    <a:pt x="30" y="212"/>
                  </a:cubicBezTo>
                  <a:cubicBezTo>
                    <a:pt x="31" y="212"/>
                    <a:pt x="29" y="213"/>
                    <a:pt x="30" y="214"/>
                  </a:cubicBezTo>
                  <a:cubicBezTo>
                    <a:pt x="31" y="214"/>
                    <a:pt x="31" y="214"/>
                    <a:pt x="32" y="215"/>
                  </a:cubicBezTo>
                  <a:cubicBezTo>
                    <a:pt x="33" y="216"/>
                    <a:pt x="33" y="221"/>
                    <a:pt x="32" y="221"/>
                  </a:cubicBezTo>
                  <a:cubicBezTo>
                    <a:pt x="34" y="222"/>
                    <a:pt x="36" y="222"/>
                    <a:pt x="36" y="224"/>
                  </a:cubicBezTo>
                  <a:cubicBezTo>
                    <a:pt x="37" y="225"/>
                    <a:pt x="35" y="227"/>
                    <a:pt x="36" y="228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11376" descr="© INSCALE GmbH, 05.05.2010&#10;http://www.presentationload.com/">
              <a:extLst>
                <a:ext uri="{FF2B5EF4-FFF2-40B4-BE49-F238E27FC236}">
                  <a16:creationId xmlns:a16="http://schemas.microsoft.com/office/drawing/2014/main" id="{D5578B3F-4B11-CD44-979F-9B2F59A8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1908"/>
              <a:ext cx="27" cy="27"/>
            </a:xfrm>
            <a:custGeom>
              <a:avLst/>
              <a:gdLst>
                <a:gd name="T0" fmla="*/ 20 w 15"/>
                <a:gd name="T1" fmla="*/ 13 h 15"/>
                <a:gd name="T2" fmla="*/ 14 w 15"/>
                <a:gd name="T3" fmla="*/ 5 h 15"/>
                <a:gd name="T4" fmla="*/ 7 w 15"/>
                <a:gd name="T5" fmla="*/ 2 h 15"/>
                <a:gd name="T6" fmla="*/ 0 w 15"/>
                <a:gd name="T7" fmla="*/ 9 h 15"/>
                <a:gd name="T8" fmla="*/ 2 w 15"/>
                <a:gd name="T9" fmla="*/ 11 h 15"/>
                <a:gd name="T10" fmla="*/ 11 w 15"/>
                <a:gd name="T11" fmla="*/ 18 h 15"/>
                <a:gd name="T12" fmla="*/ 16 w 15"/>
                <a:gd name="T13" fmla="*/ 16 h 15"/>
                <a:gd name="T14" fmla="*/ 11 w 15"/>
                <a:gd name="T15" fmla="*/ 20 h 15"/>
                <a:gd name="T16" fmla="*/ 11 w 15"/>
                <a:gd name="T17" fmla="*/ 27 h 15"/>
                <a:gd name="T18" fmla="*/ 20 w 15"/>
                <a:gd name="T19" fmla="*/ 13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5"/>
                <a:gd name="T32" fmla="*/ 15 w 1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5">
                  <a:moveTo>
                    <a:pt x="11" y="7"/>
                  </a:moveTo>
                  <a:cubicBezTo>
                    <a:pt x="10" y="5"/>
                    <a:pt x="9" y="4"/>
                    <a:pt x="8" y="3"/>
                  </a:cubicBezTo>
                  <a:cubicBezTo>
                    <a:pt x="6" y="1"/>
                    <a:pt x="6" y="0"/>
                    <a:pt x="4" y="1"/>
                  </a:cubicBezTo>
                  <a:cubicBezTo>
                    <a:pt x="3" y="1"/>
                    <a:pt x="1" y="4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8"/>
                    <a:pt x="5" y="7"/>
                    <a:pt x="6" y="10"/>
                  </a:cubicBezTo>
                  <a:cubicBezTo>
                    <a:pt x="6" y="10"/>
                    <a:pt x="8" y="9"/>
                    <a:pt x="9" y="9"/>
                  </a:cubicBezTo>
                  <a:cubicBezTo>
                    <a:pt x="8" y="10"/>
                    <a:pt x="6" y="10"/>
                    <a:pt x="6" y="11"/>
                  </a:cubicBezTo>
                  <a:cubicBezTo>
                    <a:pt x="5" y="13"/>
                    <a:pt x="6" y="14"/>
                    <a:pt x="6" y="15"/>
                  </a:cubicBezTo>
                  <a:cubicBezTo>
                    <a:pt x="7" y="14"/>
                    <a:pt x="15" y="8"/>
                    <a:pt x="11" y="7"/>
                  </a:cubicBez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84D8EEBD-386F-3F41-9376-FEF3B66457A2}"/>
              </a:ext>
            </a:extLst>
          </p:cNvPr>
          <p:cNvSpPr txBox="1"/>
          <p:nvPr/>
        </p:nvSpPr>
        <p:spPr>
          <a:xfrm>
            <a:off x="6288421" y="5807037"/>
            <a:ext cx="17122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Albany State 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University (ASU)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C30129F0-0246-2646-9E5B-6D89D0BC2F2C}"/>
              </a:ext>
            </a:extLst>
          </p:cNvPr>
          <p:cNvSpPr txBox="1"/>
          <p:nvPr/>
        </p:nvSpPr>
        <p:spPr>
          <a:xfrm>
            <a:off x="8956731" y="5585598"/>
            <a:ext cx="16864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Florida Atlantic 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University (FAU)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64BB24A-1991-8E4E-9E12-5874F62D8D7C}"/>
              </a:ext>
            </a:extLst>
          </p:cNvPr>
          <p:cNvSpPr txBox="1"/>
          <p:nvPr/>
        </p:nvSpPr>
        <p:spPr>
          <a:xfrm>
            <a:off x="9063622" y="4492414"/>
            <a:ext cx="22292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North Carolina State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 University (NC State)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8489F8CC-E835-BB46-9F77-2501164FA9FA}"/>
              </a:ext>
            </a:extLst>
          </p:cNvPr>
          <p:cNvSpPr txBox="1"/>
          <p:nvPr/>
        </p:nvSpPr>
        <p:spPr>
          <a:xfrm>
            <a:off x="166256" y="3559062"/>
            <a:ext cx="23230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San Diego State </a:t>
            </a: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University (SDSU)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E5E83D86-FDA2-6D4A-BA2F-1619A3957E55}"/>
              </a:ext>
            </a:extLst>
          </p:cNvPr>
          <p:cNvSpPr txBox="1"/>
          <p:nvPr/>
        </p:nvSpPr>
        <p:spPr>
          <a:xfrm>
            <a:off x="10459497" y="2682223"/>
            <a:ext cx="143013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University of 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Connecticut 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(UCONN)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F202BE41-7D07-C442-890E-BEC52FD80992}"/>
              </a:ext>
            </a:extLst>
          </p:cNvPr>
          <p:cNvSpPr txBox="1"/>
          <p:nvPr/>
        </p:nvSpPr>
        <p:spPr>
          <a:xfrm>
            <a:off x="9610895" y="3747545"/>
            <a:ext cx="17111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Virginia State 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University (VSU)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EB00263-DF3E-9940-948E-A5069C7BB952}"/>
              </a:ext>
            </a:extLst>
          </p:cNvPr>
          <p:cNvSpPr txBox="1"/>
          <p:nvPr/>
        </p:nvSpPr>
        <p:spPr>
          <a:xfrm>
            <a:off x="5190574" y="4492414"/>
            <a:ext cx="23052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Western Kentucky </a:t>
            </a:r>
          </a:p>
          <a:p>
            <a:pPr algn="ctr"/>
            <a:r>
              <a:rPr lang="en-US">
                <a:latin typeface="Franklin Gothic Book" panose="020B0503020102020204" pitchFamily="34" charset="0"/>
              </a:rPr>
              <a:t>University (WKU)</a:t>
            </a:r>
          </a:p>
        </p:txBody>
      </p:sp>
      <p:pic>
        <p:nvPicPr>
          <p:cNvPr id="389" name="Picture 388" descr="Shape&#10;&#10;Description automatically generated with low confidence">
            <a:extLst>
              <a:ext uri="{FF2B5EF4-FFF2-40B4-BE49-F238E27FC236}">
                <a16:creationId xmlns:a16="http://schemas.microsoft.com/office/drawing/2014/main" id="{06E9F152-5D3E-E94D-A9DD-3D9C551D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7825848" y="4866952"/>
            <a:ext cx="271793" cy="271793"/>
          </a:xfrm>
          <a:prstGeom prst="rect">
            <a:avLst/>
          </a:prstGeom>
          <a:noFill/>
        </p:spPr>
      </p:pic>
      <p:pic>
        <p:nvPicPr>
          <p:cNvPr id="390" name="Picture 389" descr="Shape&#10;&#10;Description automatically generated with low confidence">
            <a:extLst>
              <a:ext uri="{FF2B5EF4-FFF2-40B4-BE49-F238E27FC236}">
                <a16:creationId xmlns:a16="http://schemas.microsoft.com/office/drawing/2014/main" id="{337FB971-3B9C-2543-875B-0E6B57298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9399090" y="3063090"/>
            <a:ext cx="271793" cy="271793"/>
          </a:xfrm>
          <a:prstGeom prst="rect">
            <a:avLst/>
          </a:prstGeom>
          <a:noFill/>
        </p:spPr>
      </p:pic>
      <p:pic>
        <p:nvPicPr>
          <p:cNvPr id="391" name="Picture 390" descr="Shape&#10;&#10;Description automatically generated with low confidence">
            <a:extLst>
              <a:ext uri="{FF2B5EF4-FFF2-40B4-BE49-F238E27FC236}">
                <a16:creationId xmlns:a16="http://schemas.microsoft.com/office/drawing/2014/main" id="{6B4D7369-F8A7-944B-9D8F-D7B5E35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8621535" y="3867647"/>
            <a:ext cx="271793" cy="271793"/>
          </a:xfrm>
          <a:prstGeom prst="rect">
            <a:avLst/>
          </a:prstGeom>
          <a:noFill/>
        </p:spPr>
      </p:pic>
      <p:pic>
        <p:nvPicPr>
          <p:cNvPr id="392" name="Picture 391" descr="Shape&#10;&#10;Description automatically generated with low confidence">
            <a:extLst>
              <a:ext uri="{FF2B5EF4-FFF2-40B4-BE49-F238E27FC236}">
                <a16:creationId xmlns:a16="http://schemas.microsoft.com/office/drawing/2014/main" id="{F0B7E366-3F34-2A47-AD2E-23A40181C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8522707" y="4165466"/>
            <a:ext cx="271793" cy="271793"/>
          </a:xfrm>
          <a:prstGeom prst="rect">
            <a:avLst/>
          </a:prstGeom>
          <a:noFill/>
        </p:spPr>
      </p:pic>
      <p:pic>
        <p:nvPicPr>
          <p:cNvPr id="393" name="Picture 392" descr="Shape&#10;&#10;Description automatically generated with low confidence">
            <a:extLst>
              <a:ext uri="{FF2B5EF4-FFF2-40B4-BE49-F238E27FC236}">
                <a16:creationId xmlns:a16="http://schemas.microsoft.com/office/drawing/2014/main" id="{FDDF2D0C-20D7-B847-8186-C435D1A82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8229537" y="5736482"/>
            <a:ext cx="271793" cy="271793"/>
          </a:xfrm>
          <a:prstGeom prst="rect">
            <a:avLst/>
          </a:prstGeom>
          <a:noFill/>
        </p:spPr>
      </p:pic>
      <p:pic>
        <p:nvPicPr>
          <p:cNvPr id="394" name="Picture 393" descr="Shape&#10;&#10;Description automatically generated with low confidence">
            <a:extLst>
              <a:ext uri="{FF2B5EF4-FFF2-40B4-BE49-F238E27FC236}">
                <a16:creationId xmlns:a16="http://schemas.microsoft.com/office/drawing/2014/main" id="{FD83FC10-FD63-5640-83CD-A14F3E72E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7403900" y="3884831"/>
            <a:ext cx="271793" cy="271793"/>
          </a:xfrm>
          <a:prstGeom prst="rect">
            <a:avLst/>
          </a:prstGeom>
          <a:noFill/>
        </p:spPr>
      </p:pic>
      <p:pic>
        <p:nvPicPr>
          <p:cNvPr id="395" name="Picture 394" descr="Shape&#10;&#10;Description automatically generated with low confidence">
            <a:extLst>
              <a:ext uri="{FF2B5EF4-FFF2-40B4-BE49-F238E27FC236}">
                <a16:creationId xmlns:a16="http://schemas.microsoft.com/office/drawing/2014/main" id="{51E4FBE7-7777-6B49-A57F-71271C9AA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662" r="-1943"/>
          <a:stretch/>
        </p:blipFill>
        <p:spPr>
          <a:xfrm>
            <a:off x="2657646" y="3688212"/>
            <a:ext cx="271793" cy="271793"/>
          </a:xfrm>
          <a:prstGeom prst="rect">
            <a:avLst/>
          </a:prstGeom>
          <a:noFill/>
        </p:spPr>
      </p:pic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5488E3AD-68AE-BD42-BF76-10B9F37DD246}"/>
              </a:ext>
            </a:extLst>
          </p:cNvPr>
          <p:cNvCxnSpPr>
            <a:cxnSpLocks/>
            <a:stCxn id="390" idx="2"/>
            <a:endCxn id="383" idx="1"/>
          </p:cNvCxnSpPr>
          <p:nvPr/>
        </p:nvCxnSpPr>
        <p:spPr>
          <a:xfrm flipV="1">
            <a:off x="9534987" y="3143888"/>
            <a:ext cx="924510" cy="190995"/>
          </a:xfrm>
          <a:prstGeom prst="line">
            <a:avLst/>
          </a:prstGeom>
          <a:solidFill>
            <a:schemeClr val="accent4"/>
          </a:solidFill>
          <a:ln w="2222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24C12C8D-76F7-6A4A-A9A4-C441790DF4D1}"/>
              </a:ext>
            </a:extLst>
          </p:cNvPr>
          <p:cNvCxnSpPr>
            <a:cxnSpLocks/>
          </p:cNvCxnSpPr>
          <p:nvPr/>
        </p:nvCxnSpPr>
        <p:spPr>
          <a:xfrm flipV="1">
            <a:off x="8973540" y="4077217"/>
            <a:ext cx="647038" cy="2092"/>
          </a:xfrm>
          <a:prstGeom prst="line">
            <a:avLst/>
          </a:prstGeom>
          <a:solidFill>
            <a:schemeClr val="accent4"/>
          </a:solidFill>
          <a:ln w="2222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8DF4C1EA-8BDE-F746-A0BF-D77A342DFB63}"/>
              </a:ext>
            </a:extLst>
          </p:cNvPr>
          <p:cNvCxnSpPr>
            <a:cxnSpLocks/>
          </p:cNvCxnSpPr>
          <p:nvPr/>
        </p:nvCxnSpPr>
        <p:spPr>
          <a:xfrm>
            <a:off x="8796623" y="4461905"/>
            <a:ext cx="280251" cy="388194"/>
          </a:xfrm>
          <a:prstGeom prst="line">
            <a:avLst/>
          </a:prstGeom>
          <a:solidFill>
            <a:schemeClr val="accent4"/>
          </a:solidFill>
          <a:ln w="2222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B3323753-DBF9-1241-9FF5-001904BB0B82}"/>
              </a:ext>
            </a:extLst>
          </p:cNvPr>
          <p:cNvCxnSpPr>
            <a:cxnSpLocks/>
            <a:stCxn id="393" idx="3"/>
          </p:cNvCxnSpPr>
          <p:nvPr/>
        </p:nvCxnSpPr>
        <p:spPr>
          <a:xfrm>
            <a:off x="8501330" y="5872379"/>
            <a:ext cx="433056" cy="12990"/>
          </a:xfrm>
          <a:prstGeom prst="line">
            <a:avLst/>
          </a:prstGeom>
          <a:solidFill>
            <a:schemeClr val="accent4"/>
          </a:solidFill>
          <a:ln w="2222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8C837171-EA42-BF40-B041-5934D010B98E}"/>
              </a:ext>
            </a:extLst>
          </p:cNvPr>
          <p:cNvCxnSpPr>
            <a:cxnSpLocks/>
          </p:cNvCxnSpPr>
          <p:nvPr/>
        </p:nvCxnSpPr>
        <p:spPr>
          <a:xfrm flipV="1">
            <a:off x="7144553" y="4188632"/>
            <a:ext cx="314901" cy="313188"/>
          </a:xfrm>
          <a:prstGeom prst="line">
            <a:avLst/>
          </a:prstGeom>
          <a:solidFill>
            <a:schemeClr val="accent4"/>
          </a:solidFill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CB8E1ACD-4D06-2948-8A53-E48A5807DD83}"/>
              </a:ext>
            </a:extLst>
          </p:cNvPr>
          <p:cNvCxnSpPr>
            <a:cxnSpLocks/>
          </p:cNvCxnSpPr>
          <p:nvPr/>
        </p:nvCxnSpPr>
        <p:spPr>
          <a:xfrm flipH="1">
            <a:off x="7804329" y="5143169"/>
            <a:ext cx="120779" cy="631251"/>
          </a:xfrm>
          <a:prstGeom prst="line">
            <a:avLst/>
          </a:prstGeom>
          <a:solidFill>
            <a:schemeClr val="accent4"/>
          </a:solidFill>
          <a:ln w="2222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7" name="Picture 396">
            <a:extLst>
              <a:ext uri="{FF2B5EF4-FFF2-40B4-BE49-F238E27FC236}">
                <a16:creationId xmlns:a16="http://schemas.microsoft.com/office/drawing/2014/main" id="{7E0EC0B9-92A6-40B8-86A9-EED7161BD0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FCC75F9-FA81-5D4B-9C86-BB3018F8CB43}"/>
              </a:ext>
            </a:extLst>
          </p:cNvPr>
          <p:cNvGrpSpPr/>
          <p:nvPr/>
        </p:nvGrpSpPr>
        <p:grpSpPr>
          <a:xfrm>
            <a:off x="160775" y="1222310"/>
            <a:ext cx="10541437" cy="4758612"/>
            <a:chOff x="160775" y="1222310"/>
            <a:chExt cx="10541437" cy="47586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0B6E2D-C6D9-6346-9748-302667DDE355}"/>
                </a:ext>
              </a:extLst>
            </p:cNvPr>
            <p:cNvSpPr/>
            <p:nvPr/>
          </p:nvSpPr>
          <p:spPr>
            <a:xfrm>
              <a:off x="160775" y="1222310"/>
              <a:ext cx="2672053" cy="4758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D4F56B-CB1E-0D4D-851A-738F26206C72}"/>
                </a:ext>
              </a:extLst>
            </p:cNvPr>
            <p:cNvSpPr/>
            <p:nvPr/>
          </p:nvSpPr>
          <p:spPr>
            <a:xfrm>
              <a:off x="3201044" y="1222310"/>
              <a:ext cx="2672053" cy="4758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2AC8A0-E0BB-FD43-8EF9-9901609315DE}"/>
                </a:ext>
              </a:extLst>
            </p:cNvPr>
            <p:cNvSpPr/>
            <p:nvPr/>
          </p:nvSpPr>
          <p:spPr>
            <a:xfrm>
              <a:off x="6241313" y="1222310"/>
              <a:ext cx="2672053" cy="4758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0FC3F3-F076-954A-9A46-1AF1C44DA68F}"/>
                </a:ext>
              </a:extLst>
            </p:cNvPr>
            <p:cNvSpPr/>
            <p:nvPr/>
          </p:nvSpPr>
          <p:spPr>
            <a:xfrm>
              <a:off x="9420095" y="2910044"/>
              <a:ext cx="1282117" cy="13073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DB4D4B-831F-4B49-B4C9-D523D8AA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707"/>
            <a:ext cx="10515600" cy="1095506"/>
          </a:xfrm>
        </p:spPr>
        <p:txBody>
          <a:bodyPr/>
          <a:lstStyle/>
          <a:p>
            <a:r>
              <a:rPr lang="en-US" dirty="0"/>
              <a:t>UPPI Study Reports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79C24-8E29-4FBB-94CF-5206E43278B4}"/>
              </a:ext>
            </a:extLst>
          </p:cNvPr>
          <p:cNvSpPr/>
          <p:nvPr/>
        </p:nvSpPr>
        <p:spPr>
          <a:xfrm>
            <a:off x="7499248" y="2876618"/>
            <a:ext cx="85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Final</a:t>
            </a:r>
            <a:b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9F7C-BD90-4B91-BADE-9B07DAC9DA50}"/>
              </a:ext>
            </a:extLst>
          </p:cNvPr>
          <p:cNvSpPr txBox="1"/>
          <p:nvPr/>
        </p:nvSpPr>
        <p:spPr>
          <a:xfrm>
            <a:off x="210774" y="4852359"/>
            <a:ext cx="257326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Franklin Gothic Medium"/>
              </a:rPr>
              <a:t>Year 1 of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/>
              </a:rPr>
              <a:t>program redesign 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0D0FD-898F-4599-BC08-4E5B9A5560E1}"/>
              </a:ext>
            </a:extLst>
          </p:cNvPr>
          <p:cNvSpPr/>
          <p:nvPr/>
        </p:nvSpPr>
        <p:spPr>
          <a:xfrm>
            <a:off x="9523191" y="3056377"/>
            <a:ext cx="10483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Franklin Gothic Book" panose="020B0503020102020204" pitchFamily="34" charset="0"/>
              </a:rPr>
              <a:t>Briefs for district, state and university leaders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A9FBF-985A-6E4F-B476-49C7DCCDB60E}"/>
              </a:ext>
            </a:extLst>
          </p:cNvPr>
          <p:cNvSpPr txBox="1"/>
          <p:nvPr/>
        </p:nvSpPr>
        <p:spPr>
          <a:xfrm>
            <a:off x="1109408" y="4483027"/>
            <a:ext cx="7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/>
              </a:rPr>
              <a:t>2018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D4F8CA-1465-EF45-89DD-499B3A53E727}"/>
              </a:ext>
            </a:extLst>
          </p:cNvPr>
          <p:cNvGrpSpPr/>
          <p:nvPr/>
        </p:nvGrpSpPr>
        <p:grpSpPr>
          <a:xfrm>
            <a:off x="6267872" y="1951192"/>
            <a:ext cx="2645494" cy="3914578"/>
            <a:chOff x="7524368" y="1549797"/>
            <a:chExt cx="2645494" cy="39145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EA22EC-601F-4AAB-92BB-5E0D60B01975}"/>
                </a:ext>
              </a:extLst>
            </p:cNvPr>
            <p:cNvSpPr/>
            <p:nvPr/>
          </p:nvSpPr>
          <p:spPr>
            <a:xfrm>
              <a:off x="7524368" y="4387157"/>
              <a:ext cx="2645494" cy="107721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latin typeface="Franklin Gothic Book"/>
                </a:rPr>
                <a:t>Feasibility, strategies, and 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ranklin Gothic Book"/>
                </a:rPr>
                <a:t>interplay between universities, district and states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EFF8992-D18E-E24A-A54B-F80C5954236D}"/>
                </a:ext>
              </a:extLst>
            </p:cNvPr>
            <p:cNvGrpSpPr/>
            <p:nvPr/>
          </p:nvGrpSpPr>
          <p:grpSpPr>
            <a:xfrm>
              <a:off x="8254584" y="1549797"/>
              <a:ext cx="1244251" cy="2875496"/>
              <a:chOff x="7994456" y="1549797"/>
              <a:chExt cx="1244251" cy="287549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81C41-284F-6348-9BA4-0DA91605AADD}"/>
                  </a:ext>
                </a:extLst>
              </p:cNvPr>
              <p:cNvSpPr txBox="1"/>
              <p:nvPr/>
            </p:nvSpPr>
            <p:spPr>
              <a:xfrm>
                <a:off x="7994456" y="1549797"/>
                <a:ext cx="124425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Futura Std Medium" panose="020B0502020204020303" pitchFamily="34" charset="0"/>
                  </a:rPr>
                  <a:t>Final Report</a:t>
                </a:r>
              </a:p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(cover is notional)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38B523-137D-8741-8DCD-6D4CC4BBAFE5}"/>
                  </a:ext>
                </a:extLst>
              </p:cNvPr>
              <p:cNvSpPr txBox="1"/>
              <p:nvPr/>
            </p:nvSpPr>
            <p:spPr>
              <a:xfrm>
                <a:off x="8254946" y="4055961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Franklin Gothic Book"/>
                  </a:rPr>
                  <a:t>2022</a:t>
                </a:r>
                <a:endParaRPr lang="en-US"/>
              </a:p>
            </p:txBody>
          </p:sp>
        </p:grp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359CE57E-EED3-4449-944D-15F5A8D8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r>
              <a:rPr lang="en-US">
                <a:latin typeface="Franklin Gothic Book"/>
              </a:rPr>
              <a:t>4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D1D3EE-D33E-42EA-8160-F21A72784446}"/>
              </a:ext>
            </a:extLst>
          </p:cNvPr>
          <p:cNvSpPr/>
          <p:nvPr/>
        </p:nvSpPr>
        <p:spPr>
          <a:xfrm>
            <a:off x="5976193" y="1044302"/>
            <a:ext cx="4995173" cy="51792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E7F70751-4F96-4ECC-BCE2-9099E205C9C2}"/>
              </a:ext>
            </a:extLst>
          </p:cNvPr>
          <p:cNvSpPr/>
          <p:nvPr/>
        </p:nvSpPr>
        <p:spPr>
          <a:xfrm>
            <a:off x="8948062" y="3228847"/>
            <a:ext cx="417947" cy="429208"/>
          </a:xfrm>
          <a:prstGeom prst="mathPl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C0A56F-FC5D-4E9C-8269-244C47B05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1F9FFEA4-8A9A-4F6F-8046-BA8A683C6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16" y="1621621"/>
            <a:ext cx="1942461" cy="278837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22E9B8E-1714-4571-AD14-CCD5D8B4D364}"/>
              </a:ext>
            </a:extLst>
          </p:cNvPr>
          <p:cNvGrpSpPr/>
          <p:nvPr/>
        </p:nvGrpSpPr>
        <p:grpSpPr>
          <a:xfrm>
            <a:off x="3214928" y="1621621"/>
            <a:ext cx="2724525" cy="3764856"/>
            <a:chOff x="3745908" y="1220226"/>
            <a:chExt cx="2724525" cy="376485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C1E751-2F0F-40B5-9FFC-F7F0B4AF47C3}"/>
                </a:ext>
              </a:extLst>
            </p:cNvPr>
            <p:cNvSpPr/>
            <p:nvPr/>
          </p:nvSpPr>
          <p:spPr>
            <a:xfrm>
              <a:off x="3745908" y="4400307"/>
              <a:ext cx="2724525" cy="58477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 b="1" dirty="0">
                  <a:latin typeface="Franklin Gothic Book"/>
                </a:rPr>
                <a:t>The </a:t>
              </a:r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ranklin Gothic Book"/>
                </a:rPr>
                <a:t>state</a:t>
              </a:r>
              <a:r>
                <a:rPr lang="en-US" sz="1600" b="1" dirty="0">
                  <a:latin typeface="Franklin Gothic Book"/>
                </a:rPr>
                <a:t> role </a:t>
              </a:r>
            </a:p>
            <a:p>
              <a:pPr algn="ctr"/>
              <a:r>
                <a:rPr lang="en-US" sz="1600" b="1" dirty="0">
                  <a:latin typeface="Franklin Gothic Book"/>
                </a:rPr>
                <a:t>in promoting principal quality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28F737-0A18-4C52-ABFA-1A315E6C10AC}"/>
                </a:ext>
              </a:extLst>
            </p:cNvPr>
            <p:cNvGrpSpPr/>
            <p:nvPr/>
          </p:nvGrpSpPr>
          <p:grpSpPr>
            <a:xfrm>
              <a:off x="4083751" y="1220226"/>
              <a:ext cx="1942461" cy="3217767"/>
              <a:chOff x="4127620" y="1220226"/>
              <a:chExt cx="1942461" cy="321776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D7DA573-543E-4B5D-8749-58BBFFB04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620" y="1220226"/>
                <a:ext cx="1942461" cy="2788371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5B21BC-9512-431A-96FD-A5354D23F8C6}"/>
                  </a:ext>
                </a:extLst>
              </p:cNvPr>
              <p:cNvSpPr txBox="1"/>
              <p:nvPr/>
            </p:nvSpPr>
            <p:spPr>
              <a:xfrm>
                <a:off x="4737213" y="4068661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Franklin Gothic Book"/>
                  </a:rPr>
                  <a:t>2020</a:t>
                </a:r>
                <a:endParaRPr lang="en-US"/>
              </a:p>
            </p:txBody>
          </p:sp>
        </p:grpSp>
      </p:grpSp>
      <p:pic>
        <p:nvPicPr>
          <p:cNvPr id="38" name="Picture 37" descr="Diagram, text&#10;&#10;Description automatically generated">
            <a:extLst>
              <a:ext uri="{FF2B5EF4-FFF2-40B4-BE49-F238E27FC236}">
                <a16:creationId xmlns:a16="http://schemas.microsoft.com/office/drawing/2014/main" id="{196E3A9E-529B-42F4-9BC7-E68D4E310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72" y="1621620"/>
            <a:ext cx="2130343" cy="27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8251-A7FA-8D42-8573-377A4FF0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26" y="86128"/>
            <a:ext cx="5383793" cy="62135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Final report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5219D-44B3-6048-A290-C5DC5426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FCC-D531-2942-A1CF-957137BD81B4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2A39B-7630-FC48-B7F2-19DF30508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223350"/>
            <a:ext cx="6982441" cy="6634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E0258B-B4B5-D248-AC4D-DDD05F1BA6D8}"/>
              </a:ext>
            </a:extLst>
          </p:cNvPr>
          <p:cNvSpPr/>
          <p:nvPr/>
        </p:nvSpPr>
        <p:spPr>
          <a:xfrm>
            <a:off x="3853543" y="-212270"/>
            <a:ext cx="8403787" cy="70702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3000">
                <a:schemeClr val="bg1">
                  <a:alpha val="53563"/>
                </a:schemeClr>
              </a:gs>
              <a:gs pos="82000">
                <a:schemeClr val="bg1">
                  <a:alpha val="38928"/>
                </a:schemeClr>
              </a:gs>
              <a:gs pos="100000">
                <a:schemeClr val="bg1">
                  <a:alpha val="304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76BDFF-E7E4-BD4D-A7E5-CD842074D687}"/>
              </a:ext>
            </a:extLst>
          </p:cNvPr>
          <p:cNvGrpSpPr/>
          <p:nvPr/>
        </p:nvGrpSpPr>
        <p:grpSpPr>
          <a:xfrm>
            <a:off x="569626" y="1759817"/>
            <a:ext cx="7217499" cy="4682927"/>
            <a:chOff x="349707" y="1759817"/>
            <a:chExt cx="7217499" cy="46829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1FC0B6-682C-8E40-A519-01B7B30D52D0}"/>
                </a:ext>
              </a:extLst>
            </p:cNvPr>
            <p:cNvSpPr txBox="1"/>
            <p:nvPr/>
          </p:nvSpPr>
          <p:spPr>
            <a:xfrm>
              <a:off x="349707" y="1759817"/>
              <a:ext cx="7217499" cy="166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Biennial Site Visits from 2017 to 2021*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Interviews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Focus groups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Observation of UPPI Leadership Team meetings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Collection of documents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A18CB6-E520-0D43-BEEF-3FE49E4D0D5D}"/>
                </a:ext>
              </a:extLst>
            </p:cNvPr>
            <p:cNvSpPr txBox="1"/>
            <p:nvPr/>
          </p:nvSpPr>
          <p:spPr>
            <a:xfrm>
              <a:off x="370972" y="5334748"/>
              <a:ext cx="46912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Franklin Gothic Book" panose="020B0503020102020204" pitchFamily="34" charset="0"/>
                </a:rPr>
                <a:t>*</a:t>
              </a:r>
              <a:r>
                <a:rPr lang="en-US" sz="1600" i="1" dirty="0">
                  <a:latin typeface="Franklin Gothic Book" panose="020B0503020102020204" pitchFamily="34" charset="0"/>
                </a:rPr>
                <a:t>Due to the COVID-19 pandemic, site visits were conducted virtually Spring 2020-Spring 2021, and with reduced data collection activities Spring and Fall 2020.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F10BA5-A757-484C-95F9-6196F03CF47E}"/>
                </a:ext>
              </a:extLst>
            </p:cNvPr>
            <p:cNvSpPr txBox="1"/>
            <p:nvPr/>
          </p:nvSpPr>
          <p:spPr>
            <a:xfrm>
              <a:off x="349707" y="4288308"/>
              <a:ext cx="6044540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Regular Check-ins April 2017 to December 2020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dirty="0">
                  <a:latin typeface="Franklin Gothic Book" panose="020B0503020102020204" pitchFamily="34" charset="0"/>
                </a:rPr>
                <a:t>Project director and district leads</a:t>
              </a:r>
            </a:p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ECF84B-49A8-5B41-894F-3D102682DC8E}"/>
              </a:ext>
            </a:extLst>
          </p:cNvPr>
          <p:cNvSpPr txBox="1"/>
          <p:nvPr/>
        </p:nvSpPr>
        <p:spPr>
          <a:xfrm>
            <a:off x="569626" y="1070292"/>
            <a:ext cx="4287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Over 630 data collection activities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74F70-7A0F-446E-81A1-1EB953F2A1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C085-AAB9-F24F-A737-CD556669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215"/>
            <a:ext cx="10515600" cy="1325563"/>
          </a:xfrm>
        </p:spPr>
        <p:txBody>
          <a:bodyPr/>
          <a:lstStyle/>
          <a:p>
            <a:r>
              <a:rPr lang="en-US" dirty="0"/>
              <a:t>Preview of key findings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BCBF8-E7F7-964C-938E-306569F8B5DA}"/>
              </a:ext>
            </a:extLst>
          </p:cNvPr>
          <p:cNvSpPr txBox="1"/>
          <p:nvPr/>
        </p:nvSpPr>
        <p:spPr>
          <a:xfrm>
            <a:off x="8722881" y="3206071"/>
            <a:ext cx="285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Partners took the UPPI test-bed strategies </a:t>
            </a:r>
          </a:p>
          <a:p>
            <a:pPr algn="ctr"/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603020102020204" pitchFamily="34" charset="0"/>
              </a:rPr>
              <a:t>beyond the UPPI program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4A536-6041-4741-BA9D-6DC8415BAA43}"/>
              </a:ext>
            </a:extLst>
          </p:cNvPr>
          <p:cNvSpPr txBox="1"/>
          <p:nvPr/>
        </p:nvSpPr>
        <p:spPr>
          <a:xfrm>
            <a:off x="4232441" y="3206071"/>
            <a:ext cx="3379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The universities used </a:t>
            </a:r>
            <a:r>
              <a:rPr lang="en-US" sz="2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partnerships and supports to conceptualize and carry out program changes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10C55E-2B80-214A-B54C-3EDE544E70BC}"/>
              </a:ext>
            </a:extLst>
          </p:cNvPr>
          <p:cNvGrpSpPr/>
          <p:nvPr/>
        </p:nvGrpSpPr>
        <p:grpSpPr>
          <a:xfrm>
            <a:off x="5505202" y="2298914"/>
            <a:ext cx="831273" cy="831273"/>
            <a:chOff x="5667330" y="2313202"/>
            <a:chExt cx="831273" cy="83127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A9470E-18B3-534E-A6F1-5E8E2827C9E3}"/>
                </a:ext>
              </a:extLst>
            </p:cNvPr>
            <p:cNvSpPr/>
            <p:nvPr/>
          </p:nvSpPr>
          <p:spPr>
            <a:xfrm>
              <a:off x="5667330" y="2313202"/>
              <a:ext cx="831273" cy="8312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643F0-A4C5-074F-8C11-8D68BC6B9F47}"/>
                </a:ext>
              </a:extLst>
            </p:cNvPr>
            <p:cNvSpPr/>
            <p:nvPr/>
          </p:nvSpPr>
          <p:spPr>
            <a:xfrm>
              <a:off x="5739465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FF9E68-0F14-7847-A1B2-53861E69DA6E}"/>
                </a:ext>
              </a:extLst>
            </p:cNvPr>
            <p:cNvSpPr txBox="1"/>
            <p:nvPr/>
          </p:nvSpPr>
          <p:spPr>
            <a:xfrm>
              <a:off x="5770692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2</a:t>
              </a:r>
              <a:endParaRPr lang="en-US" sz="320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69643-CC09-244D-B67C-C2A0B8EA3709}"/>
              </a:ext>
            </a:extLst>
          </p:cNvPr>
          <p:cNvGrpSpPr/>
          <p:nvPr/>
        </p:nvGrpSpPr>
        <p:grpSpPr>
          <a:xfrm>
            <a:off x="9732521" y="2298914"/>
            <a:ext cx="831273" cy="831273"/>
            <a:chOff x="9732521" y="2313202"/>
            <a:chExt cx="831273" cy="8312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FFF578-0F68-DC45-91A6-7871BF6493ED}"/>
                </a:ext>
              </a:extLst>
            </p:cNvPr>
            <p:cNvSpPr/>
            <p:nvPr/>
          </p:nvSpPr>
          <p:spPr>
            <a:xfrm>
              <a:off x="9732521" y="2313202"/>
              <a:ext cx="831273" cy="8312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E43F99-AA53-BB4A-BC9E-432F42EF7F24}"/>
                </a:ext>
              </a:extLst>
            </p:cNvPr>
            <p:cNvSpPr/>
            <p:nvPr/>
          </p:nvSpPr>
          <p:spPr>
            <a:xfrm>
              <a:off x="98046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40296-6AEE-0943-AF4A-F2E96FCC18BA}"/>
                </a:ext>
              </a:extLst>
            </p:cNvPr>
            <p:cNvSpPr txBox="1"/>
            <p:nvPr/>
          </p:nvSpPr>
          <p:spPr>
            <a:xfrm>
              <a:off x="9835883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D072B2-8438-8D47-8A09-EE745EFD41AD}"/>
              </a:ext>
            </a:extLst>
          </p:cNvPr>
          <p:cNvSpPr txBox="1"/>
          <p:nvPr/>
        </p:nvSpPr>
        <p:spPr>
          <a:xfrm>
            <a:off x="405514" y="3206071"/>
            <a:ext cx="2796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UPPI teams 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improved the coherence </a:t>
            </a:r>
          </a:p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of the programs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1C3D35-D212-744C-B2E4-E7A2E499C62C}"/>
              </a:ext>
            </a:extLst>
          </p:cNvPr>
          <p:cNvGrpSpPr/>
          <p:nvPr/>
        </p:nvGrpSpPr>
        <p:grpSpPr>
          <a:xfrm>
            <a:off x="1387981" y="2298914"/>
            <a:ext cx="831273" cy="831273"/>
            <a:chOff x="1631821" y="2313202"/>
            <a:chExt cx="831273" cy="8312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987A7D-CF32-0F40-8AD1-0F5385D63724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45FD7C-5471-ED42-BCF7-D7A452B68903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180F89-B227-BD44-ACEE-4693F3A97C57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4FB5F514-FB74-814C-ACB1-00E57927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26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FC3E39B-7DF1-41AD-8540-AEE0BC3D0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FC8A8C-4C1D-744C-8714-30935EC9B60F}"/>
              </a:ext>
            </a:extLst>
          </p:cNvPr>
          <p:cNvSpPr txBox="1"/>
          <p:nvPr/>
        </p:nvSpPr>
        <p:spPr>
          <a:xfrm>
            <a:off x="405514" y="3206071"/>
            <a:ext cx="2796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UPPI teams </a:t>
            </a:r>
          </a:p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improved the coherence </a:t>
            </a:r>
          </a:p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of the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BCBF8-E7F7-964C-938E-306569F8B5DA}"/>
              </a:ext>
            </a:extLst>
          </p:cNvPr>
          <p:cNvSpPr txBox="1"/>
          <p:nvPr/>
        </p:nvSpPr>
        <p:spPr>
          <a:xfrm>
            <a:off x="8722881" y="3206071"/>
            <a:ext cx="285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Partners took the UPPI test-bed strategies</a:t>
            </a:r>
          </a:p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beyond the UPPI program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215F27-A47A-7C46-8B49-05D0B010F8EA}"/>
              </a:ext>
            </a:extLst>
          </p:cNvPr>
          <p:cNvGrpSpPr/>
          <p:nvPr/>
        </p:nvGrpSpPr>
        <p:grpSpPr>
          <a:xfrm>
            <a:off x="1387981" y="2298914"/>
            <a:ext cx="831273" cy="831273"/>
            <a:chOff x="1631821" y="2313202"/>
            <a:chExt cx="831273" cy="83127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1D3AC3-A550-884E-AA15-7BA0B06F0C2F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A4004C-4763-B94B-8480-F930E64A5D83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36584E-79F8-FA47-BC64-6E29DE37A9D2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10C55E-2B80-214A-B54C-3EDE544E70BC}"/>
              </a:ext>
            </a:extLst>
          </p:cNvPr>
          <p:cNvGrpSpPr/>
          <p:nvPr/>
        </p:nvGrpSpPr>
        <p:grpSpPr>
          <a:xfrm>
            <a:off x="5510568" y="2316332"/>
            <a:ext cx="831273" cy="831273"/>
            <a:chOff x="5667330" y="2313202"/>
            <a:chExt cx="831273" cy="83127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A9470E-18B3-534E-A6F1-5E8E2827C9E3}"/>
                </a:ext>
              </a:extLst>
            </p:cNvPr>
            <p:cNvSpPr/>
            <p:nvPr/>
          </p:nvSpPr>
          <p:spPr>
            <a:xfrm>
              <a:off x="5667330" y="2313202"/>
              <a:ext cx="831273" cy="8312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643F0-A4C5-074F-8C11-8D68BC6B9F47}"/>
                </a:ext>
              </a:extLst>
            </p:cNvPr>
            <p:cNvSpPr/>
            <p:nvPr/>
          </p:nvSpPr>
          <p:spPr>
            <a:xfrm>
              <a:off x="5739465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FF9E68-0F14-7847-A1B2-53861E69DA6E}"/>
                </a:ext>
              </a:extLst>
            </p:cNvPr>
            <p:cNvSpPr txBox="1"/>
            <p:nvPr/>
          </p:nvSpPr>
          <p:spPr>
            <a:xfrm>
              <a:off x="5770692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69643-CC09-244D-B67C-C2A0B8EA3709}"/>
              </a:ext>
            </a:extLst>
          </p:cNvPr>
          <p:cNvGrpSpPr/>
          <p:nvPr/>
        </p:nvGrpSpPr>
        <p:grpSpPr>
          <a:xfrm>
            <a:off x="9732521" y="2298914"/>
            <a:ext cx="831273" cy="831273"/>
            <a:chOff x="9732521" y="2313202"/>
            <a:chExt cx="831273" cy="8312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FFF578-0F68-DC45-91A6-7871BF6493ED}"/>
                </a:ext>
              </a:extLst>
            </p:cNvPr>
            <p:cNvSpPr/>
            <p:nvPr/>
          </p:nvSpPr>
          <p:spPr>
            <a:xfrm>
              <a:off x="9732521" y="2313202"/>
              <a:ext cx="831273" cy="8312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E43F99-AA53-BB4A-BC9E-432F42EF7F24}"/>
                </a:ext>
              </a:extLst>
            </p:cNvPr>
            <p:cNvSpPr/>
            <p:nvPr/>
          </p:nvSpPr>
          <p:spPr>
            <a:xfrm>
              <a:off x="98046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40296-6AEE-0943-AF4A-F2E96FCC18BA}"/>
                </a:ext>
              </a:extLst>
            </p:cNvPr>
            <p:cNvSpPr txBox="1"/>
            <p:nvPr/>
          </p:nvSpPr>
          <p:spPr>
            <a:xfrm>
              <a:off x="9835883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64A536-6041-4741-BA9D-6DC8415BAA43}"/>
              </a:ext>
            </a:extLst>
          </p:cNvPr>
          <p:cNvSpPr txBox="1"/>
          <p:nvPr/>
        </p:nvSpPr>
        <p:spPr>
          <a:xfrm>
            <a:off x="4237807" y="3223489"/>
            <a:ext cx="3379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The universities used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partnerships and supports to conceptualize and carry out changes </a:t>
            </a:r>
          </a:p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to the programs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2AA14A85-92E8-C643-B403-DA208010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27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CD5570-ABD2-43EA-A6D5-329370F3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51C69C4-91EF-9540-AA17-45D4F1D30C8B}"/>
              </a:ext>
            </a:extLst>
          </p:cNvPr>
          <p:cNvSpPr txBox="1">
            <a:spLocks/>
          </p:cNvSpPr>
          <p:nvPr/>
        </p:nvSpPr>
        <p:spPr>
          <a:xfrm>
            <a:off x="343687" y="209309"/>
            <a:ext cx="11619864" cy="10516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Universities improved program coherence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B2727-C222-584A-9742-75ED58101871}"/>
              </a:ext>
            </a:extLst>
          </p:cNvPr>
          <p:cNvSpPr txBox="1"/>
          <p:nvPr/>
        </p:nvSpPr>
        <p:spPr>
          <a:xfrm>
            <a:off x="502844" y="1425853"/>
            <a:ext cx="11394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Each site used an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overarching framework </a:t>
            </a:r>
            <a:r>
              <a:rPr lang="en-US" sz="2400" dirty="0">
                <a:latin typeface="Franklin Gothic Book" panose="020B0503020102020204" pitchFamily="34" charset="0"/>
              </a:rPr>
              <a:t>to guide curriculum redesign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AC0E5-AA5B-DA48-988B-51243B0623BF}"/>
              </a:ext>
            </a:extLst>
          </p:cNvPr>
          <p:cNvSpPr txBox="1"/>
          <p:nvPr/>
        </p:nvSpPr>
        <p:spPr>
          <a:xfrm>
            <a:off x="502844" y="2305791"/>
            <a:ext cx="1071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Each used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set course sequence </a:t>
            </a:r>
            <a:r>
              <a:rPr lang="en-US" sz="2400" dirty="0">
                <a:latin typeface="Franklin Gothic Book" panose="020B0503020102020204" pitchFamily="34" charset="0"/>
              </a:rPr>
              <a:t>to support principal candidates’ learning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1DD8C-B7A9-4448-940E-BF91F69B78B2}"/>
              </a:ext>
            </a:extLst>
          </p:cNvPr>
          <p:cNvSpPr txBox="1"/>
          <p:nvPr/>
        </p:nvSpPr>
        <p:spPr>
          <a:xfrm>
            <a:off x="502843" y="3262410"/>
            <a:ext cx="1139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Each aligned instructional programs 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national standards and state requirements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E33AD9A-EDBC-A641-9CBC-A80C194A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58F67-6E2A-494C-96A9-5F660A1FDD22}"/>
              </a:ext>
            </a:extLst>
          </p:cNvPr>
          <p:cNvSpPr txBox="1"/>
          <p:nvPr/>
        </p:nvSpPr>
        <p:spPr>
          <a:xfrm>
            <a:off x="502844" y="4146740"/>
            <a:ext cx="10717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Clinical components </a:t>
            </a:r>
            <a:r>
              <a:rPr lang="en-US" sz="2400" dirty="0">
                <a:latin typeface="Franklin Gothic Book" panose="020B0503020102020204" pitchFamily="34" charset="0"/>
              </a:rPr>
              <a:t>were strengthened, personalized 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aligned with evidence-based features </a:t>
            </a:r>
            <a:r>
              <a:rPr lang="en-US" sz="2400" dirty="0">
                <a:latin typeface="Franklin Gothic Book" panose="020B0503020102020204" pitchFamily="34" charset="0"/>
              </a:rPr>
              <a:t>of successful principal preparation programs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E6AC9-70C0-457D-A2C6-B0699249B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51C69C4-91EF-9540-AA17-45D4F1D30C8B}"/>
              </a:ext>
            </a:extLst>
          </p:cNvPr>
          <p:cNvSpPr txBox="1">
            <a:spLocks/>
          </p:cNvSpPr>
          <p:nvPr/>
        </p:nvSpPr>
        <p:spPr>
          <a:xfrm>
            <a:off x="343687" y="240841"/>
            <a:ext cx="11619864" cy="10516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Programs engaged with districts to make recruiting more collaborative and targeted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B2727-C222-584A-9742-75ED58101871}"/>
              </a:ext>
            </a:extLst>
          </p:cNvPr>
          <p:cNvSpPr txBox="1"/>
          <p:nvPr/>
        </p:nvSpPr>
        <p:spPr>
          <a:xfrm>
            <a:off x="518160" y="1676327"/>
            <a:ext cx="11130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Greater district involvement in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nominating and selecting applicants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AC0E5-AA5B-DA48-988B-51243B0623BF}"/>
              </a:ext>
            </a:extLst>
          </p:cNvPr>
          <p:cNvSpPr txBox="1"/>
          <p:nvPr/>
        </p:nvSpPr>
        <p:spPr>
          <a:xfrm>
            <a:off x="518160" y="2894597"/>
            <a:ext cx="1139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Targeted recruitment </a:t>
            </a:r>
            <a:r>
              <a:rPr lang="en-US" sz="2400" dirty="0">
                <a:latin typeface="Franklin Gothic Book" panose="020B0503020102020204" pitchFamily="34" charset="0"/>
              </a:rPr>
              <a:t>to attract candidates with specific qualifications 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1DD8C-B7A9-4448-940E-BF91F69B78B2}"/>
              </a:ext>
            </a:extLst>
          </p:cNvPr>
          <p:cNvSpPr txBox="1"/>
          <p:nvPr/>
        </p:nvSpPr>
        <p:spPr>
          <a:xfrm>
            <a:off x="518160" y="4002289"/>
            <a:ext cx="1139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More performance-based tasks </a:t>
            </a:r>
            <a:r>
              <a:rPr lang="en-US" sz="2400" dirty="0">
                <a:latin typeface="Franklin Gothic Book" panose="020B0503020102020204" pitchFamily="34" charset="0"/>
              </a:rPr>
              <a:t>in the application and selection processes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C9453F8-0C0A-4B4E-ACE5-BA723F60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226D1-A16E-4029-A21E-24B286E0A2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8778-34CA-4D7B-91F0-A4C6919D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Today’s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4A4E4-B51D-4756-BA4D-74680C8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5F772-C3D3-409C-BD45-E40A874A349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543050"/>
            <a:ext cx="7134225" cy="43456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presentation</a:t>
            </a:r>
          </a:p>
          <a:p>
            <a:pPr lvl="1"/>
            <a:r>
              <a:rPr lang="en-US" b="1" dirty="0"/>
              <a:t>Learning Policy Institute </a:t>
            </a:r>
            <a:r>
              <a:rPr lang="en-US" i="1" dirty="0"/>
              <a:t>– Developing Effective Principals: What Kind of Learning Matters? </a:t>
            </a:r>
          </a:p>
          <a:p>
            <a:pPr lvl="1"/>
            <a:r>
              <a:rPr lang="en-US" b="1" dirty="0"/>
              <a:t>RAND</a:t>
            </a:r>
            <a:r>
              <a:rPr lang="en-US" dirty="0"/>
              <a:t> </a:t>
            </a:r>
            <a:r>
              <a:rPr lang="en-US" i="1" dirty="0"/>
              <a:t>– Redesigning University Principal Preparation Programs: A Systemic Approach for Change and Sustainability </a:t>
            </a:r>
          </a:p>
          <a:p>
            <a:pPr lvl="1"/>
            <a:endParaRPr lang="en-US" i="1" dirty="0"/>
          </a:p>
          <a:p>
            <a:r>
              <a:rPr lang="en-US" dirty="0"/>
              <a:t>Panel discussion</a:t>
            </a:r>
          </a:p>
          <a:p>
            <a:pPr lvl="1"/>
            <a:r>
              <a:rPr lang="en-US" b="1" i="0" u="none" strike="noStrike" kern="1200" dirty="0">
                <a:solidFill>
                  <a:srgbClr val="111F69"/>
                </a:solidFill>
                <a:effectLst/>
              </a:rPr>
              <a:t>Peter Zamora</a:t>
            </a:r>
            <a:r>
              <a:rPr lang="en-US" b="0" i="0" u="none" strike="noStrike" kern="1200" dirty="0">
                <a:solidFill>
                  <a:srgbClr val="111F69"/>
                </a:solidFill>
                <a:effectLst/>
              </a:rPr>
              <a:t>, Council of Chief State School Officers</a:t>
            </a:r>
            <a:endParaRPr lang="en-US" dirty="0"/>
          </a:p>
          <a:p>
            <a:pPr lvl="1"/>
            <a:r>
              <a:rPr lang="en-US" b="1" dirty="0">
                <a:solidFill>
                  <a:srgbClr val="111F69"/>
                </a:solidFill>
              </a:rPr>
              <a:t>Dan Domenech</a:t>
            </a:r>
            <a:r>
              <a:rPr lang="en-US" dirty="0">
                <a:solidFill>
                  <a:srgbClr val="111F69"/>
                </a:solidFill>
              </a:rPr>
              <a:t>, AASA, the School Superintendents Association</a:t>
            </a:r>
            <a:endParaRPr lang="en-US" dirty="0"/>
          </a:p>
          <a:p>
            <a:pPr lvl="1"/>
            <a:r>
              <a:rPr lang="en-US" b="1" i="0" u="none" strike="noStrike" kern="1200" dirty="0">
                <a:solidFill>
                  <a:srgbClr val="111F69"/>
                </a:solidFill>
                <a:effectLst/>
              </a:rPr>
              <a:t>Daniel Reyes-Guerra</a:t>
            </a:r>
            <a:r>
              <a:rPr lang="en-US" b="0" i="0" u="none" strike="noStrike" kern="1200" dirty="0">
                <a:solidFill>
                  <a:srgbClr val="111F69"/>
                </a:solidFill>
                <a:effectLst/>
              </a:rPr>
              <a:t>, Florida Atlantic University</a:t>
            </a:r>
          </a:p>
          <a:p>
            <a:pPr lvl="1"/>
            <a:r>
              <a:rPr lang="en-US" b="1" i="0" u="none" strike="noStrike" kern="1200" dirty="0" err="1">
                <a:solidFill>
                  <a:srgbClr val="111F69"/>
                </a:solidFill>
                <a:effectLst/>
              </a:rPr>
              <a:t>Rashaunda</a:t>
            </a:r>
            <a:r>
              <a:rPr lang="en-US" b="1" i="0" u="none" strike="noStrike" kern="1200" dirty="0">
                <a:solidFill>
                  <a:srgbClr val="111F69"/>
                </a:solidFill>
                <a:effectLst/>
              </a:rPr>
              <a:t> Tyson, </a:t>
            </a:r>
            <a:r>
              <a:rPr lang="en-US" b="0" i="0" u="none" strike="noStrike" kern="1200" dirty="0">
                <a:solidFill>
                  <a:srgbClr val="111F69"/>
                </a:solidFill>
                <a:effectLst/>
              </a:rPr>
              <a:t>Hartford Public Schools, </a:t>
            </a:r>
            <a:r>
              <a:rPr lang="en-US" sz="1800" b="0" i="0" u="none" strike="noStrike" kern="1200" dirty="0">
                <a:solidFill>
                  <a:srgbClr val="111F69"/>
                </a:solidFill>
                <a:effectLst/>
                <a:latin typeface="Calibri" panose="020F0502020204030204" pitchFamily="34" charset="0"/>
              </a:rPr>
              <a:t>CT</a:t>
            </a:r>
          </a:p>
          <a:p>
            <a:pPr marL="227012" lvl="1" indent="0">
              <a:buNone/>
            </a:pPr>
            <a:endParaRPr lang="en-US" sz="1800" b="0" i="0" u="none" strike="noStrike" kern="1200" dirty="0">
              <a:solidFill>
                <a:srgbClr val="111F69"/>
              </a:solidFill>
              <a:effectLst/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111F69"/>
                </a:solidFill>
                <a:latin typeface="Calibri" panose="020F0502020204030204" pitchFamily="34" charset="0"/>
              </a:rPr>
              <a:t>Q &amp; A</a:t>
            </a:r>
            <a:endParaRPr lang="en-US" dirty="0"/>
          </a:p>
        </p:txBody>
      </p:sp>
      <p:pic>
        <p:nvPicPr>
          <p:cNvPr id="1026" name="Picture 2" descr="photo of Daniel Domenech">
            <a:extLst>
              <a:ext uri="{FF2B5EF4-FFF2-40B4-BE49-F238E27FC236}">
                <a16:creationId xmlns:a16="http://schemas.microsoft.com/office/drawing/2014/main" id="{80CDC9F0-0DA2-4008-A3E1-ADAF948A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13" y="1428956"/>
            <a:ext cx="1627981" cy="16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Peter Zamora">
            <a:extLst>
              <a:ext uri="{FF2B5EF4-FFF2-40B4-BE49-F238E27FC236}">
                <a16:creationId xmlns:a16="http://schemas.microsoft.com/office/drawing/2014/main" id="{2850F66C-9166-4153-969F-3CDD2B936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9440" y="1438435"/>
            <a:ext cx="1497554" cy="16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 of Daniel Reyes-Guerra">
            <a:extLst>
              <a:ext uri="{FF2B5EF4-FFF2-40B4-BE49-F238E27FC236}">
                <a16:creationId xmlns:a16="http://schemas.microsoft.com/office/drawing/2014/main" id="{ACFC4C3C-D8E9-49F3-B639-C2A965688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90"/>
          <a:stretch/>
        </p:blipFill>
        <p:spPr bwMode="auto">
          <a:xfrm>
            <a:off x="8164549" y="3343031"/>
            <a:ext cx="1627981" cy="188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C978C-5DE1-4883-A8CF-1C9911E17860}"/>
              </a:ext>
            </a:extLst>
          </p:cNvPr>
          <p:cNvSpPr txBox="1"/>
          <p:nvPr/>
        </p:nvSpPr>
        <p:spPr>
          <a:xfrm>
            <a:off x="10046796" y="3062681"/>
            <a:ext cx="172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Dan Domenech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350F-F867-40EA-896B-9E2EE4ED317D}"/>
              </a:ext>
            </a:extLst>
          </p:cNvPr>
          <p:cNvSpPr txBox="1"/>
          <p:nvPr/>
        </p:nvSpPr>
        <p:spPr>
          <a:xfrm>
            <a:off x="8318103" y="3071185"/>
            <a:ext cx="121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Peter Zamora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DC80A-3DAF-449C-9617-E1D2CAE7BF9E}"/>
              </a:ext>
            </a:extLst>
          </p:cNvPr>
          <p:cNvSpPr txBox="1"/>
          <p:nvPr/>
        </p:nvSpPr>
        <p:spPr>
          <a:xfrm>
            <a:off x="8209440" y="5222422"/>
            <a:ext cx="172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Daniel Reyes-Guerra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229C3-7D28-4B99-9134-9EA97F08BD03}"/>
              </a:ext>
            </a:extLst>
          </p:cNvPr>
          <p:cNvSpPr txBox="1"/>
          <p:nvPr/>
        </p:nvSpPr>
        <p:spPr>
          <a:xfrm>
            <a:off x="10175895" y="5227366"/>
            <a:ext cx="1728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Rashaunda</a:t>
            </a:r>
            <a:r>
              <a:rPr lang="en-US" sz="1400" dirty="0"/>
              <a:t> Tyson</a:t>
            </a:r>
          </a:p>
        </p:txBody>
      </p:sp>
      <p:pic>
        <p:nvPicPr>
          <p:cNvPr id="1034" name="Picture 10" descr="photo of Rashaunda Tyson">
            <a:extLst>
              <a:ext uri="{FF2B5EF4-FFF2-40B4-BE49-F238E27FC236}">
                <a16:creationId xmlns:a16="http://schemas.microsoft.com/office/drawing/2014/main" id="{E3DB30EA-ADF3-4E68-BDD5-8DDA9ED01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83524" y="3522764"/>
            <a:ext cx="1530070" cy="17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6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69278D-D56A-974F-970B-666807FB8290}"/>
              </a:ext>
            </a:extLst>
          </p:cNvPr>
          <p:cNvSpPr txBox="1">
            <a:spLocks/>
          </p:cNvSpPr>
          <p:nvPr/>
        </p:nvSpPr>
        <p:spPr>
          <a:xfrm>
            <a:off x="343687" y="225075"/>
            <a:ext cx="11619864" cy="10516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UPPI programs strengthened the use of cohorts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6FB0E-A4D8-C146-92F2-9C3FA29B0B0D}"/>
              </a:ext>
            </a:extLst>
          </p:cNvPr>
          <p:cNvSpPr txBox="1"/>
          <p:nvPr/>
        </p:nvSpPr>
        <p:spPr>
          <a:xfrm>
            <a:off x="343687" y="1228144"/>
            <a:ext cx="11394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Cohorts supported program coherence 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helped candidates succeed </a:t>
            </a:r>
            <a:r>
              <a:rPr lang="en-US" sz="2400" dirty="0">
                <a:latin typeface="Franklin Gothic Book" panose="020B0503020102020204" pitchFamily="34" charset="0"/>
              </a:rPr>
              <a:t>on milestone and anchor assessments and likely in their future roles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C123A-9849-5A44-8B88-E379CEF3F1B3}"/>
              </a:ext>
            </a:extLst>
          </p:cNvPr>
          <p:cNvSpPr txBox="1"/>
          <p:nvPr/>
        </p:nvSpPr>
        <p:spPr>
          <a:xfrm>
            <a:off x="343687" y="2977098"/>
            <a:ext cx="1139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Candidates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603020102020204" pitchFamily="34" charset="0"/>
              </a:rPr>
              <a:t>developed a peer support network </a:t>
            </a:r>
            <a:r>
              <a:rPr lang="en-US" sz="2400" dirty="0">
                <a:latin typeface="Franklin Gothic Book" panose="020B0503020102020204" pitchFamily="34" charset="0"/>
              </a:rPr>
              <a:t>to sustain them after the program</a:t>
            </a:r>
            <a:r>
              <a:rPr lang="en-US" sz="2400" dirty="0">
                <a:effectLst/>
                <a:latin typeface="Franklin Gothic Book" panose="020B0503020102020204" pitchFamily="34" charset="0"/>
              </a:rPr>
              <a:t> 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8717A69-7DE2-D54F-9265-5625F141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17E3D-7E83-4AA6-9D85-D728D1A07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69643-CC09-244D-B67C-C2A0B8EA3709}"/>
              </a:ext>
            </a:extLst>
          </p:cNvPr>
          <p:cNvGrpSpPr/>
          <p:nvPr/>
        </p:nvGrpSpPr>
        <p:grpSpPr>
          <a:xfrm>
            <a:off x="9732521" y="2298914"/>
            <a:ext cx="831273" cy="831273"/>
            <a:chOff x="9732521" y="2313202"/>
            <a:chExt cx="831273" cy="8312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FFF578-0F68-DC45-91A6-7871BF6493ED}"/>
                </a:ext>
              </a:extLst>
            </p:cNvPr>
            <p:cNvSpPr/>
            <p:nvPr/>
          </p:nvSpPr>
          <p:spPr>
            <a:xfrm>
              <a:off x="9732521" y="2313202"/>
              <a:ext cx="831273" cy="8312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E43F99-AA53-BB4A-BC9E-432F42EF7F24}"/>
                </a:ext>
              </a:extLst>
            </p:cNvPr>
            <p:cNvSpPr/>
            <p:nvPr/>
          </p:nvSpPr>
          <p:spPr>
            <a:xfrm>
              <a:off x="98046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40296-6AEE-0943-AF4A-F2E96FCC18BA}"/>
                </a:ext>
              </a:extLst>
            </p:cNvPr>
            <p:cNvSpPr txBox="1"/>
            <p:nvPr/>
          </p:nvSpPr>
          <p:spPr>
            <a:xfrm>
              <a:off x="9835883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749F7AC-AFB1-4047-92F3-B99B286AB73B}"/>
              </a:ext>
            </a:extLst>
          </p:cNvPr>
          <p:cNvSpPr txBox="1"/>
          <p:nvPr/>
        </p:nvSpPr>
        <p:spPr>
          <a:xfrm>
            <a:off x="4324897" y="3206071"/>
            <a:ext cx="3379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The universities used </a:t>
            </a:r>
            <a:r>
              <a:rPr lang="en-US" sz="2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partnerships and supports to conceptualize and carry out changes </a:t>
            </a:r>
          </a:p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to the programs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9DF01D-E204-2B48-B222-84FD4C759558}"/>
              </a:ext>
            </a:extLst>
          </p:cNvPr>
          <p:cNvGrpSpPr/>
          <p:nvPr/>
        </p:nvGrpSpPr>
        <p:grpSpPr>
          <a:xfrm>
            <a:off x="5597658" y="2298914"/>
            <a:ext cx="831273" cy="831273"/>
            <a:chOff x="5667330" y="2313202"/>
            <a:chExt cx="831273" cy="8312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A27470-2218-D94F-A184-E2CD8CE2CBC4}"/>
                </a:ext>
              </a:extLst>
            </p:cNvPr>
            <p:cNvSpPr/>
            <p:nvPr/>
          </p:nvSpPr>
          <p:spPr>
            <a:xfrm>
              <a:off x="5667330" y="2313202"/>
              <a:ext cx="831273" cy="8312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C7BA5F3-00B2-864A-8317-10C70DB8C4CE}"/>
                </a:ext>
              </a:extLst>
            </p:cNvPr>
            <p:cNvSpPr/>
            <p:nvPr/>
          </p:nvSpPr>
          <p:spPr>
            <a:xfrm>
              <a:off x="5739465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D703B5-0CE8-434E-B636-DA52BA3594B9}"/>
                </a:ext>
              </a:extLst>
            </p:cNvPr>
            <p:cNvSpPr txBox="1"/>
            <p:nvPr/>
          </p:nvSpPr>
          <p:spPr>
            <a:xfrm>
              <a:off x="5770692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91ED66-09A1-2C45-80E2-DC531D9A77EE}"/>
              </a:ext>
            </a:extLst>
          </p:cNvPr>
          <p:cNvSpPr txBox="1"/>
          <p:nvPr/>
        </p:nvSpPr>
        <p:spPr>
          <a:xfrm>
            <a:off x="420754" y="3206071"/>
            <a:ext cx="2796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UPPI teams </a:t>
            </a:r>
          </a:p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improved the coherence </a:t>
            </a:r>
          </a:p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of the programs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2C1EDB-6D06-0741-9D4C-1CD8EBB14721}"/>
              </a:ext>
            </a:extLst>
          </p:cNvPr>
          <p:cNvGrpSpPr/>
          <p:nvPr/>
        </p:nvGrpSpPr>
        <p:grpSpPr>
          <a:xfrm>
            <a:off x="1403221" y="2298914"/>
            <a:ext cx="831273" cy="831273"/>
            <a:chOff x="1631821" y="2313202"/>
            <a:chExt cx="831273" cy="831273"/>
          </a:xfrm>
          <a:solidFill>
            <a:schemeClr val="bg1">
              <a:lumMod val="85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65FDD0-3C38-6D40-B49A-FDF2B2AEA6AC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CAF8F4-10E2-3944-8063-643D9D00623A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7B7B3AD-0F01-DB40-8DD6-711260FA26DA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7F0BF90-C548-7942-8D45-CDA47F94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31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F18773-A765-4359-B39C-319808B49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35F61E-4758-409A-90BB-D6FB62CB574B}"/>
              </a:ext>
            </a:extLst>
          </p:cNvPr>
          <p:cNvSpPr txBox="1"/>
          <p:nvPr/>
        </p:nvSpPr>
        <p:spPr>
          <a:xfrm>
            <a:off x="8722881" y="3206071"/>
            <a:ext cx="285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Partners took the UPPI test-bed strategies</a:t>
            </a:r>
          </a:p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beyond the UPPI program</a:t>
            </a:r>
          </a:p>
        </p:txBody>
      </p:sp>
    </p:spTree>
    <p:extLst>
      <p:ext uri="{BB962C8B-B14F-4D97-AF65-F5344CB8AC3E}">
        <p14:creationId xmlns:p14="http://schemas.microsoft.com/office/powerpoint/2010/main" val="36411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06F6-812A-0348-96DB-07C33DEE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Four collaborative partners played active roles in </a:t>
            </a:r>
            <a:br>
              <a:rPr lang="en-US" dirty="0"/>
            </a:br>
            <a:r>
              <a:rPr lang="en-US" dirty="0"/>
              <a:t>all stages of the redesign process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F011CF-D9CE-DF4C-B9EA-0C84046BC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87118"/>
              </p:ext>
            </p:extLst>
          </p:nvPr>
        </p:nvGraphicFramePr>
        <p:xfrm>
          <a:off x="330199" y="2144486"/>
          <a:ext cx="11531601" cy="265176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2778761">
                  <a:extLst>
                    <a:ext uri="{9D8B030D-6E8A-4147-A177-3AD203B41FA5}">
                      <a16:colId xmlns:a16="http://schemas.microsoft.com/office/drawing/2014/main" val="4001745004"/>
                    </a:ext>
                  </a:extLst>
                </a:gridCol>
                <a:gridCol w="2804395">
                  <a:extLst>
                    <a:ext uri="{9D8B030D-6E8A-4147-A177-3AD203B41FA5}">
                      <a16:colId xmlns:a16="http://schemas.microsoft.com/office/drawing/2014/main" val="703497437"/>
                    </a:ext>
                  </a:extLst>
                </a:gridCol>
                <a:gridCol w="2812634">
                  <a:extLst>
                    <a:ext uri="{9D8B030D-6E8A-4147-A177-3AD203B41FA5}">
                      <a16:colId xmlns:a16="http://schemas.microsoft.com/office/drawing/2014/main" val="2663475676"/>
                    </a:ext>
                  </a:extLst>
                </a:gridCol>
                <a:gridCol w="3135811">
                  <a:extLst>
                    <a:ext uri="{9D8B030D-6E8A-4147-A177-3AD203B41FA5}">
                      <a16:colId xmlns:a16="http://schemas.microsoft.com/office/drawing/2014/main" val="1120454281"/>
                    </a:ext>
                  </a:extLst>
                </a:gridCol>
              </a:tblGrid>
              <a:tr h="265176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dirty="0"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Managed overall redesign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Led steering groups and most working groups</a:t>
                      </a: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B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Led development of district Leader Tracking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endParaRPr lang="en-US" sz="1800" b="0" strike="sng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Served on steering and working groups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B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Policy guidance and convened programs statewide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Served on steering  and some working groups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B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Provided technical assistance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Served on steering and working groups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7385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89712CE-A988-BB4A-9A08-33DF4F81F7C6}"/>
              </a:ext>
            </a:extLst>
          </p:cNvPr>
          <p:cNvSpPr/>
          <p:nvPr/>
        </p:nvSpPr>
        <p:spPr>
          <a:xfrm>
            <a:off x="330200" y="1545771"/>
            <a:ext cx="11531600" cy="512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BFBC6-9981-764C-87EF-F7AFFFF66072}"/>
              </a:ext>
            </a:extLst>
          </p:cNvPr>
          <p:cNvSpPr txBox="1"/>
          <p:nvPr/>
        </p:nvSpPr>
        <p:spPr>
          <a:xfrm>
            <a:off x="1103622" y="1601961"/>
            <a:ext cx="1249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ADF35-A020-234B-B56C-1222630E364D}"/>
              </a:ext>
            </a:extLst>
          </p:cNvPr>
          <p:cNvSpPr txBox="1"/>
          <p:nvPr/>
        </p:nvSpPr>
        <p:spPr>
          <a:xfrm>
            <a:off x="3933500" y="1601961"/>
            <a:ext cx="96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District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56A59-B46E-6742-9569-08D38515861F}"/>
              </a:ext>
            </a:extLst>
          </p:cNvPr>
          <p:cNvSpPr txBox="1"/>
          <p:nvPr/>
        </p:nvSpPr>
        <p:spPr>
          <a:xfrm>
            <a:off x="6821943" y="1601961"/>
            <a:ext cx="76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1E137-3789-B945-96B6-25B1105F05F0}"/>
              </a:ext>
            </a:extLst>
          </p:cNvPr>
          <p:cNvSpPr txBox="1"/>
          <p:nvPr/>
        </p:nvSpPr>
        <p:spPr>
          <a:xfrm>
            <a:off x="9022581" y="1601961"/>
            <a:ext cx="198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Mentor Program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EB3718-4717-D642-838B-9837307ED229}"/>
              </a:ext>
            </a:extLst>
          </p:cNvPr>
          <p:cNvCxnSpPr>
            <a:cxnSpLocks/>
          </p:cNvCxnSpPr>
          <p:nvPr/>
        </p:nvCxnSpPr>
        <p:spPr>
          <a:xfrm>
            <a:off x="5923528" y="1545771"/>
            <a:ext cx="0" cy="5124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1BCD37B2-9002-514A-B09A-983DFB42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C21BDA-4134-4A4D-AA3E-8D42A51974EC}"/>
              </a:ext>
            </a:extLst>
          </p:cNvPr>
          <p:cNvCxnSpPr>
            <a:cxnSpLocks/>
          </p:cNvCxnSpPr>
          <p:nvPr/>
        </p:nvCxnSpPr>
        <p:spPr>
          <a:xfrm>
            <a:off x="3106305" y="1545771"/>
            <a:ext cx="0" cy="5124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9455BF-3AC0-4F6E-A901-5CCA28555BCA}"/>
              </a:ext>
            </a:extLst>
          </p:cNvPr>
          <p:cNvCxnSpPr>
            <a:cxnSpLocks/>
          </p:cNvCxnSpPr>
          <p:nvPr/>
        </p:nvCxnSpPr>
        <p:spPr>
          <a:xfrm>
            <a:off x="8705916" y="1545771"/>
            <a:ext cx="0" cy="5124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EBB92-BC4C-4F29-BFEB-5642E596A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1C3999-E695-F04D-993D-3AD750439A1F}"/>
              </a:ext>
            </a:extLst>
          </p:cNvPr>
          <p:cNvSpPr txBox="1">
            <a:spLocks/>
          </p:cNvSpPr>
          <p:nvPr/>
        </p:nvSpPr>
        <p:spPr>
          <a:xfrm>
            <a:off x="838200" y="1985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Program self-assessments and logic model development helped the teams work together, kept the process on track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E9A65-3C9D-AB4B-B634-9A9C2D775C75}"/>
              </a:ext>
            </a:extLst>
          </p:cNvPr>
          <p:cNvSpPr txBox="1"/>
          <p:nvPr/>
        </p:nvSpPr>
        <p:spPr>
          <a:xfrm>
            <a:off x="595902" y="1948495"/>
            <a:ext cx="11394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The </a:t>
            </a: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Quality Measures (QM) self-assessment</a:t>
            </a:r>
            <a:r>
              <a:rPr lang="en-US" sz="2400" dirty="0">
                <a:latin typeface="Franklin Gothic Book" panose="020B0503020102020204" pitchFamily="34" charset="0"/>
              </a:rPr>
              <a:t> helped programs identify gaps and track progress in addressing them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8D427-C701-E745-BA2E-6C1B31473622}"/>
              </a:ext>
            </a:extLst>
          </p:cNvPr>
          <p:cNvSpPr txBox="1"/>
          <p:nvPr/>
        </p:nvSpPr>
        <p:spPr>
          <a:xfrm>
            <a:off x="595902" y="3435448"/>
            <a:ext cx="1075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Common vision, activities and tools</a:t>
            </a:r>
            <a:r>
              <a:rPr lang="en-US" sz="2400" b="1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>
                <a:latin typeface="Franklin Gothic Book" panose="020B0503020102020204" pitchFamily="34" charset="0"/>
              </a:rPr>
              <a:t>helped each team build and revise their frameworks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D643B-AA89-AE4C-8673-ED7D649C74ED}"/>
              </a:ext>
            </a:extLst>
          </p:cNvPr>
          <p:cNvSpPr txBox="1"/>
          <p:nvPr/>
        </p:nvSpPr>
        <p:spPr>
          <a:xfrm>
            <a:off x="595901" y="4922400"/>
            <a:ext cx="1139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Mentor programs</a:t>
            </a:r>
            <a:r>
              <a:rPr lang="en-US" sz="2400" dirty="0">
                <a:latin typeface="Franklin Gothic Book" panose="020B0503020102020204" pitchFamily="34" charset="0"/>
              </a:rPr>
              <a:t> supported UPPI redesign, according to the needs of the university and its stage in the redesign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FE0701E-74CF-4143-A12B-12A77154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230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B3D0C36-5A41-4546-94BA-CB38813CD887}"/>
              </a:ext>
            </a:extLst>
          </p:cNvPr>
          <p:cNvSpPr txBox="1">
            <a:spLocks/>
          </p:cNvSpPr>
          <p:nvPr/>
        </p:nvSpPr>
        <p:spPr>
          <a:xfrm>
            <a:off x="930148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4DEFCC-D531-2942-A1CF-957137BD81B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015EE9-1B8A-496B-AB36-1F6E45CA8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76AAB-7105-6527-C534-4E65AC3FD0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7146"/>
            <a:ext cx="10918028" cy="58308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1C3999-E695-F04D-993D-3AD750439A1F}"/>
              </a:ext>
            </a:extLst>
          </p:cNvPr>
          <p:cNvSpPr txBox="1">
            <a:spLocks/>
          </p:cNvSpPr>
          <p:nvPr/>
        </p:nvSpPr>
        <p:spPr>
          <a:xfrm>
            <a:off x="828844" y="217932"/>
            <a:ext cx="10721447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There was </a:t>
            </a:r>
            <a:r>
              <a:rPr lang="en-US" b="1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no single way to sequence </a:t>
            </a:r>
            <a:r>
              <a:rPr lang="en-US" dirty="0"/>
              <a:t>the redesign work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C09FA-69F0-7A45-A2BE-42C1680DBA6A}"/>
              </a:ext>
            </a:extLst>
          </p:cNvPr>
          <p:cNvSpPr txBox="1"/>
          <p:nvPr/>
        </p:nvSpPr>
        <p:spPr>
          <a:xfrm>
            <a:off x="4518034" y="733225"/>
            <a:ext cx="3710759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>
                <a:latin typeface="Franklin Gothic Book" panose="020B0503020102020204" pitchFamily="34" charset="0"/>
              </a:rPr>
              <a:t>Development Timeline by Site and Component</a:t>
            </a:r>
            <a:r>
              <a:rPr lang="en-US" sz="1400">
                <a:effectLst/>
                <a:latin typeface="Franklin Gothic Book" panose="020B0503020102020204" pitchFamily="34" charset="0"/>
              </a:rPr>
              <a:t> </a:t>
            </a:r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188ABCC-AF5A-B548-B11D-566AB2E9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BF62D-1E4B-425E-A2F0-02BB3013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C0E0E5-3F42-4C41-A803-981E755ABC07}"/>
              </a:ext>
            </a:extLst>
          </p:cNvPr>
          <p:cNvSpPr txBox="1">
            <a:spLocks/>
          </p:cNvSpPr>
          <p:nvPr/>
        </p:nvSpPr>
        <p:spPr>
          <a:xfrm>
            <a:off x="312420" y="0"/>
            <a:ext cx="11567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Key features were crucial to successful implementation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CE3E3-BBF3-8E48-A61C-9984F5A10D12}"/>
              </a:ext>
            </a:extLst>
          </p:cNvPr>
          <p:cNvSpPr txBox="1"/>
          <p:nvPr/>
        </p:nvSpPr>
        <p:spPr>
          <a:xfrm>
            <a:off x="439344" y="1490429"/>
            <a:ext cx="1060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Instructors with a deep understanding of and commitment to the program </a:t>
            </a:r>
            <a:r>
              <a:rPr lang="en-US" sz="2400" dirty="0">
                <a:latin typeface="Franklin Gothic Book" panose="020B0503020102020204" pitchFamily="34" charset="0"/>
              </a:rPr>
              <a:t>in place prior to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B5F06-693F-B64D-9444-EB09E56E9140}"/>
              </a:ext>
            </a:extLst>
          </p:cNvPr>
          <p:cNvSpPr txBox="1"/>
          <p:nvPr/>
        </p:nvSpPr>
        <p:spPr>
          <a:xfrm>
            <a:off x="398704" y="2871524"/>
            <a:ext cx="1139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Coordination meetings and training, </a:t>
            </a:r>
            <a:r>
              <a:rPr lang="en-US" sz="2400" dirty="0">
                <a:effectLst/>
                <a:latin typeface="Franklin Gothic Book" panose="020B0503020102020204" pitchFamily="34" charset="0"/>
              </a:rPr>
              <a:t>and other steps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D45DF-52C8-2C41-9351-367097A891AF}"/>
              </a:ext>
            </a:extLst>
          </p:cNvPr>
          <p:cNvSpPr txBox="1"/>
          <p:nvPr/>
        </p:nvSpPr>
        <p:spPr>
          <a:xfrm>
            <a:off x="439344" y="4175419"/>
            <a:ext cx="1110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Program coordinators or cohort directors to facilitate implementation</a:t>
            </a:r>
            <a:r>
              <a:rPr lang="en-US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,</a:t>
            </a:r>
            <a:r>
              <a:rPr lang="en-US" sz="2400" dirty="0">
                <a:latin typeface="Franklin Gothic Book" panose="020B0503020102020204" pitchFamily="34" charset="0"/>
              </a:rPr>
              <a:t> especially for clinical elements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73F71C3-DBC0-DD46-9C30-D69FD62D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27D92-113E-4B5F-BFB5-A892EBFD4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C0E0E5-3F42-4C41-A803-981E755ABC07}"/>
              </a:ext>
            </a:extLst>
          </p:cNvPr>
          <p:cNvSpPr txBox="1">
            <a:spLocks/>
          </p:cNvSpPr>
          <p:nvPr/>
        </p:nvSpPr>
        <p:spPr>
          <a:xfrm>
            <a:off x="295487" y="208105"/>
            <a:ext cx="11567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Continuous improvement was built into the redesign and implementation processes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040AE-6251-4747-BF20-F25FED91D893}"/>
              </a:ext>
            </a:extLst>
          </p:cNvPr>
          <p:cNvSpPr txBox="1"/>
          <p:nvPr/>
        </p:nvSpPr>
        <p:spPr>
          <a:xfrm>
            <a:off x="452290" y="1425380"/>
            <a:ext cx="113945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Sites recognized that redesign was </a:t>
            </a:r>
            <a:r>
              <a:rPr lang="en-US" sz="2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not a “one-and-done” process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48A47-3A2D-2E48-93CC-6880AFBE57BA}"/>
              </a:ext>
            </a:extLst>
          </p:cNvPr>
          <p:cNvSpPr txBox="1"/>
          <p:nvPr/>
        </p:nvSpPr>
        <p:spPr>
          <a:xfrm>
            <a:off x="439344" y="2238232"/>
            <a:ext cx="10430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Intentionally collecting and using multiple forms of data </a:t>
            </a:r>
            <a:r>
              <a:rPr lang="en-US" sz="2200" dirty="0">
                <a:latin typeface="Franklin Gothic Book" panose="020B0503020102020204" pitchFamily="34" charset="0"/>
              </a:rPr>
              <a:t>to guide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CBAEF-FB0E-B142-B673-FB1C0B10B6F6}"/>
              </a:ext>
            </a:extLst>
          </p:cNvPr>
          <p:cNvSpPr txBox="1"/>
          <p:nvPr/>
        </p:nvSpPr>
        <p:spPr>
          <a:xfrm>
            <a:off x="439344" y="3032194"/>
            <a:ext cx="1139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Data helped </a:t>
            </a:r>
            <a:r>
              <a:rPr lang="en-US" sz="2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improve course sequencing and reduce redundancies </a:t>
            </a:r>
            <a:r>
              <a:rPr lang="en-US" sz="2200" dirty="0">
                <a:latin typeface="Franklin Gothic Book" panose="020B0503020102020204" pitchFamily="34" charset="0"/>
              </a:rPr>
              <a:t>in the curriculum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24A4B68-1FA3-1443-A1B9-5B69D30C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AE3EB-3901-1C47-965F-657192CAC9A4}"/>
              </a:ext>
            </a:extLst>
          </p:cNvPr>
          <p:cNvSpPr txBox="1"/>
          <p:nvPr/>
        </p:nvSpPr>
        <p:spPr>
          <a:xfrm>
            <a:off x="1068871" y="4725235"/>
            <a:ext cx="997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4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Hard funding for new program positions</a:t>
            </a:r>
          </a:p>
          <a:p>
            <a:pPr marL="342900" indent="-342900">
              <a:buClr>
                <a:schemeClr val="accent4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Shared – not individual – ownership of the curriculum</a:t>
            </a:r>
          </a:p>
          <a:p>
            <a:pPr marL="342900" indent="-342900">
              <a:buClr>
                <a:schemeClr val="accent4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External advisory groups and internal processes</a:t>
            </a:r>
          </a:p>
          <a:p>
            <a:pPr marL="342900" indent="-342900">
              <a:buClr>
                <a:schemeClr val="accent4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Documentation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DC866-D9E8-464D-BD97-1190B6217A59}"/>
              </a:ext>
            </a:extLst>
          </p:cNvPr>
          <p:cNvSpPr txBox="1"/>
          <p:nvPr/>
        </p:nvSpPr>
        <p:spPr>
          <a:xfrm>
            <a:off x="910831" y="9422244"/>
            <a:ext cx="106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Teams used </a:t>
            </a: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advisory groups and within-program processes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  <a:r>
              <a:rPr lang="en-US" sz="24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AF59A-10F2-E448-9667-99D2ED8DCCDA}"/>
              </a:ext>
            </a:extLst>
          </p:cNvPr>
          <p:cNvSpPr txBox="1"/>
          <p:nvPr/>
        </p:nvSpPr>
        <p:spPr>
          <a:xfrm>
            <a:off x="414334" y="3844108"/>
            <a:ext cx="10858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Teams took steps to </a:t>
            </a:r>
            <a:r>
              <a:rPr lang="en-US" sz="2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institutionalize the redesign features</a:t>
            </a:r>
            <a:r>
              <a:rPr lang="en-US" sz="2200" b="1" dirty="0">
                <a:solidFill>
                  <a:schemeClr val="accent3"/>
                </a:solidFill>
                <a:latin typeface="Franklin Gothic Demi" panose="020B0603020102020204" pitchFamily="34" charset="0"/>
              </a:rPr>
              <a:t> </a:t>
            </a:r>
            <a:r>
              <a:rPr lang="en-US" sz="2200" dirty="0">
                <a:latin typeface="Franklin Gothic Book" panose="020B0503020102020204" pitchFamily="34" charset="0"/>
              </a:rPr>
              <a:t>as well as the partnership and process of continuous improvement: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260906-3FB1-4401-85DD-D7548FA4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1C3999-E695-F04D-993D-3AD750439A1F}"/>
              </a:ext>
            </a:extLst>
          </p:cNvPr>
          <p:cNvSpPr txBox="1">
            <a:spLocks/>
          </p:cNvSpPr>
          <p:nvPr/>
        </p:nvSpPr>
        <p:spPr>
          <a:xfrm>
            <a:off x="1147665" y="-10185"/>
            <a:ext cx="97281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L</a:t>
            </a:r>
            <a:r>
              <a:rPr lang="en-US" sz="3200" b="1" dirty="0">
                <a:solidFill>
                  <a:schemeClr val="accent4"/>
                </a:solidFill>
                <a:latin typeface="Franklin Gothic Demi" panose="020B0603020102020204" pitchFamily="34" charset="0"/>
              </a:rPr>
              <a:t>eader tracking systems (LTS) </a:t>
            </a:r>
            <a:r>
              <a:rPr lang="en-US" sz="3200" dirty="0">
                <a:latin typeface="Franklin Gothic Book" panose="020B0503020102020204" pitchFamily="34" charset="0"/>
              </a:rPr>
              <a:t>helped both districts and universities in five ways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592611-210F-3342-BB7C-08C163CCFF13}"/>
              </a:ext>
            </a:extLst>
          </p:cNvPr>
          <p:cNvGraphicFramePr>
            <a:graphicFrameLocks noGrp="1"/>
          </p:cNvGraphicFramePr>
          <p:nvPr/>
        </p:nvGraphicFramePr>
        <p:xfrm>
          <a:off x="-606489" y="2040608"/>
          <a:ext cx="11355356" cy="246607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87140">
                  <a:extLst>
                    <a:ext uri="{9D8B030D-6E8A-4147-A177-3AD203B41FA5}">
                      <a16:colId xmlns:a16="http://schemas.microsoft.com/office/drawing/2014/main" val="4228691626"/>
                    </a:ext>
                  </a:extLst>
                </a:gridCol>
                <a:gridCol w="1777026">
                  <a:extLst>
                    <a:ext uri="{9D8B030D-6E8A-4147-A177-3AD203B41FA5}">
                      <a16:colId xmlns:a16="http://schemas.microsoft.com/office/drawing/2014/main" val="934189041"/>
                    </a:ext>
                  </a:extLst>
                </a:gridCol>
                <a:gridCol w="1742640">
                  <a:extLst>
                    <a:ext uri="{9D8B030D-6E8A-4147-A177-3AD203B41FA5}">
                      <a16:colId xmlns:a16="http://schemas.microsoft.com/office/drawing/2014/main" val="1750047648"/>
                    </a:ext>
                  </a:extLst>
                </a:gridCol>
                <a:gridCol w="1716506">
                  <a:extLst>
                    <a:ext uri="{9D8B030D-6E8A-4147-A177-3AD203B41FA5}">
                      <a16:colId xmlns:a16="http://schemas.microsoft.com/office/drawing/2014/main" val="2432754929"/>
                    </a:ext>
                  </a:extLst>
                </a:gridCol>
                <a:gridCol w="1775649">
                  <a:extLst>
                    <a:ext uri="{9D8B030D-6E8A-4147-A177-3AD203B41FA5}">
                      <a16:colId xmlns:a16="http://schemas.microsoft.com/office/drawing/2014/main" val="3951728108"/>
                    </a:ext>
                  </a:extLst>
                </a:gridCol>
                <a:gridCol w="1756395">
                  <a:extLst>
                    <a:ext uri="{9D8B030D-6E8A-4147-A177-3AD203B41FA5}">
                      <a16:colId xmlns:a16="http://schemas.microsoft.com/office/drawing/2014/main" val="1478054787"/>
                    </a:ext>
                  </a:extLst>
                </a:gridCol>
              </a:tblGrid>
              <a:tr h="72702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dirty="0">
                          <a:effectLst/>
                          <a:latin typeface="Franklin Gothic Medium" panose="020B0603020102020204" pitchFamily="34" charset="0"/>
                        </a:rPr>
                        <a:t>Use of Leader Tracking Systems</a:t>
                      </a:r>
                      <a:endParaRPr lang="en-US" sz="3200" b="0" i="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72155"/>
                  </a:ext>
                </a:extLst>
              </a:tr>
              <a:tr h="17390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  <a:endParaRPr lang="en-US" sz="1400" b="0" i="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ranklin Gothic Book" panose="020B0503020102020204" pitchFamily="34" charset="0"/>
                        </a:rPr>
                        <a:t>Preparation program continuous improvement</a:t>
                      </a:r>
                      <a:endParaRPr lang="en-US" sz="20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ranklin Gothic Book" panose="020B0503020102020204" pitchFamily="34" charset="0"/>
                        </a:rPr>
                        <a:t>Applicant and candidate support</a:t>
                      </a:r>
                      <a:endParaRPr lang="en-US" sz="20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ranklin Gothic Book" panose="020B0503020102020204" pitchFamily="34" charset="0"/>
                        </a:rPr>
                        <a:t>Hiring and placing principals</a:t>
                      </a:r>
                      <a:endParaRPr lang="en-US" sz="20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ranklin Gothic Book" panose="020B0503020102020204" pitchFamily="34" charset="0"/>
                        </a:rPr>
                        <a:t>Leadership development</a:t>
                      </a:r>
                      <a:endParaRPr lang="en-US" sz="20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ranklin Gothic Book" panose="020B0503020102020204" pitchFamily="34" charset="0"/>
                        </a:rPr>
                        <a:t>Leadership pipeline planning</a:t>
                      </a:r>
                      <a:endParaRPr lang="en-US" sz="2000" b="1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36830" marB="36830"/>
                </a:tc>
                <a:extLst>
                  <a:ext uri="{0D108BD9-81ED-4DB2-BD59-A6C34878D82A}">
                    <a16:rowId xmlns:a16="http://schemas.microsoft.com/office/drawing/2014/main" val="1423191101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2AAE30-461F-BD4D-92FE-DD8F613F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681CF-7109-4FC0-89B1-DA61469A2A57}"/>
              </a:ext>
            </a:extLst>
          </p:cNvPr>
          <p:cNvSpPr txBox="1"/>
          <p:nvPr/>
        </p:nvSpPr>
        <p:spPr>
          <a:xfrm>
            <a:off x="4749285" y="4797528"/>
            <a:ext cx="5999582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Leader Tracking Systems drew on 10 sources of data including school characteristics, candidate demographics, program quality and graduate placement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E8E3F-DBF7-4E1A-B23F-30C9185F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FC8A8C-4C1D-744C-8714-30935EC9B60F}"/>
              </a:ext>
            </a:extLst>
          </p:cNvPr>
          <p:cNvSpPr txBox="1"/>
          <p:nvPr/>
        </p:nvSpPr>
        <p:spPr>
          <a:xfrm>
            <a:off x="420754" y="3206071"/>
            <a:ext cx="2796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UPPI teams </a:t>
            </a:r>
          </a:p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improved the coherence </a:t>
            </a:r>
          </a:p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of the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4A536-6041-4741-BA9D-6DC8415BAA43}"/>
              </a:ext>
            </a:extLst>
          </p:cNvPr>
          <p:cNvSpPr txBox="1"/>
          <p:nvPr/>
        </p:nvSpPr>
        <p:spPr>
          <a:xfrm>
            <a:off x="4324897" y="3206071"/>
            <a:ext cx="3379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The universities used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partnerships and supports to conceptualize and carry out changes </a:t>
            </a:r>
          </a:p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to the programs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215F27-A47A-7C46-8B49-05D0B010F8EA}"/>
              </a:ext>
            </a:extLst>
          </p:cNvPr>
          <p:cNvGrpSpPr/>
          <p:nvPr/>
        </p:nvGrpSpPr>
        <p:grpSpPr>
          <a:xfrm>
            <a:off x="1403221" y="2298914"/>
            <a:ext cx="831273" cy="831273"/>
            <a:chOff x="1631821" y="2313202"/>
            <a:chExt cx="831273" cy="831273"/>
          </a:xfrm>
          <a:solidFill>
            <a:schemeClr val="bg1">
              <a:lumMod val="85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41D3AC3-A550-884E-AA15-7BA0B06F0C2F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A4004C-4763-B94B-8480-F930E64A5D83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36584E-79F8-FA47-BC64-6E29DE37A9D2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10C55E-2B80-214A-B54C-3EDE544E70BC}"/>
              </a:ext>
            </a:extLst>
          </p:cNvPr>
          <p:cNvGrpSpPr/>
          <p:nvPr/>
        </p:nvGrpSpPr>
        <p:grpSpPr>
          <a:xfrm>
            <a:off x="5597658" y="2298914"/>
            <a:ext cx="831273" cy="831273"/>
            <a:chOff x="5667330" y="2313202"/>
            <a:chExt cx="831273" cy="83127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A9470E-18B3-534E-A6F1-5E8E2827C9E3}"/>
                </a:ext>
              </a:extLst>
            </p:cNvPr>
            <p:cNvSpPr/>
            <p:nvPr/>
          </p:nvSpPr>
          <p:spPr>
            <a:xfrm>
              <a:off x="5667330" y="2313202"/>
              <a:ext cx="831273" cy="8312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643F0-A4C5-074F-8C11-8D68BC6B9F47}"/>
                </a:ext>
              </a:extLst>
            </p:cNvPr>
            <p:cNvSpPr/>
            <p:nvPr/>
          </p:nvSpPr>
          <p:spPr>
            <a:xfrm>
              <a:off x="5739465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FF9E68-0F14-7847-A1B2-53861E69DA6E}"/>
                </a:ext>
              </a:extLst>
            </p:cNvPr>
            <p:cNvSpPr txBox="1"/>
            <p:nvPr/>
          </p:nvSpPr>
          <p:spPr>
            <a:xfrm>
              <a:off x="5770692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2B6C019-6BC7-DC49-A441-84BF8CFE1671}"/>
              </a:ext>
            </a:extLst>
          </p:cNvPr>
          <p:cNvSpPr txBox="1"/>
          <p:nvPr/>
        </p:nvSpPr>
        <p:spPr>
          <a:xfrm>
            <a:off x="8722881" y="3206071"/>
            <a:ext cx="285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Partners took the UPPI </a:t>
            </a:r>
          </a:p>
          <a:p>
            <a:pPr algn="ctr"/>
            <a:r>
              <a:rPr lang="en-US" sz="2200" dirty="0">
                <a:latin typeface="Franklin Gothic Book" panose="020B0503020102020204" pitchFamily="34" charset="0"/>
              </a:rPr>
              <a:t>test-bed strategies </a:t>
            </a:r>
          </a:p>
          <a:p>
            <a:pPr algn="ctr"/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beyond the UPPI program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F14B78-610E-BB40-820F-D3BA629C3F7F}"/>
              </a:ext>
            </a:extLst>
          </p:cNvPr>
          <p:cNvGrpSpPr/>
          <p:nvPr/>
        </p:nvGrpSpPr>
        <p:grpSpPr>
          <a:xfrm>
            <a:off x="9732521" y="2298914"/>
            <a:ext cx="831273" cy="831273"/>
            <a:chOff x="9732521" y="2313202"/>
            <a:chExt cx="831273" cy="83127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A09F15-9A8E-6A4B-ABD3-DDB4C4F16FAB}"/>
                </a:ext>
              </a:extLst>
            </p:cNvPr>
            <p:cNvSpPr/>
            <p:nvPr/>
          </p:nvSpPr>
          <p:spPr>
            <a:xfrm>
              <a:off x="9732521" y="2313202"/>
              <a:ext cx="831273" cy="8312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B52D77-1DA0-5E43-AC72-9C362E4A0281}"/>
                </a:ext>
              </a:extLst>
            </p:cNvPr>
            <p:cNvSpPr/>
            <p:nvPr/>
          </p:nvSpPr>
          <p:spPr>
            <a:xfrm>
              <a:off x="98046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6B1BC2-EC66-8E47-BCB9-B00B6C3EB3E4}"/>
                </a:ext>
              </a:extLst>
            </p:cNvPr>
            <p:cNvSpPr txBox="1"/>
            <p:nvPr/>
          </p:nvSpPr>
          <p:spPr>
            <a:xfrm>
              <a:off x="9835883" y="2436451"/>
              <a:ext cx="6245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4739E8B4-4FA6-B940-9BD1-4F9194D8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38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B678324-DEA1-4257-BEE5-38C773FB3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4167-C84B-BE49-9BC6-567081DB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Universities expanded upon lessons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BAA98-1149-1342-AC1A-8170F71D5A45}"/>
              </a:ext>
            </a:extLst>
          </p:cNvPr>
          <p:cNvSpPr txBox="1"/>
          <p:nvPr/>
        </p:nvSpPr>
        <p:spPr>
          <a:xfrm>
            <a:off x="515544" y="1829000"/>
            <a:ext cx="11394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Universities scaled up their redesigned programs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603020102020204" pitchFamily="34" charset="0"/>
              </a:rPr>
              <a:t>by offering additional districts partnership opportunities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297ED1E-981A-9240-AEAC-16F48F70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1F40-BF08-4B01-89B2-1E95B11F16B2}"/>
              </a:ext>
            </a:extLst>
          </p:cNvPr>
          <p:cNvSpPr txBox="1"/>
          <p:nvPr/>
        </p:nvSpPr>
        <p:spPr>
          <a:xfrm>
            <a:off x="515544" y="3075144"/>
            <a:ext cx="100126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Symbol" pitchFamily="2" charset="2"/>
              <a:buChar char=""/>
            </a:pPr>
            <a:r>
              <a:rPr lang="en-US" sz="2400" dirty="0">
                <a:latin typeface="Franklin Gothic Book" panose="020B0503020102020204" pitchFamily="34" charset="0"/>
              </a:rPr>
              <a:t>They used the revised curriculum to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develop new programs </a:t>
            </a:r>
            <a:r>
              <a:rPr lang="en-US" sz="2400" dirty="0">
                <a:latin typeface="Franklin Gothic Book" panose="020B0503020102020204" pitchFamily="34" charset="0"/>
              </a:rPr>
              <a:t>for other stages of the pathway – teacher leaders, recent program graduates or principal supervisors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A940F-BE53-4E0A-BD7C-5638C4AA6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339DB-EB2D-AD47-910D-8C214296D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74" y="664770"/>
            <a:ext cx="5962239" cy="2494239"/>
          </a:xfrm>
        </p:spPr>
        <p:txBody>
          <a:bodyPr anchor="ctr"/>
          <a:lstStyle/>
          <a:p>
            <a:r>
              <a:rPr lang="en-US" dirty="0"/>
              <a:t>Developing Effective Principals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918C9F-4169-3E4A-B250-C350F97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969" y="2852372"/>
            <a:ext cx="5242999" cy="2266491"/>
          </a:xfrm>
        </p:spPr>
        <p:txBody>
          <a:bodyPr anchor="ctr"/>
          <a:lstStyle/>
          <a:p>
            <a:r>
              <a:rPr lang="en-US" dirty="0"/>
              <a:t>What Kind of Learning Matters?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63BF5-374F-A54C-8D96-B7C85588386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Marjorie Wechsler and Stephanie Levin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A08ADE-3C8D-6545-99A8-F71CAD9C025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June 6, 2022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3AB6B7B4-9521-45B8-8CD6-90B13A2C9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21" y="665650"/>
            <a:ext cx="3185623" cy="4122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627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4167-C84B-BE49-9BC6-567081DB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3"/>
            <a:ext cx="10515600" cy="1325563"/>
          </a:xfrm>
        </p:spPr>
        <p:txBody>
          <a:bodyPr/>
          <a:lstStyle/>
          <a:p>
            <a:r>
              <a:rPr lang="en-US" dirty="0"/>
              <a:t>Districts strengthened their own principal supports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4A567-C318-7B49-B07A-720272FADFB1}"/>
              </a:ext>
            </a:extLst>
          </p:cNvPr>
          <p:cNvSpPr txBox="1"/>
          <p:nvPr/>
        </p:nvSpPr>
        <p:spPr>
          <a:xfrm>
            <a:off x="226503" y="1484024"/>
            <a:ext cx="989900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Symbol" pitchFamily="2" charset="2"/>
              <a:buChar char="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Partner districts revised</a:t>
            </a:r>
            <a:r>
              <a:rPr lang="en-US" sz="2400" dirty="0">
                <a:latin typeface="Franklin Gothic Book" panose="020B0503020102020204" pitchFamily="34" charset="0"/>
              </a:rPr>
              <a:t> district leader standards, principal and AP evaluation and job descriptions to align with UPPI program content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Symbol" pitchFamily="2" charset="2"/>
              <a:buChar char="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Partner districts created new programs or professional development opportunities</a:t>
            </a:r>
            <a:r>
              <a:rPr lang="en-US" sz="2400" dirty="0">
                <a:latin typeface="Franklin Gothic Book" panose="020B0503020102020204" pitchFamily="34" charset="0"/>
              </a:rPr>
              <a:t> for district staff aligned with UPPI program content</a:t>
            </a:r>
            <a:endParaRPr lang="en-US" sz="240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Symbol" pitchFamily="2" charset="2"/>
              <a:buChar char=""/>
            </a:pPr>
            <a:endParaRPr lang="en-US" sz="190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3A5A29-2A92-6E4C-8BED-5FE9E76F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AA42D-57E9-49AE-9878-E770505799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4167-C84B-BE49-9BC6-567081DB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3"/>
            <a:ext cx="10515600" cy="1325563"/>
          </a:xfrm>
        </p:spPr>
        <p:txBody>
          <a:bodyPr/>
          <a:lstStyle/>
          <a:p>
            <a:r>
              <a:rPr lang="en-US" dirty="0"/>
              <a:t>States improved policy and disseminated lessons statewide</a:t>
            </a:r>
          </a:p>
        </p:txBody>
      </p:sp>
      <p:pic>
        <p:nvPicPr>
          <p:cNvPr id="7" name="Picture 6" descr="Diagram, timeline&#10;&#10;Description automatically generated">
            <a:extLst>
              <a:ext uri="{FF2B5EF4-FFF2-40B4-BE49-F238E27FC236}">
                <a16:creationId xmlns:a16="http://schemas.microsoft.com/office/drawing/2014/main" id="{1789C50D-D082-8D4C-8FA8-EABFB1DA11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8" y="1342496"/>
            <a:ext cx="7112110" cy="4690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4A567-C318-7B49-B07A-720272FADFB1}"/>
              </a:ext>
            </a:extLst>
          </p:cNvPr>
          <p:cNvSpPr txBox="1"/>
          <p:nvPr/>
        </p:nvSpPr>
        <p:spPr>
          <a:xfrm>
            <a:off x="259702" y="2161743"/>
            <a:ext cx="44045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UPPI states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603020102020204" pitchFamily="34" charset="0"/>
              </a:rPr>
              <a:t>continued to improve principal preparation policy </a:t>
            </a:r>
            <a:r>
              <a:rPr lang="en-US" dirty="0">
                <a:latin typeface="Franklin Gothic Book" panose="020B0503020102020204" pitchFamily="34" charset="0"/>
              </a:rPr>
              <a:t>statewide, using seven policy levers, including: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PD opportunities </a:t>
            </a:r>
            <a:r>
              <a:rPr lang="en-US" dirty="0">
                <a:latin typeface="Franklin Gothic Book" panose="020B0503020102020204" pitchFamily="34" charset="0"/>
              </a:rPr>
              <a:t>for aspiring principals, principals, faculty, clinical coaches, mentor principals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New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licensure requirements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Applying updated standards </a:t>
            </a:r>
            <a:r>
              <a:rPr lang="en-US" dirty="0"/>
              <a:t>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professional learning and principal evaluation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States also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convened other universities and districts </a:t>
            </a:r>
            <a:r>
              <a:rPr lang="en-US" dirty="0">
                <a:latin typeface="Franklin Gothic Book" panose="020B0503020102020204" pitchFamily="34" charset="0"/>
              </a:rPr>
              <a:t>to share lessons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endParaRPr lang="en-US" sz="200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CAA9D41-DE79-D041-8F30-DE5261AB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56375-103D-4305-8DA0-C65E8D721E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64A536-6041-4741-BA9D-6DC8415BAA43}"/>
              </a:ext>
            </a:extLst>
          </p:cNvPr>
          <p:cNvSpPr txBox="1"/>
          <p:nvPr/>
        </p:nvSpPr>
        <p:spPr>
          <a:xfrm>
            <a:off x="4162769" y="3206071"/>
            <a:ext cx="3379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The universities used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partnerships and supports to conceptualize and carry out program changes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D072B2-8438-8D47-8A09-EE745EFD41AD}"/>
              </a:ext>
            </a:extLst>
          </p:cNvPr>
          <p:cNvSpPr txBox="1"/>
          <p:nvPr/>
        </p:nvSpPr>
        <p:spPr>
          <a:xfrm>
            <a:off x="405514" y="3206071"/>
            <a:ext cx="2796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UPPI teams </a:t>
            </a:r>
          </a:p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improved the coherence </a:t>
            </a:r>
          </a:p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of the programs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4FB5F514-FB74-814C-ACB1-00E57927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42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01D7E2-AA28-412D-B3E6-1B1E72D3A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E34789-A354-45CB-89F9-49C4FF547323}"/>
              </a:ext>
            </a:extLst>
          </p:cNvPr>
          <p:cNvSpPr/>
          <p:nvPr/>
        </p:nvSpPr>
        <p:spPr>
          <a:xfrm>
            <a:off x="226609" y="370232"/>
            <a:ext cx="11511504" cy="14465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Lessons Learned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DC8F96-79DE-4F13-BD71-6F5C6E069294}"/>
              </a:ext>
            </a:extLst>
          </p:cNvPr>
          <p:cNvGrpSpPr/>
          <p:nvPr/>
        </p:nvGrpSpPr>
        <p:grpSpPr>
          <a:xfrm>
            <a:off x="1403221" y="2298914"/>
            <a:ext cx="831273" cy="831273"/>
            <a:chOff x="1631821" y="2313202"/>
            <a:chExt cx="831273" cy="831273"/>
          </a:xfrm>
          <a:solidFill>
            <a:schemeClr val="bg1">
              <a:lumMod val="85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5B1CA-F2AB-4F99-B206-46D5F95D5A1B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44429C-5FD0-4051-8C9D-AF3B390F5071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56B14C-5D4D-412F-B9DC-A294DA2FD51B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003B6A-73D0-401C-9135-138C59843909}"/>
              </a:ext>
            </a:extLst>
          </p:cNvPr>
          <p:cNvGrpSpPr/>
          <p:nvPr/>
        </p:nvGrpSpPr>
        <p:grpSpPr>
          <a:xfrm>
            <a:off x="5436089" y="2298913"/>
            <a:ext cx="831273" cy="831273"/>
            <a:chOff x="1631821" y="2313202"/>
            <a:chExt cx="831273" cy="831273"/>
          </a:xfrm>
          <a:solidFill>
            <a:schemeClr val="bg1">
              <a:lumMod val="85000"/>
            </a:schemeClr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15B0B-6687-41BF-90BB-FA004A9319D1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755AA7-478C-4557-B738-856E196E24F2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59AEBB-E273-46F6-9CBE-BCA8CBAB3260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127F38-20AF-4898-82D7-81A5F2D36539}"/>
              </a:ext>
            </a:extLst>
          </p:cNvPr>
          <p:cNvGrpSpPr/>
          <p:nvPr/>
        </p:nvGrpSpPr>
        <p:grpSpPr>
          <a:xfrm>
            <a:off x="9737299" y="2298913"/>
            <a:ext cx="831273" cy="831273"/>
            <a:chOff x="1631821" y="2313202"/>
            <a:chExt cx="831273" cy="831273"/>
          </a:xfrm>
          <a:solidFill>
            <a:schemeClr val="bg1">
              <a:lumMod val="85000"/>
            </a:schemeClr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D33D25-41AB-44C6-A5A3-593553B70046}"/>
                </a:ext>
              </a:extLst>
            </p:cNvPr>
            <p:cNvSpPr/>
            <p:nvPr/>
          </p:nvSpPr>
          <p:spPr>
            <a:xfrm>
              <a:off x="1631821" y="2313202"/>
              <a:ext cx="831273" cy="8312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111DC30-2698-4A97-B0CB-339831B9F666}"/>
                </a:ext>
              </a:extLst>
            </p:cNvPr>
            <p:cNvSpPr txBox="1"/>
            <p:nvPr/>
          </p:nvSpPr>
          <p:spPr>
            <a:xfrm>
              <a:off x="1834899" y="2436451"/>
              <a:ext cx="42511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200EE6-F6FA-44E5-AE55-D1C93574E4D2}"/>
                </a:ext>
              </a:extLst>
            </p:cNvPr>
            <p:cNvSpPr/>
            <p:nvPr/>
          </p:nvSpPr>
          <p:spPr>
            <a:xfrm>
              <a:off x="1703956" y="2385337"/>
              <a:ext cx="687003" cy="68700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1B534E6-0019-4D2B-951C-D7D4A6264008}"/>
              </a:ext>
            </a:extLst>
          </p:cNvPr>
          <p:cNvSpPr txBox="1"/>
          <p:nvPr/>
        </p:nvSpPr>
        <p:spPr>
          <a:xfrm>
            <a:off x="8722881" y="3206071"/>
            <a:ext cx="285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Partners took the UPPI test-bed strategies</a:t>
            </a:r>
          </a:p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  <a:latin typeface="Franklin Gothic Demi" panose="020B0603020102020204" pitchFamily="34" charset="0"/>
              </a:rPr>
              <a:t>beyond the UPPI program</a:t>
            </a:r>
          </a:p>
        </p:txBody>
      </p:sp>
    </p:spTree>
    <p:extLst>
      <p:ext uri="{BB962C8B-B14F-4D97-AF65-F5344CB8AC3E}">
        <p14:creationId xmlns:p14="http://schemas.microsoft.com/office/powerpoint/2010/main" val="1462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1AEB-C1ED-41C3-85A6-C64D5284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394"/>
            <a:ext cx="10515600" cy="1325563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u="sng" dirty="0"/>
              <a:t>viable strategies </a:t>
            </a:r>
            <a:r>
              <a:rPr lang="en-US" dirty="0"/>
              <a:t>to address common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77217-EEED-FA4B-A650-2E5FC1F8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9F1F84-CA21-00F3-624D-0F2771EA72D0}"/>
              </a:ext>
            </a:extLst>
          </p:cNvPr>
          <p:cNvGrpSpPr/>
          <p:nvPr/>
        </p:nvGrpSpPr>
        <p:grpSpPr>
          <a:xfrm>
            <a:off x="820585" y="1179119"/>
            <a:ext cx="5199233" cy="2247877"/>
            <a:chOff x="799803" y="1199901"/>
            <a:chExt cx="5199233" cy="224787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1123D17-B9B2-25DC-FF91-6159DBBF0572}"/>
                </a:ext>
              </a:extLst>
            </p:cNvPr>
            <p:cNvGrpSpPr/>
            <p:nvPr/>
          </p:nvGrpSpPr>
          <p:grpSpPr>
            <a:xfrm>
              <a:off x="1049919" y="1670155"/>
              <a:ext cx="4699000" cy="1777623"/>
              <a:chOff x="1102908" y="1670155"/>
              <a:chExt cx="4699000" cy="177762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7057CA-96C2-C4E4-385A-7344A23C951E}"/>
                  </a:ext>
                </a:extLst>
              </p:cNvPr>
              <p:cNvSpPr/>
              <p:nvPr/>
            </p:nvSpPr>
            <p:spPr>
              <a:xfrm>
                <a:off x="1102908" y="1670155"/>
                <a:ext cx="4699000" cy="1777623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952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DDF46C-FDEC-5244-2BDA-807BAA130E3F}"/>
                  </a:ext>
                </a:extLst>
              </p:cNvPr>
              <p:cNvSpPr txBox="1"/>
              <p:nvPr/>
            </p:nvSpPr>
            <p:spPr>
              <a:xfrm>
                <a:off x="1316499" y="1897628"/>
                <a:ext cx="4271818" cy="1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Franklin Gothic Book" panose="020B0503020102020204" pitchFamily="34" charset="0"/>
                  </a:rPr>
                  <a:t>Buy out faculty time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Franklin Gothic Book" panose="020B0503020102020204" pitchFamily="34" charset="0"/>
                  </a:rPr>
                  <a:t>Meet at non-traditional times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Franklin Gothic Book" panose="020B0503020102020204" pitchFamily="34" charset="0"/>
                  </a:rPr>
                  <a:t>Embed the district work in district strategic plans</a:t>
                </a:r>
              </a:p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7E0BB9-0011-0284-EF3B-0B6BC23669BB}"/>
                </a:ext>
              </a:extLst>
            </p:cNvPr>
            <p:cNvSpPr txBox="1"/>
            <p:nvPr/>
          </p:nvSpPr>
          <p:spPr>
            <a:xfrm>
              <a:off x="799803" y="1199901"/>
              <a:ext cx="5199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Franklin Gothic Demi" panose="020B0603020102020204" pitchFamily="34" charset="0"/>
                </a:rPr>
                <a:t> Time to carry out the redesign work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241725-6116-C23B-2403-7BE7F877064F}"/>
              </a:ext>
            </a:extLst>
          </p:cNvPr>
          <p:cNvGrpSpPr/>
          <p:nvPr/>
        </p:nvGrpSpPr>
        <p:grpSpPr>
          <a:xfrm>
            <a:off x="3580544" y="4000796"/>
            <a:ext cx="5199233" cy="2268659"/>
            <a:chOff x="6345072" y="1179119"/>
            <a:chExt cx="5199233" cy="22686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21C36-837D-B90F-5CED-F702124A028B}"/>
                </a:ext>
              </a:extLst>
            </p:cNvPr>
            <p:cNvSpPr txBox="1"/>
            <p:nvPr/>
          </p:nvSpPr>
          <p:spPr>
            <a:xfrm>
              <a:off x="6345072" y="1179119"/>
              <a:ext cx="51992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Franklin Gothic Demi" panose="020B0703020102020204" pitchFamily="34" charset="0"/>
                </a:rPr>
                <a:t>New model for faculty sharing courses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21907A-E558-8FC3-1AC4-39D551C64A4B}"/>
                </a:ext>
              </a:extLst>
            </p:cNvPr>
            <p:cNvGrpSpPr/>
            <p:nvPr/>
          </p:nvGrpSpPr>
          <p:grpSpPr>
            <a:xfrm>
              <a:off x="6584993" y="1670155"/>
              <a:ext cx="4709195" cy="1777623"/>
              <a:chOff x="6821851" y="1670155"/>
              <a:chExt cx="4709195" cy="177762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20369B-AF75-7D81-4AD1-420E60498B87}"/>
                  </a:ext>
                </a:extLst>
              </p:cNvPr>
              <p:cNvSpPr/>
              <p:nvPr/>
            </p:nvSpPr>
            <p:spPr>
              <a:xfrm>
                <a:off x="6832046" y="1670155"/>
                <a:ext cx="4699000" cy="1777623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952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E50652-38C7-9566-F525-85329D522985}"/>
                  </a:ext>
                </a:extLst>
              </p:cNvPr>
              <p:cNvSpPr txBox="1"/>
              <p:nvPr/>
            </p:nvSpPr>
            <p:spPr>
              <a:xfrm>
                <a:off x="6821851" y="1681012"/>
                <a:ext cx="451157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Franklin Gothic Book" panose="020B0503020102020204" pitchFamily="34" charset="0"/>
                  </a:rPr>
                  <a:t>Ownership through collaborative development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Franklin Gothic Book" panose="020B0503020102020204" pitchFamily="34" charset="0"/>
                  </a:rPr>
                  <a:t>Professional learning for faculty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Franklin Gothic Book" panose="020B0503020102020204" pitchFamily="34" charset="0"/>
                  </a:rPr>
                  <a:t>Shift MA courses to adjuncts and PhD to tenure-track faculty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087710-F1F8-12D9-2B06-72ED2F3078F1}"/>
              </a:ext>
            </a:extLst>
          </p:cNvPr>
          <p:cNvGrpSpPr/>
          <p:nvPr/>
        </p:nvGrpSpPr>
        <p:grpSpPr>
          <a:xfrm>
            <a:off x="6672415" y="1197704"/>
            <a:ext cx="4699000" cy="2229292"/>
            <a:chOff x="3995572" y="3921749"/>
            <a:chExt cx="4699000" cy="22292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2B6DDB-80C5-3E38-80AE-420843D9AAAA}"/>
                </a:ext>
              </a:extLst>
            </p:cNvPr>
            <p:cNvSpPr txBox="1"/>
            <p:nvPr/>
          </p:nvSpPr>
          <p:spPr>
            <a:xfrm>
              <a:off x="4867446" y="3921749"/>
              <a:ext cx="27058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latin typeface="Franklin Gothic Demi" panose="020B0603020102020204" pitchFamily="34" charset="0"/>
                </a:rPr>
                <a:t>Turnover at all levels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5491B8-37C8-5A5C-CB92-E9942D1DEC1A}"/>
                </a:ext>
              </a:extLst>
            </p:cNvPr>
            <p:cNvGrpSpPr/>
            <p:nvPr/>
          </p:nvGrpSpPr>
          <p:grpSpPr>
            <a:xfrm>
              <a:off x="3995572" y="4373418"/>
              <a:ext cx="4699000" cy="1777623"/>
              <a:chOff x="3995572" y="4373418"/>
              <a:chExt cx="4699000" cy="177762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BA5BFB3-A24F-9E25-099C-94CF02347EC0}"/>
                  </a:ext>
                </a:extLst>
              </p:cNvPr>
              <p:cNvSpPr/>
              <p:nvPr/>
            </p:nvSpPr>
            <p:spPr>
              <a:xfrm>
                <a:off x="3995572" y="4373418"/>
                <a:ext cx="4699000" cy="1777623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952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53FC11-F49A-CD26-5BF9-E21ADF5FFA4F}"/>
                  </a:ext>
                </a:extLst>
              </p:cNvPr>
              <p:cNvSpPr txBox="1"/>
              <p:nvPr/>
            </p:nvSpPr>
            <p:spPr>
              <a:xfrm>
                <a:off x="4210049" y="4600510"/>
                <a:ext cx="42700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Franklin Gothic Book" panose="020B0503020102020204" pitchFamily="34" charset="0"/>
                  </a:rPr>
                  <a:t>Onboarding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Franklin Gothic Book" panose="020B0503020102020204" pitchFamily="34" charset="0"/>
                  </a:rPr>
                  <a:t>Redundant staffing and cross-training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Franklin Gothic Book" panose="020B0503020102020204" pitchFamily="34" charset="0"/>
                  </a:rPr>
                  <a:t>Documentation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6F3D595-9BDD-49AB-B42F-5B55C30C4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A60F-8F94-4C6F-924A-453B9E07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UPPI provides a model for collaboratively redesigning university principal preparation programs, with space for tailoring to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446F-6055-47BF-8CA8-8798CDDFA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00" y="1644468"/>
            <a:ext cx="1129678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By partnering with districts, state agencies, and mentor programs — universities can redesign their preparation programs to </a:t>
            </a:r>
            <a:r>
              <a:rPr lang="en-US" sz="2400" b="1" dirty="0">
                <a:solidFill>
                  <a:srgbClr val="7030A0"/>
                </a:solidFill>
                <a:latin typeface="Franklin Gothic Demi" panose="020B0703020102020204" pitchFamily="34" charset="0"/>
              </a:rPr>
              <a:t>reflect the best available evidence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Redesign required </a:t>
            </a:r>
            <a:r>
              <a:rPr lang="en-US" sz="2400" b="1" dirty="0">
                <a:solidFill>
                  <a:srgbClr val="7030A0"/>
                </a:solidFill>
                <a:latin typeface="Franklin Gothic Demi" panose="020B0703020102020204" pitchFamily="34" charset="0"/>
              </a:rPr>
              <a:t>collaborative partnerships</a:t>
            </a:r>
            <a:r>
              <a:rPr lang="en-US" sz="2400" dirty="0"/>
              <a:t>; programs are part of a larger system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Developing a </a:t>
            </a:r>
            <a:r>
              <a:rPr lang="en-US" sz="2400" b="1" dirty="0">
                <a:solidFill>
                  <a:srgbClr val="7030A0"/>
                </a:solidFill>
                <a:latin typeface="Franklin Gothic Demi" panose="020B0703020102020204" pitchFamily="34" charset="0"/>
              </a:rPr>
              <a:t>clear and ambitious vision </a:t>
            </a:r>
            <a:r>
              <a:rPr lang="en-US" sz="2400" dirty="0"/>
              <a:t>is critical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Franklin Gothic Demi" panose="020B0703020102020204" pitchFamily="34" charset="0"/>
              </a:rPr>
              <a:t>States strengthened policies </a:t>
            </a:r>
            <a:r>
              <a:rPr lang="en-US" sz="2400" dirty="0"/>
              <a:t>supporting principals, and shared lessons broadly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Teams balanced common objectives and structure with </a:t>
            </a:r>
            <a:r>
              <a:rPr lang="en-US" sz="2400" b="1" dirty="0">
                <a:solidFill>
                  <a:srgbClr val="7030A0"/>
                </a:solidFill>
                <a:latin typeface="Franklin Gothic Demi" panose="020B0703020102020204" pitchFamily="34" charset="0"/>
              </a:rPr>
              <a:t>flexibility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A9173-57CC-0248-9153-9619F91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C466C-8524-4501-9F43-151FFA102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4" b="5870"/>
          <a:stretch/>
        </p:blipFill>
        <p:spPr>
          <a:xfrm>
            <a:off x="11062002" y="6139831"/>
            <a:ext cx="583596" cy="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erson, person, standing, posing&#10;&#10;Description automatically generated">
            <a:extLst>
              <a:ext uri="{FF2B5EF4-FFF2-40B4-BE49-F238E27FC236}">
                <a16:creationId xmlns:a16="http://schemas.microsoft.com/office/drawing/2014/main" id="{E6A9AF88-E074-CE47-88B3-AE51ED8F0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7D1FF-46FB-D446-A142-31CE2C607598}"/>
              </a:ext>
            </a:extLst>
          </p:cNvPr>
          <p:cNvSpPr/>
          <p:nvPr/>
        </p:nvSpPr>
        <p:spPr>
          <a:xfrm>
            <a:off x="321465" y="305807"/>
            <a:ext cx="1991639" cy="1127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C13436-5293-8640-A623-C822320B2E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9" y="394139"/>
            <a:ext cx="2725048" cy="56900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1426DE-1680-FC4E-85D9-DC7BBA303E08}"/>
              </a:ext>
            </a:extLst>
          </p:cNvPr>
          <p:cNvSpPr txBox="1"/>
          <p:nvPr/>
        </p:nvSpPr>
        <p:spPr>
          <a:xfrm>
            <a:off x="321465" y="3549545"/>
            <a:ext cx="3511218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5200">
                <a:solidFill>
                  <a:schemeClr val="accent6">
                    <a:lumMod val="75000"/>
                  </a:schemeClr>
                </a:solidFill>
                <a:latin typeface="Franklin Gothic Medium"/>
              </a:rPr>
              <a:t>THANK YOU</a:t>
            </a:r>
            <a:endParaRPr lang="en-US" sz="520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3F30886-6CFB-414C-B943-1D550068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480" y="6310312"/>
            <a:ext cx="2743200" cy="365125"/>
          </a:xfrm>
        </p:spPr>
        <p:txBody>
          <a:bodyPr/>
          <a:lstStyle/>
          <a:p>
            <a:fld id="{BB4DEFCC-D531-2942-A1CF-957137BD81B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8778-34CA-4D7B-91F0-A4C6919D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Universities, districts and states all matter in preparing and supporting effective principals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4A4E4-B51D-4756-BA4D-74680C8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1808-903E-4473-8F6E-2D3806F8029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5F772-C3D3-409C-BD45-E40A874A349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676400"/>
            <a:ext cx="10071683" cy="4212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We’ve learned what content</a:t>
            </a:r>
            <a:r>
              <a:rPr lang="en-US" i="1" dirty="0"/>
              <a:t> </a:t>
            </a:r>
            <a:r>
              <a:rPr lang="en-US" dirty="0"/>
              <a:t>and learning approaches are most important, and opportunities for principal learning have improved over the decade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access to high-quality principal learning remains inconsistent, </a:t>
            </a:r>
            <a:r>
              <a:rPr lang="en-US" dirty="0"/>
              <a:t>varying by state and school poverty level, according to the LPI synthesis</a:t>
            </a:r>
            <a:endParaRPr lang="en-US" i="1" dirty="0"/>
          </a:p>
          <a:p>
            <a:r>
              <a:rPr lang="en-US" dirty="0"/>
              <a:t>States and districts can take action to boost access</a:t>
            </a:r>
          </a:p>
          <a:p>
            <a:pPr lvl="1"/>
            <a:r>
              <a:rPr lang="en-US" b="1" dirty="0"/>
              <a:t>States</a:t>
            </a:r>
            <a:r>
              <a:rPr lang="en-US" dirty="0"/>
              <a:t>: Update leader standards, program approval, principal licensure, academies, funding internships, attending to equity, spreading effective practices statewide</a:t>
            </a:r>
          </a:p>
          <a:p>
            <a:pPr lvl="1"/>
            <a:r>
              <a:rPr lang="en-US" b="1" dirty="0"/>
              <a:t>Districts</a:t>
            </a:r>
            <a:r>
              <a:rPr lang="en-US" dirty="0"/>
              <a:t>: Collaborate on selection and tapping of candidates, mentors and coaches, build principal pipelines, data and networking </a:t>
            </a:r>
          </a:p>
          <a:p>
            <a:r>
              <a:rPr lang="en-US" dirty="0"/>
              <a:t>Universities, states and districts that work together </a:t>
            </a:r>
            <a:r>
              <a:rPr lang="en-US" i="1" dirty="0"/>
              <a:t>can </a:t>
            </a:r>
            <a:r>
              <a:rPr lang="en-US" dirty="0"/>
              <a:t>redesign their preparation programs to be more coherent and reflect effective practices</a:t>
            </a:r>
          </a:p>
          <a:p>
            <a:pPr lvl="1"/>
            <a:r>
              <a:rPr lang="en-US" dirty="0"/>
              <a:t>This approach can be a model for others, RAND found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50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A9A18-EB95-4FB9-AF38-73C7E5D3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78" y="1353543"/>
            <a:ext cx="3164305" cy="238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Learn more: </a:t>
            </a:r>
          </a:p>
          <a:p>
            <a:pPr marL="365760" indent="-2743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ccsso.org</a:t>
            </a:r>
          </a:p>
          <a:p>
            <a:pPr marL="365760" indent="-2743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learningpolicyinstitute.org</a:t>
            </a:r>
          </a:p>
          <a:p>
            <a:pPr marL="365760" indent="-2743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npbea.org</a:t>
            </a:r>
          </a:p>
          <a:p>
            <a:pPr marL="365760" indent="-2743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rand.org</a:t>
            </a:r>
          </a:p>
          <a:p>
            <a:pPr marL="365760" indent="-27432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wallacefoundation.org</a:t>
            </a:r>
          </a:p>
          <a:p>
            <a:endParaRPr lang="en-US" dirty="0"/>
          </a:p>
        </p:txBody>
      </p:sp>
      <p:pic>
        <p:nvPicPr>
          <p:cNvPr id="5" name="Picture 4" descr="Diagram,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F0C35F1-7923-457C-947F-B2BF99A570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77" y="448680"/>
            <a:ext cx="2241772" cy="289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89A84BB-DB5F-44EC-859C-7DD8701FBB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06" y="469894"/>
            <a:ext cx="2240890" cy="2899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1288AF-6A3E-41B2-B407-A1981935163E}"/>
              </a:ext>
            </a:extLst>
          </p:cNvPr>
          <p:cNvSpPr txBox="1"/>
          <p:nvPr/>
        </p:nvSpPr>
        <p:spPr>
          <a:xfrm>
            <a:off x="6282234" y="3431416"/>
            <a:ext cx="2566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Learningpolicyinstitute.org or wallacefoundation.org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1EC25-F728-46F3-8C2A-F1FE8860AA27}"/>
              </a:ext>
            </a:extLst>
          </p:cNvPr>
          <p:cNvSpPr txBox="1"/>
          <p:nvPr/>
        </p:nvSpPr>
        <p:spPr>
          <a:xfrm>
            <a:off x="9498241" y="3443347"/>
            <a:ext cx="2330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rand.org or wallacefoundation.org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F4091-89EE-4A47-8CCA-62DF8AA8B0B5}"/>
              </a:ext>
            </a:extLst>
          </p:cNvPr>
          <p:cNvSpPr txBox="1"/>
          <p:nvPr/>
        </p:nvSpPr>
        <p:spPr>
          <a:xfrm>
            <a:off x="10133123" y="5809675"/>
            <a:ext cx="1754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wallacefoundation.org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56D13F-DAED-4B0D-A0CB-29ECA1BD618C}"/>
              </a:ext>
            </a:extLst>
          </p:cNvPr>
          <p:cNvSpPr txBox="1"/>
          <p:nvPr/>
        </p:nvSpPr>
        <p:spPr>
          <a:xfrm>
            <a:off x="4687332" y="5795136"/>
            <a:ext cx="14937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npbea.org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FCE6ED-75DC-490A-A167-F78393240721}"/>
              </a:ext>
            </a:extLst>
          </p:cNvPr>
          <p:cNvSpPr txBox="1"/>
          <p:nvPr/>
        </p:nvSpPr>
        <p:spPr>
          <a:xfrm>
            <a:off x="6712672" y="5822365"/>
            <a:ext cx="10050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npbea.org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D58BFF-DC10-42F9-A253-FF477F219327}"/>
              </a:ext>
            </a:extLst>
          </p:cNvPr>
          <p:cNvSpPr txBox="1"/>
          <p:nvPr/>
        </p:nvSpPr>
        <p:spPr>
          <a:xfrm>
            <a:off x="8105687" y="5848382"/>
            <a:ext cx="17576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Mathematica.org or wallacefoundation.org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10244B-9A76-42E2-9BD5-7A28C9EE1A61}"/>
              </a:ext>
            </a:extLst>
          </p:cNvPr>
          <p:cNvGrpSpPr/>
          <p:nvPr/>
        </p:nvGrpSpPr>
        <p:grpSpPr>
          <a:xfrm>
            <a:off x="2504395" y="4023866"/>
            <a:ext cx="1913163" cy="1998197"/>
            <a:chOff x="2663812" y="4246686"/>
            <a:chExt cx="1913163" cy="19981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CDC26-C08F-47E9-A8A3-DDA6C7A0951F}"/>
                </a:ext>
              </a:extLst>
            </p:cNvPr>
            <p:cNvSpPr txBox="1"/>
            <p:nvPr/>
          </p:nvSpPr>
          <p:spPr>
            <a:xfrm>
              <a:off x="2836064" y="5813996"/>
              <a:ext cx="14937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edc.org or wallacefoundation.org</a:t>
              </a:r>
            </a:p>
          </p:txBody>
        </p:sp>
        <p:pic>
          <p:nvPicPr>
            <p:cNvPr id="10" name="Picture 9">
              <a:hlinkClick r:id="rId6"/>
              <a:extLst>
                <a:ext uri="{FF2B5EF4-FFF2-40B4-BE49-F238E27FC236}">
                  <a16:creationId xmlns:a16="http://schemas.microsoft.com/office/drawing/2014/main" id="{7049864A-59C0-44C5-AD3A-A7A5829D4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812" y="4246686"/>
              <a:ext cx="1913163" cy="1480383"/>
            </a:xfrm>
            <a:prstGeom prst="rect">
              <a:avLst/>
            </a:prstGeom>
          </p:spPr>
        </p:pic>
      </p:grp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BF912EB-19E2-4603-B850-01A6DF7C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1880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41808-903E-4473-8F6E-2D3806F8029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54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54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hlinkClick r:id="rId8"/>
            <a:extLst>
              <a:ext uri="{FF2B5EF4-FFF2-40B4-BE49-F238E27FC236}">
                <a16:creationId xmlns:a16="http://schemas.microsoft.com/office/drawing/2014/main" id="{3AC6CA52-1473-4452-936D-0E190EB34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95" y="4033262"/>
            <a:ext cx="1368882" cy="1777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hlinkClick r:id="rId10"/>
            <a:extLst>
              <a:ext uri="{FF2B5EF4-FFF2-40B4-BE49-F238E27FC236}">
                <a16:creationId xmlns:a16="http://schemas.microsoft.com/office/drawing/2014/main" id="{9605A635-44EE-46C1-BA04-62121677B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14" y="4018724"/>
            <a:ext cx="1385017" cy="1777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hlinkClick r:id="rId12"/>
            <a:extLst>
              <a:ext uri="{FF2B5EF4-FFF2-40B4-BE49-F238E27FC236}">
                <a16:creationId xmlns:a16="http://schemas.microsoft.com/office/drawing/2014/main" id="{246F09C6-0A67-4010-8E53-DC1102BBAF9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8205" y="4046091"/>
            <a:ext cx="1360944" cy="1760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hlinkClick r:id="rId14"/>
            <a:extLst>
              <a:ext uri="{FF2B5EF4-FFF2-40B4-BE49-F238E27FC236}">
                <a16:creationId xmlns:a16="http://schemas.microsoft.com/office/drawing/2014/main" id="{4A06B511-6E87-449E-93BF-34663023B9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68" y="4029280"/>
            <a:ext cx="1363799" cy="1777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2795FA-2455-4B41-B6BA-49286805CC87}"/>
              </a:ext>
            </a:extLst>
          </p:cNvPr>
          <p:cNvSpPr txBox="1"/>
          <p:nvPr/>
        </p:nvSpPr>
        <p:spPr>
          <a:xfrm>
            <a:off x="369011" y="285228"/>
            <a:ext cx="3724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ckwell" panose="02060603020205020403" pitchFamily="18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D2845-7483-4A7B-98AB-6E6C3604580A}"/>
              </a:ext>
            </a:extLst>
          </p:cNvPr>
          <p:cNvSpPr txBox="1"/>
          <p:nvPr/>
        </p:nvSpPr>
        <p:spPr>
          <a:xfrm>
            <a:off x="299039" y="4302392"/>
            <a:ext cx="1808203" cy="92333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access these resources, click on the cover</a:t>
            </a:r>
          </a:p>
        </p:txBody>
      </p:sp>
    </p:spTree>
    <p:extLst>
      <p:ext uri="{BB962C8B-B14F-4D97-AF65-F5344CB8AC3E}">
        <p14:creationId xmlns:p14="http://schemas.microsoft.com/office/powerpoint/2010/main" val="222897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1191600" y="3567"/>
            <a:ext cx="3311600" cy="3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Franklin Gothic Book" panose="020B0503020102020204" pitchFamily="34" charset="0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902167" y="4822964"/>
            <a:ext cx="88308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lt1"/>
                </a:solidFill>
              </a:rPr>
              <a:t>Principals matter</a:t>
            </a:r>
            <a:endParaRPr sz="8000" dirty="0">
              <a:solidFill>
                <a:schemeClr val="l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9FE3D-4A72-477D-9313-2DCF16C6D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16" y="1702971"/>
            <a:ext cx="4387063" cy="28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6</a:t>
            </a:fld>
            <a:endParaRPr lang="en" dirty="0"/>
          </a:p>
        </p:txBody>
      </p:sp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838200" y="795130"/>
            <a:ext cx="10515600" cy="896088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3600" b="1" dirty="0"/>
              <a:t>Research questions and methods</a:t>
            </a:r>
          </a:p>
        </p:txBody>
      </p:sp>
      <p:graphicFrame>
        <p:nvGraphicFramePr>
          <p:cNvPr id="199" name="Google Shape;199;p24"/>
          <p:cNvGraphicFramePr/>
          <p:nvPr/>
        </p:nvGraphicFramePr>
        <p:xfrm>
          <a:off x="838199" y="2085975"/>
          <a:ext cx="10515600" cy="33180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8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1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i="0" dirty="0">
                          <a:solidFill>
                            <a:schemeClr val="dk2"/>
                          </a:solidFill>
                          <a:latin typeface="Franklin Gothic Medium" panose="020B06030201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Research question</a:t>
                      </a:r>
                      <a:endParaRPr sz="2400" b="0" i="0" dirty="0">
                        <a:solidFill>
                          <a:schemeClr val="dk2"/>
                        </a:solidFill>
                        <a:latin typeface="Franklin Gothic Medium" panose="020B06030201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121900" marR="121900" marT="91433" marB="91433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i="0" dirty="0">
                          <a:solidFill>
                            <a:schemeClr val="dk2"/>
                          </a:solidFill>
                          <a:latin typeface="Franklin Gothic Medium" panose="020B06030201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Primary method</a:t>
                      </a:r>
                      <a:endParaRPr sz="2400" b="0" i="0" dirty="0">
                        <a:solidFill>
                          <a:schemeClr val="dk2"/>
                        </a:solidFill>
                        <a:latin typeface="Franklin Gothic Medium" panose="020B06030201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121900" marR="121900" marT="91433" marB="91433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2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What are the </a:t>
                      </a:r>
                      <a:r>
                        <a:rPr lang="en" sz="2100" b="1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features and outcomes </a:t>
                      </a: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of high-quality principal learning?</a:t>
                      </a: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Research synthesis</a:t>
                      </a:r>
                      <a:endParaRPr sz="2100" b="0" i="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Lato"/>
                        <a:cs typeface="Arial" panose="020B0604020202020204" pitchFamily="34" charset="0"/>
                        <a:sym typeface="Lato"/>
                      </a:endParaRP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2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To w</a:t>
                      </a:r>
                      <a:r>
                        <a:rPr lang="en-US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ha</a:t>
                      </a: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t extent do principals have </a:t>
                      </a:r>
                      <a:r>
                        <a:rPr lang="en" sz="2100" b="1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access</a:t>
                      </a: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 to h</a:t>
                      </a:r>
                      <a:r>
                        <a:rPr lang="en-US" sz="2100" b="0" i="0" dirty="0" err="1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ig</a:t>
                      </a: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h-quality learning opportunities?</a:t>
                      </a:r>
                      <a:endParaRPr sz="2100" b="0" i="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Lato"/>
                        <a:cs typeface="Arial" panose="020B0604020202020204" pitchFamily="34" charset="0"/>
                        <a:sym typeface="Lato"/>
                      </a:endParaRP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Survey analysis</a:t>
                      </a:r>
                      <a:endParaRPr sz="2100" b="0" i="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Lato"/>
                        <a:cs typeface="Arial" panose="020B0604020202020204" pitchFamily="34" charset="0"/>
                        <a:sym typeface="Lato"/>
                      </a:endParaRP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2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What is the role of </a:t>
                      </a:r>
                      <a:r>
                        <a:rPr lang="en" sz="2100" b="1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policy</a:t>
                      </a: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 in shaping principal learning?</a:t>
                      </a:r>
                      <a:endParaRPr sz="2100" b="0" i="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Lato"/>
                        <a:cs typeface="Arial" panose="020B0604020202020204" pitchFamily="34" charset="0"/>
                        <a:sym typeface="Lato"/>
                      </a:endParaRP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0" i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Lato"/>
                          <a:cs typeface="Arial" panose="020B0604020202020204" pitchFamily="34" charset="0"/>
                          <a:sym typeface="Lato"/>
                        </a:rPr>
                        <a:t>Policy scan</a:t>
                      </a:r>
                      <a:endParaRPr sz="2100" b="0" i="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Lato"/>
                        <a:cs typeface="Arial" panose="020B0604020202020204" pitchFamily="34" charset="0"/>
                        <a:sym typeface="Lato"/>
                      </a:endParaRPr>
                    </a:p>
                  </a:txBody>
                  <a:tcPr marL="121900" marR="121900" marT="91433" marB="91433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786384" y="2200447"/>
            <a:ext cx="3369733" cy="4273549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86262" indent="0">
              <a:buNone/>
            </a:pPr>
            <a:r>
              <a:rPr lang="en-US" sz="2667" b="1" dirty="0"/>
              <a:t>Principals</a:t>
            </a:r>
          </a:p>
          <a:p>
            <a:pPr lvl="0"/>
            <a:r>
              <a:rPr lang="en-US" sz="2667" dirty="0"/>
              <a:t>Perceptions of effectiveness</a:t>
            </a:r>
          </a:p>
          <a:p>
            <a:pPr lvl="0"/>
            <a:r>
              <a:rPr lang="en-US" sz="2667" dirty="0"/>
              <a:t>Attitudes</a:t>
            </a:r>
          </a:p>
          <a:p>
            <a:pPr lvl="0"/>
            <a:r>
              <a:rPr lang="en-US" sz="2667" dirty="0"/>
              <a:t>Skills</a:t>
            </a:r>
          </a:p>
          <a:p>
            <a:pPr lvl="0"/>
            <a:r>
              <a:rPr lang="en-US" sz="2667" dirty="0"/>
              <a:t>Efficacy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4411184" y="2199368"/>
            <a:ext cx="3369635" cy="4274628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86262" indent="0">
              <a:buNone/>
            </a:pPr>
            <a:r>
              <a:rPr lang="en-US" sz="2667" b="1" dirty="0"/>
              <a:t>Teachers</a:t>
            </a:r>
          </a:p>
          <a:p>
            <a:pPr lvl="0"/>
            <a:r>
              <a:rPr lang="en-US" sz="2667" dirty="0"/>
              <a:t>Satisfaction</a:t>
            </a:r>
          </a:p>
          <a:p>
            <a:pPr lvl="0"/>
            <a:r>
              <a:rPr lang="en-US" sz="2667" dirty="0"/>
              <a:t>Retention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7780819" y="2199368"/>
            <a:ext cx="3369635" cy="4274628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86262" indent="0">
              <a:buNone/>
            </a:pPr>
            <a:r>
              <a:rPr lang="en-US" sz="2667" b="1" dirty="0"/>
              <a:t>Students</a:t>
            </a:r>
          </a:p>
          <a:p>
            <a:pPr lvl="0"/>
            <a:r>
              <a:rPr lang="en-US" sz="2667" dirty="0"/>
              <a:t>Attendance</a:t>
            </a:r>
          </a:p>
          <a:p>
            <a:pPr lvl="0"/>
            <a:r>
              <a:rPr lang="en-US" sz="2667" dirty="0"/>
              <a:t>Achievement</a:t>
            </a:r>
          </a:p>
          <a:p>
            <a:pPr lvl="0"/>
            <a:r>
              <a:rPr lang="en-US" sz="2667" dirty="0"/>
              <a:t>Graduation rates</a:t>
            </a:r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27383" y="505064"/>
            <a:ext cx="10874601" cy="1325033"/>
          </a:xfr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en-US" sz="3600" b="1" dirty="0"/>
              <a:t>Comprehensive principal preparation and professional development are positively associated with benefits: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sz="quarter" idx="4"/>
          </p:nvPr>
        </p:nvSpPr>
        <p:spPr>
          <a:xfrm>
            <a:off x="11301984" y="6266688"/>
            <a:ext cx="731520" cy="418000"/>
          </a:xfr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269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78990-73E4-CF38-FDD3-43EC4736F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625" y="1683190"/>
            <a:ext cx="4232928" cy="3190353"/>
          </a:xfrm>
        </p:spPr>
        <p:txBody>
          <a:bodyPr/>
          <a:lstStyle/>
          <a:p>
            <a:r>
              <a:rPr lang="en-US" sz="2400" dirty="0"/>
              <a:t>Instruction</a:t>
            </a:r>
          </a:p>
          <a:p>
            <a:r>
              <a:rPr lang="en-US" sz="2400" dirty="0"/>
              <a:t>School improvement</a:t>
            </a:r>
          </a:p>
          <a:p>
            <a:r>
              <a:rPr lang="en-US" sz="2400" dirty="0"/>
              <a:t>School conditions</a:t>
            </a:r>
          </a:p>
          <a:p>
            <a:r>
              <a:rPr lang="en-US" sz="2400" dirty="0"/>
              <a:t>Staff development</a:t>
            </a:r>
          </a:p>
          <a:p>
            <a:r>
              <a:rPr lang="en-US" sz="2400" dirty="0"/>
              <a:t>Meeting students’ needs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5790EE-CFCA-44FA-84E5-FE4CEC73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0" y="689415"/>
            <a:ext cx="3957277" cy="993775"/>
          </a:xfrm>
        </p:spPr>
        <p:txBody>
          <a:bodyPr>
            <a:normAutofit/>
          </a:bodyPr>
          <a:lstStyle/>
          <a:p>
            <a:r>
              <a:rPr lang="en-US" sz="3600" b="1" dirty="0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2C682-6FD6-6FCE-E4E5-D6FA56A4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621B4-FC5A-8F4D-99B0-1F924E653A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86" y="39717"/>
            <a:ext cx="7452519" cy="66449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9A37D0-5923-2342-87BF-E6D385DA8393}"/>
              </a:ext>
            </a:extLst>
          </p:cNvPr>
          <p:cNvCxnSpPr>
            <a:cxnSpLocks/>
          </p:cNvCxnSpPr>
          <p:nvPr/>
        </p:nvCxnSpPr>
        <p:spPr>
          <a:xfrm>
            <a:off x="4012277" y="3125585"/>
            <a:ext cx="978628" cy="1272523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A00626-3639-40C0-AECD-3D2F17436417}"/>
              </a:ext>
            </a:extLst>
          </p:cNvPr>
          <p:cNvSpPr/>
          <p:nvPr/>
        </p:nvSpPr>
        <p:spPr>
          <a:xfrm>
            <a:off x="5090160" y="4104640"/>
            <a:ext cx="3210560" cy="873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471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2C682-6FD6-6FCE-E4E5-D6FA56A48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50164-6C9E-C94E-8935-7483CE1EEFCA}" type="slidenum">
              <a:rPr lang="en-US" smtClean="0"/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8ED1A2C-31A6-44A3-8C1A-DFD24487AD6B}"/>
              </a:ext>
            </a:extLst>
          </p:cNvPr>
          <p:cNvSpPr txBox="1">
            <a:spLocks/>
          </p:cNvSpPr>
          <p:nvPr/>
        </p:nvSpPr>
        <p:spPr>
          <a:xfrm>
            <a:off x="7487786" y="1833824"/>
            <a:ext cx="2984737" cy="31903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 panose="020F0502020204030203" pitchFamily="34" charset="0"/>
              <a:buChar char="▷"/>
              <a:defRPr sz="1800" b="0" i="0" u="none" strike="noStrike" cap="none">
                <a:solidFill>
                  <a:schemeClr val="dk1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marR="0" lvl="1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71600" marR="0" lvl="2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828800" marR="0" lvl="3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286000" marR="0" lvl="4" indent="-3810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Applied learning</a:t>
            </a:r>
          </a:p>
          <a:p>
            <a:r>
              <a:rPr lang="en-US" sz="2400" dirty="0"/>
              <a:t>Internships</a:t>
            </a:r>
          </a:p>
          <a:p>
            <a:r>
              <a:rPr lang="en-US" sz="2400" dirty="0"/>
              <a:t>Coaching and mentoring</a:t>
            </a:r>
          </a:p>
          <a:p>
            <a:r>
              <a:rPr lang="en-US" sz="2400" dirty="0"/>
              <a:t>Cohorts and networks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0A430E6-CABB-43B5-A0D1-E509E61B39F7}"/>
              </a:ext>
            </a:extLst>
          </p:cNvPr>
          <p:cNvSpPr txBox="1">
            <a:spLocks/>
          </p:cNvSpPr>
          <p:nvPr/>
        </p:nvSpPr>
        <p:spPr>
          <a:xfrm>
            <a:off x="7669750" y="878610"/>
            <a:ext cx="3957277" cy="9937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 sz="3200" b="0" i="0" u="none" strike="noStrike" cap="none" baseline="0">
                <a:solidFill>
                  <a:schemeClr val="accent3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/>
              <a:t>Strategies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7F692-6826-2B46-9DA4-D67700A85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26219"/>
            <a:ext cx="7028264" cy="62666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B68F0E-8ED4-B145-A0F1-49160707178F}"/>
              </a:ext>
            </a:extLst>
          </p:cNvPr>
          <p:cNvCxnSpPr>
            <a:cxnSpLocks/>
          </p:cNvCxnSpPr>
          <p:nvPr/>
        </p:nvCxnSpPr>
        <p:spPr>
          <a:xfrm flipH="1">
            <a:off x="6673065" y="2859110"/>
            <a:ext cx="664208" cy="1139777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FD2868-B8A2-4A67-AB52-BCC7E9A21B65}"/>
              </a:ext>
            </a:extLst>
          </p:cNvPr>
          <p:cNvSpPr/>
          <p:nvPr/>
        </p:nvSpPr>
        <p:spPr>
          <a:xfrm>
            <a:off x="3621693" y="3860800"/>
            <a:ext cx="2900856" cy="772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2387801"/>
      </p:ext>
    </p:extLst>
  </p:cSld>
  <p:clrMapOvr>
    <a:masterClrMapping/>
  </p:clrMapOvr>
</p:sld>
</file>

<file path=ppt/theme/theme1.xml><?xml version="1.0" encoding="utf-8"?>
<a:theme xmlns:a="http://schemas.openxmlformats.org/drawingml/2006/main" name="Wallace 2020">
  <a:themeElements>
    <a:clrScheme name="Wallace Colors 2020">
      <a:dk1>
        <a:srgbClr val="111F69"/>
      </a:dk1>
      <a:lt1>
        <a:srgbClr val="FFFFFF"/>
      </a:lt1>
      <a:dk2>
        <a:srgbClr val="111F69"/>
      </a:dk2>
      <a:lt2>
        <a:srgbClr val="FF5442"/>
      </a:lt2>
      <a:accent1>
        <a:srgbClr val="32BFAD"/>
      </a:accent1>
      <a:accent2>
        <a:srgbClr val="AA182C"/>
      </a:accent2>
      <a:accent3>
        <a:srgbClr val="CC9933"/>
      </a:accent3>
      <a:accent4>
        <a:srgbClr val="1B98A9"/>
      </a:accent4>
      <a:accent5>
        <a:srgbClr val="11786B"/>
      </a:accent5>
      <a:accent6>
        <a:srgbClr val="D8D9D6"/>
      </a:accent6>
      <a:hlink>
        <a:srgbClr val="FF5442"/>
      </a:hlink>
      <a:folHlink>
        <a:srgbClr val="FF544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ace_Powerpoint-Template_191206 (TM) jm6" id="{223EFF45-0443-4C97-BE3A-D3CFECD58632}" vid="{2167B70B-6351-40AC-A98A-1E128FBEEBF4}"/>
    </a:ext>
  </a:extLst>
</a:theme>
</file>

<file path=ppt/theme/theme2.xml><?xml version="1.0" encoding="utf-8"?>
<a:theme xmlns:a="http://schemas.openxmlformats.org/drawingml/2006/main" name="Wallace Template">
  <a:themeElements>
    <a:clrScheme name="Wallace Foundation">
      <a:dk1>
        <a:srgbClr val="000000"/>
      </a:dk1>
      <a:lt1>
        <a:srgbClr val="FFFFFF"/>
      </a:lt1>
      <a:dk2>
        <a:srgbClr val="111F69"/>
      </a:dk2>
      <a:lt2>
        <a:srgbClr val="FE5341"/>
      </a:lt2>
      <a:accent1>
        <a:srgbClr val="FF5341"/>
      </a:accent1>
      <a:accent2>
        <a:srgbClr val="12206A"/>
      </a:accent2>
      <a:accent3>
        <a:srgbClr val="F64F40"/>
      </a:accent3>
      <a:accent4>
        <a:srgbClr val="12206A"/>
      </a:accent4>
      <a:accent5>
        <a:srgbClr val="929292"/>
      </a:accent5>
      <a:accent6>
        <a:srgbClr val="000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allace 2020">
  <a:themeElements>
    <a:clrScheme name="Wallace Colors 2020">
      <a:dk1>
        <a:srgbClr val="111F69"/>
      </a:dk1>
      <a:lt1>
        <a:srgbClr val="FFFFFF"/>
      </a:lt1>
      <a:dk2>
        <a:srgbClr val="111F69"/>
      </a:dk2>
      <a:lt2>
        <a:srgbClr val="FF5442"/>
      </a:lt2>
      <a:accent1>
        <a:srgbClr val="32BFAD"/>
      </a:accent1>
      <a:accent2>
        <a:srgbClr val="AA182C"/>
      </a:accent2>
      <a:accent3>
        <a:srgbClr val="CC9933"/>
      </a:accent3>
      <a:accent4>
        <a:srgbClr val="1B98A9"/>
      </a:accent4>
      <a:accent5>
        <a:srgbClr val="11786B"/>
      </a:accent5>
      <a:accent6>
        <a:srgbClr val="D8D9D6"/>
      </a:accent6>
      <a:hlink>
        <a:srgbClr val="FF5442"/>
      </a:hlink>
      <a:folHlink>
        <a:srgbClr val="FF544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ace_Powerpoint-Template_191206 (TM) jm" id="{5E193CAE-6A73-480A-8C2F-435E200302CA}" vid="{7CB0F0AC-3F28-4394-8D7D-CFF4E1EBB2F1}"/>
    </a:ext>
  </a:extLst>
</a:theme>
</file>

<file path=ppt/theme/theme4.xml><?xml version="1.0" encoding="utf-8"?>
<a:theme xmlns:a="http://schemas.openxmlformats.org/drawingml/2006/main" name="2_Wallace 2020">
  <a:themeElements>
    <a:clrScheme name="Wallace Colors 2020">
      <a:dk1>
        <a:srgbClr val="111F69"/>
      </a:dk1>
      <a:lt1>
        <a:srgbClr val="FFFFFF"/>
      </a:lt1>
      <a:dk2>
        <a:srgbClr val="111F69"/>
      </a:dk2>
      <a:lt2>
        <a:srgbClr val="FF5442"/>
      </a:lt2>
      <a:accent1>
        <a:srgbClr val="32BFAD"/>
      </a:accent1>
      <a:accent2>
        <a:srgbClr val="AA182C"/>
      </a:accent2>
      <a:accent3>
        <a:srgbClr val="CC9933"/>
      </a:accent3>
      <a:accent4>
        <a:srgbClr val="1B98A9"/>
      </a:accent4>
      <a:accent5>
        <a:srgbClr val="11786B"/>
      </a:accent5>
      <a:accent6>
        <a:srgbClr val="D8D9D6"/>
      </a:accent6>
      <a:hlink>
        <a:srgbClr val="FF5442"/>
      </a:hlink>
      <a:folHlink>
        <a:srgbClr val="FF544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ace_Powerpoint-Template_191206 (TM) jm6" id="{223EFF45-0443-4C97-BE3A-D3CFECD58632}" vid="{2167B70B-6351-40AC-A98A-1E128FBEEBF4}"/>
    </a:ext>
  </a:extLst>
</a:theme>
</file>

<file path=ppt/theme/theme5.xml><?xml version="1.0" encoding="utf-8"?>
<a:theme xmlns:a="http://schemas.openxmlformats.org/drawingml/2006/main" name="25_Default Theme">
  <a:themeElements>
    <a:clrScheme name="Custom 21">
      <a:dk1>
        <a:srgbClr val="737572"/>
      </a:dk1>
      <a:lt1>
        <a:sysClr val="window" lastClr="FFFFFF"/>
      </a:lt1>
      <a:dk2>
        <a:srgbClr val="E63B3E"/>
      </a:dk2>
      <a:lt2>
        <a:srgbClr val="FFFFFF"/>
      </a:lt2>
      <a:accent1>
        <a:srgbClr val="E63B3E"/>
      </a:accent1>
      <a:accent2>
        <a:srgbClr val="7C8185"/>
      </a:accent2>
      <a:accent3>
        <a:srgbClr val="F9B634"/>
      </a:accent3>
      <a:accent4>
        <a:srgbClr val="18999A"/>
      </a:accent4>
      <a:accent5>
        <a:srgbClr val="37819E"/>
      </a:accent5>
      <a:accent6>
        <a:srgbClr val="5D6164"/>
      </a:accent6>
      <a:hlink>
        <a:srgbClr val="DB342D"/>
      </a:hlink>
      <a:folHlink>
        <a:srgbClr val="FF604C"/>
      </a:folHlink>
    </a:clrScheme>
    <a:fontScheme name="Office Theme">
      <a:majorFont>
        <a:latin typeface="Open Sans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pen San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Open Sans Light"/>
        <a:font script="Hebr" typeface="Open Sans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Open Sans Light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itchDeckWorking-LA-1.1" id="{1C72769E-E667-4B0D-B23D-767E1A1D6CCB}" vid="{EB5CCF34-5753-4771-8AA5-88562DE66F69}"/>
    </a:ext>
  </a:extLst>
</a:theme>
</file>

<file path=ppt/theme/theme6.xml><?xml version="1.0" encoding="utf-8"?>
<a:theme xmlns:a="http://schemas.openxmlformats.org/drawingml/2006/main" name="LPI 2021">
  <a:themeElements>
    <a:clrScheme name="LPI 1">
      <a:dk1>
        <a:srgbClr val="093146"/>
      </a:dk1>
      <a:lt1>
        <a:srgbClr val="FFFFFF"/>
      </a:lt1>
      <a:dk2>
        <a:srgbClr val="236B92"/>
      </a:dk2>
      <a:lt2>
        <a:srgbClr val="D2E2E8"/>
      </a:lt2>
      <a:accent1>
        <a:srgbClr val="236B92"/>
      </a:accent1>
      <a:accent2>
        <a:srgbClr val="7FACCC"/>
      </a:accent2>
      <a:accent3>
        <a:srgbClr val="BF5030"/>
      </a:accent3>
      <a:accent4>
        <a:srgbClr val="FFCB02"/>
      </a:accent4>
      <a:accent5>
        <a:srgbClr val="45735C"/>
      </a:accent5>
      <a:accent6>
        <a:srgbClr val="6BB396"/>
      </a:accent6>
      <a:hlink>
        <a:srgbClr val="236B92"/>
      </a:hlink>
      <a:folHlink>
        <a:srgbClr val="86337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I template - wide - 01-06-2021" id="{5F09B37F-1B0A-8F44-83BE-1F8C769A030C}" vid="{EA002392-6751-E841-BA6D-50544EC7AB96}"/>
    </a:ext>
  </a:extLst>
</a:theme>
</file>

<file path=ppt/theme/theme7.xml><?xml version="1.0" encoding="utf-8"?>
<a:theme xmlns:a="http://schemas.openxmlformats.org/drawingml/2006/main" name="Office Theme">
  <a:themeElements>
    <a:clrScheme name="summer report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A4BF7A"/>
      </a:accent1>
      <a:accent2>
        <a:srgbClr val="29656A"/>
      </a:accent2>
      <a:accent3>
        <a:srgbClr val="F37E21"/>
      </a:accent3>
      <a:accent4>
        <a:srgbClr val="EB5726"/>
      </a:accent4>
      <a:accent5>
        <a:srgbClr val="F3B01C"/>
      </a:accent5>
      <a:accent6>
        <a:srgbClr val="39A5EF"/>
      </a:accent6>
      <a:hlink>
        <a:srgbClr val="0D6CB9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/>
    <Synchronization>Asynchronous</Synchronization>
    <Type>10002</Type>
    <SequenceNumber>10000</SequenceNumber>
    <Url/>
    <Assembly>Wallace.Core, Version=1.0.0.0, Culture=neutral, PublicKeyToken=fc46c04b6c076a1f</Assembly>
    <Class>Wallace.Core.EventReceivers.RelatedArticleReceiver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7ec414a438f42f1a912d0ab0b4b64b3 xmlns="4268b559-ae5c-44d0-acfc-003748d801b3" xsi:nil="true"/>
    <PublishingRollupImage xmlns="http://schemas.microsoft.com/sharepoint/v3">&lt;img alt="" src="/knowledge-center/PublishingImages/webinar-deck-strengthening-the-bench-of-principals-b.jpg" width="110" style="BORDER&amp;#58;0px solid;" /&gt;</PublishingRollupImage>
    <TaxCatchAll xmlns="4268b559-ae5c-44d0-acfc-003748d801b3"/>
    <n1fb6b303d6149b99e50cb3edffbab99 xmlns="4268b559-ae5c-44d0-acfc-003748d801b3" xsi:nil="true"/>
    <ga47a7d25885486b9accb19750339dc3 xmlns="4268b559-ae5c-44d0-acfc-003748d801b3" xsi:nil="true"/>
    <WFDescription xmlns="4268b559-ae5c-44d0-acfc-003748d801b3" xsi:nil="true"/>
    <c921b5eecc0248068abd08d7c2d9f681 xmlns="4268b559-ae5c-44d0-acfc-003748d801b3" xsi:nil="true"/>
    <WFSeriesPage xmlns="f1a6b4c1-982c-48ac-a050-2e3820094477" xsi:nil="true"/>
    <WFItemPage xmlns="f1a6b4c1-982c-48ac-a050-2e38200944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F-Document" ma:contentTypeID="0x010100365EBB4046348542BCB32B21FEEFA07B00F31ACF94A1483242A49EE17DB6480DDA" ma:contentTypeVersion="9" ma:contentTypeDescription="" ma:contentTypeScope="" ma:versionID="05905022481d0842adc419b329794e3e">
  <xsd:schema xmlns:xsd="http://www.w3.org/2001/XMLSchema" xmlns:xs="http://www.w3.org/2001/XMLSchema" xmlns:p="http://schemas.microsoft.com/office/2006/metadata/properties" xmlns:ns1="http://schemas.microsoft.com/sharepoint/v3" xmlns:ns2="f1a6b4c1-982c-48ac-a050-2e3820094477" xmlns:ns3="4268b559-ae5c-44d0-acfc-003748d801b3" targetNamespace="http://schemas.microsoft.com/office/2006/metadata/properties" ma:root="true" ma:fieldsID="634795b58cba35de9da34fbf52b8092f" ns1:_="" ns2:_="" ns3:_="">
    <xsd:import namespace="http://schemas.microsoft.com/sharepoint/v3"/>
    <xsd:import namespace="f1a6b4c1-982c-48ac-a050-2e3820094477"/>
    <xsd:import namespace="4268b559-ae5c-44d0-acfc-003748d801b3"/>
    <xsd:element name="properties">
      <xsd:complexType>
        <xsd:sequence>
          <xsd:element name="documentManagement">
            <xsd:complexType>
              <xsd:all>
                <xsd:element ref="ns2:WFSeriesPage" minOccurs="0"/>
                <xsd:element ref="ns1:PublishingRollupImage" minOccurs="0"/>
                <xsd:element ref="ns2:WFItemPage" minOccurs="0"/>
                <xsd:element ref="ns3:WFDescription" minOccurs="0"/>
                <xsd:element ref="ns3:c921b5eecc0248068abd08d7c2d9f681" minOccurs="0"/>
                <xsd:element ref="ns3:TaxCatchAll" minOccurs="0"/>
                <xsd:element ref="ns3:ga47a7d25885486b9accb19750339dc3" minOccurs="0"/>
                <xsd:element ref="ns3:n1fb6b303d6149b99e50cb3edffbab99" minOccurs="0"/>
                <xsd:element ref="ns3:b7ec414a438f42f1a912d0ab0b4b64b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9" nillable="true" ma:displayName="Publishing Rollup Image" ma:description="Rollup Image is a site column created by the Publishing feature. It is used on the Page Content Type as the image for the page shown in content roll-ups such as the Content By Search web part.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b4c1-982c-48ac-a050-2e3820094477" elementFormDefault="qualified">
    <xsd:import namespace="http://schemas.microsoft.com/office/2006/documentManagement/types"/>
    <xsd:import namespace="http://schemas.microsoft.com/office/infopath/2007/PartnerControls"/>
    <xsd:element name="WFSeriesPage" ma:index="8" nillable="true" ma:displayName="WFSeriesPage" ma:list="{54092405-3ed7-43af-891b-ab77fa4f2517}" ma:internalName="WFSeriesPage" ma:showField="Title" ma:web="f1a6b4c1-982c-48ac-a050-2e3820094477">
      <xsd:simpleType>
        <xsd:restriction base="dms:Lookup"/>
      </xsd:simpleType>
    </xsd:element>
    <xsd:element name="WFItemPage" ma:index="10" nillable="true" ma:displayName="WFItemPage" ma:internalName="WFItemP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8b559-ae5c-44d0-acfc-003748d801b3" elementFormDefault="qualified">
    <xsd:import namespace="http://schemas.microsoft.com/office/2006/documentManagement/types"/>
    <xsd:import namespace="http://schemas.microsoft.com/office/infopath/2007/PartnerControls"/>
    <xsd:element name="WFDescription" ma:index="11" nillable="true" ma:displayName="WFDescription" ma:internalName="WFDescription">
      <xsd:simpleType>
        <xsd:restriction base="dms:Note">
          <xsd:maxLength value="255"/>
        </xsd:restriction>
      </xsd:simpleType>
    </xsd:element>
    <xsd:element name="c921b5eecc0248068abd08d7c2d9f681" ma:index="12" nillable="true" ma:displayName="WFAudiences_0" ma:hidden="true" ma:internalName="c921b5eecc0248068abd08d7c2d9f681">
      <xsd:simpleType>
        <xsd:restriction base="dms:Note"/>
      </xsd:simpleType>
    </xsd:element>
    <xsd:element name="TaxCatchAll" ma:index="13" nillable="true" ma:displayName="Taxonomy Catch All Column" ma:list="{9c7d768f-757a-4c14-af35-abd6b0abad42}" ma:internalName="TaxCatchAll" ma:showField="CatchAllData" ma:web="4268b559-ae5c-44d0-acfc-003748d801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a47a7d25885486b9accb19750339dc3" ma:index="14" nillable="true" ma:displayName="WFStates_0" ma:hidden="true" ma:internalName="ga47a7d25885486b9accb19750339dc3">
      <xsd:simpleType>
        <xsd:restriction base="dms:Note"/>
      </xsd:simpleType>
    </xsd:element>
    <xsd:element name="n1fb6b303d6149b99e50cb3edffbab99" ma:index="15" nillable="true" ma:displayName="WFTopics_0" ma:hidden="true" ma:internalName="n1fb6b303d6149b99e50cb3edffbab99">
      <xsd:simpleType>
        <xsd:restriction base="dms:Note"/>
      </xsd:simpleType>
    </xsd:element>
    <xsd:element name="b7ec414a438f42f1a912d0ab0b4b64b3" ma:index="16" nillable="true" ma:displayName="WFVideo_0" ma:hidden="true" ma:internalName="b7ec414a438f42f1a912d0ab0b4b64b3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DB92AF-B2E9-416F-83C1-96B0C24FBE10}"/>
</file>

<file path=customXml/itemProps2.xml><?xml version="1.0" encoding="utf-8"?>
<ds:datastoreItem xmlns:ds="http://schemas.openxmlformats.org/officeDocument/2006/customXml" ds:itemID="{0870407E-917F-4A9F-A7B5-C381B3362524}"/>
</file>

<file path=customXml/itemProps3.xml><?xml version="1.0" encoding="utf-8"?>
<ds:datastoreItem xmlns:ds="http://schemas.openxmlformats.org/officeDocument/2006/customXml" ds:itemID="{5E33E88C-928D-4486-A1CC-3DAAB476374A}"/>
</file>

<file path=customXml/itemProps4.xml><?xml version="1.0" encoding="utf-8"?>
<ds:datastoreItem xmlns:ds="http://schemas.openxmlformats.org/officeDocument/2006/customXml" ds:itemID="{6528B6C0-827E-4A2D-AF04-E2C3902C42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131825</TotalTime>
  <Words>2199</Words>
  <Application>Microsoft Office PowerPoint</Application>
  <PresentationFormat>Widescreen</PresentationFormat>
  <Paragraphs>442</Paragraphs>
  <Slides>47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Franklin Gothic Medium</vt:lpstr>
      <vt:lpstr>Futura Std Medium</vt:lpstr>
      <vt:lpstr>Lato</vt:lpstr>
      <vt:lpstr>Open Sans</vt:lpstr>
      <vt:lpstr>Open Sans Light</vt:lpstr>
      <vt:lpstr>Open Sans SemiBold</vt:lpstr>
      <vt:lpstr>Raleway</vt:lpstr>
      <vt:lpstr>Rockwell</vt:lpstr>
      <vt:lpstr>Symbol</vt:lpstr>
      <vt:lpstr>System Font Regular</vt:lpstr>
      <vt:lpstr>Wingdings</vt:lpstr>
      <vt:lpstr>Wallace 2020</vt:lpstr>
      <vt:lpstr>Wallace Template</vt:lpstr>
      <vt:lpstr>1_Wallace 2020</vt:lpstr>
      <vt:lpstr>2_Wallace 2020</vt:lpstr>
      <vt:lpstr>25_Default Theme</vt:lpstr>
      <vt:lpstr>LPI 2021</vt:lpstr>
      <vt:lpstr>Office Theme</vt:lpstr>
      <vt:lpstr>Strengthening the Bench of Principals:  Evidence and Examples from Universities, Districts and States</vt:lpstr>
      <vt:lpstr>Housekeeping</vt:lpstr>
      <vt:lpstr>Today’s agenda</vt:lpstr>
      <vt:lpstr>Developing Effective Principals</vt:lpstr>
      <vt:lpstr>Principals matter</vt:lpstr>
      <vt:lpstr>Research questions and methods</vt:lpstr>
      <vt:lpstr>Comprehensive principal preparation and professional development are positively associated with benefits:</vt:lpstr>
      <vt:lpstr>Content</vt:lpstr>
      <vt:lpstr>PowerPoint Presentation</vt:lpstr>
      <vt:lpstr>Access to important content in preparation is high, nationally</vt:lpstr>
      <vt:lpstr>Access to key content in preparation is increasing</vt:lpstr>
      <vt:lpstr>Too few principals report access to high-leverage learning opportunities</vt:lpstr>
      <vt:lpstr>Access differs by school poverty level</vt:lpstr>
      <vt:lpstr>Policies can support the quality of principal learning and access to it </vt:lpstr>
      <vt:lpstr>PowerPoint Presentation</vt:lpstr>
      <vt:lpstr>PowerPoint Presentation</vt:lpstr>
      <vt:lpstr>Stronger program approval requirements in Illinois produced positive changes in preparation programs</vt:lpstr>
      <vt:lpstr>States generally do not legislate high-leverage policies</vt:lpstr>
      <vt:lpstr>Implications for policy and research</vt:lpstr>
      <vt:lpstr>PowerPoint Presentation</vt:lpstr>
      <vt:lpstr>PowerPoint Presentation</vt:lpstr>
      <vt:lpstr>UPPI leveraged partnerships around program improvement</vt:lpstr>
      <vt:lpstr>UPPI launched in 2016</vt:lpstr>
      <vt:lpstr>UPPI Study Reports</vt:lpstr>
      <vt:lpstr>Final report data</vt:lpstr>
      <vt:lpstr>Preview of key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collaborative partners played active roles in  all stages of the redesign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Universities expanded upon lessons learned</vt:lpstr>
      <vt:lpstr>Districts strengthened their own principal supports</vt:lpstr>
      <vt:lpstr>States improved policy and disseminated lessons statewide</vt:lpstr>
      <vt:lpstr>PowerPoint Presentation</vt:lpstr>
      <vt:lpstr>There are viable strategies to address common challenges</vt:lpstr>
      <vt:lpstr>UPPI provides a model for collaboratively redesigning university principal preparation programs, with space for tailoring to context</vt:lpstr>
      <vt:lpstr>PowerPoint Presentation</vt:lpstr>
      <vt:lpstr>Universities, districts and states all matter in preparing and supporting effective principals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the Bench of Principals: _x000b_Evidence and Examples from Universities, Districts and States</dc:title>
  <dc:creator>Jose Moreno</dc:creator>
  <cp:lastModifiedBy>Lucas Held</cp:lastModifiedBy>
  <cp:revision>570</cp:revision>
  <dcterms:created xsi:type="dcterms:W3CDTF">2020-01-14T19:25:19Z</dcterms:created>
  <dcterms:modified xsi:type="dcterms:W3CDTF">2022-06-07T01:41:24Z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0x010100365EBB4046348542BCB32B21FEEFA07B00F31ACF94A1483242A49EE17DB6480DDA</vt:lpwstr>
  </property>
  <property fmtid="{D5CDD505-2E9C-101B-9397-08002B2CF9AE}" pid="3" name="WFVideo">
    <vt:lpwstr/>
  </property>
  <property fmtid="{D5CDD505-2E9C-101B-9397-08002B2CF9AE}" pid="4" name="WFStates">
    <vt:lpwstr/>
  </property>
  <property fmtid="{D5CDD505-2E9C-101B-9397-08002B2CF9AE}" pid="5" name="WFAudiences">
    <vt:lpwstr/>
  </property>
  <property fmtid="{D5CDD505-2E9C-101B-9397-08002B2CF9AE}" pid="6" name="WFTopics">
    <vt:lpwstr/>
  </property>
  <property fmtid="{D5CDD505-2E9C-101B-9397-08002B2CF9AE}" pid="8" name="PublishingContact">
    <vt:lpwstr/>
  </property>
  <property fmtid="{D5CDD505-2E9C-101B-9397-08002B2CF9AE}" pid="16" name="PublishingVariationRelationshipLinkFieldID">
    <vt:lpwstr>, </vt:lpwstr>
  </property>
  <property fmtid="{D5CDD505-2E9C-101B-9397-08002B2CF9AE}" pid="18" name="WFDownloadSummaryLink">
    <vt:lpwstr>, </vt:lpwstr>
  </property>
  <property fmtid="{D5CDD505-2E9C-101B-9397-08002B2CF9AE}" pid="19" name="WFViewSummaryOnlineLink">
    <vt:lpwstr>, </vt:lpwstr>
  </property>
  <property fmtid="{D5CDD505-2E9C-101B-9397-08002B2CF9AE}" pid="20" name="WFDownloadReportLink">
    <vt:lpwstr>, </vt:lpwstr>
  </property>
  <property fmtid="{D5CDD505-2E9C-101B-9397-08002B2CF9AE}" pid="21" name="WFResourceType">
    <vt:lpwstr>Report</vt:lpwstr>
  </property>
  <property fmtid="{D5CDD505-2E9C-101B-9397-08002B2CF9AE}" pid="22" name="WFFeatureSecondary">
    <vt:bool>false</vt:bool>
  </property>
  <property fmtid="{D5CDD505-2E9C-101B-9397-08002B2CF9AE}" pid="23" name="WFViewResourceGuideLink">
    <vt:lpwstr>, </vt:lpwstr>
  </property>
  <property fmtid="{D5CDD505-2E9C-101B-9397-08002B2CF9AE}" pid="34" name="WFTopicHighlightFeature">
    <vt:bool>false</vt:bool>
  </property>
  <property fmtid="{D5CDD505-2E9C-101B-9397-08002B2CF9AE}" pid="36" name="PublishingIsFurlPage">
    <vt:bool>false</vt:bool>
  </property>
  <property fmtid="{D5CDD505-2E9C-101B-9397-08002B2CF9AE}" pid="42" name="PublishingContactPicture">
    <vt:lpwstr>, </vt:lpwstr>
  </property>
  <property fmtid="{D5CDD505-2E9C-101B-9397-08002B2CF9AE}" pid="45" name="WFFeatureMain">
    <vt:bool>false</vt:bool>
  </property>
  <property fmtid="{D5CDD505-2E9C-101B-9397-08002B2CF9AE}" pid="48" name="WFKCFeatureMain">
    <vt:bool>false</vt:bool>
  </property>
  <property fmtid="{D5CDD505-2E9C-101B-9397-08002B2CF9AE}" pid="49" name="Infographic">
    <vt:bool>false</vt:bool>
  </property>
  <property fmtid="{D5CDD505-2E9C-101B-9397-08002B2CF9AE}" pid="50" name="WFDownloadResourceGuide">
    <vt:lpwstr>, </vt:lpwstr>
  </property>
  <property fmtid="{D5CDD505-2E9C-101B-9397-08002B2CF9AE}" pid="59" name="WFKCFeatureSecondary">
    <vt:bool>false</vt:bool>
  </property>
</Properties>
</file>